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/>
      <dgm:spPr/>
      <dgm:t>
        <a:bodyPr/>
        <a:lstStyle/>
        <a:p>
          <a:r>
            <a:rPr lang="en-US" dirty="0" err="1" smtClean="0"/>
            <a:t>MarionNet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37BE8EAF-4D9C-45F0-ADFD-34D7679B5DCA}">
      <dgm:prSet phldrT="[Testo]"/>
      <dgm:spPr/>
      <dgm:t>
        <a:bodyPr/>
        <a:lstStyle/>
        <a:p>
          <a:r>
            <a:rPr lang="en-US" dirty="0" err="1" smtClean="0"/>
            <a:t>Imunes</a:t>
          </a:r>
          <a:endParaRPr lang="it-IT" dirty="0"/>
        </a:p>
      </dgm:t>
    </dgm:pt>
    <dgm:pt modelId="{5F594A19-68DE-4937-BACF-333B59E5F50E}" type="parTrans" cxnId="{B59AE31E-4C11-482B-A4C5-F591A2AA8440}">
      <dgm:prSet/>
      <dgm:spPr/>
      <dgm:t>
        <a:bodyPr/>
        <a:lstStyle/>
        <a:p>
          <a:endParaRPr lang="it-IT"/>
        </a:p>
      </dgm:t>
    </dgm:pt>
    <dgm:pt modelId="{B6928DFE-C7BE-4838-A530-3C88A8919FF0}" type="sibTrans" cxnId="{B59AE31E-4C11-482B-A4C5-F591A2AA8440}">
      <dgm:prSet/>
      <dgm:spPr/>
      <dgm:t>
        <a:bodyPr/>
        <a:lstStyle/>
        <a:p>
          <a:endParaRPr lang="it-IT"/>
        </a:p>
      </dgm:t>
    </dgm:pt>
    <dgm:pt modelId="{AF6C5FEC-B06D-47E2-8FDA-7DEAC90858E5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70088A29-2B5C-49B0-A5FC-15A77A24724A}" type="parTrans" cxnId="{34F6A223-7F87-4F5F-AC4F-FC5DFA2A104A}">
      <dgm:prSet/>
      <dgm:spPr/>
      <dgm:t>
        <a:bodyPr/>
        <a:lstStyle/>
        <a:p>
          <a:endParaRPr lang="it-IT"/>
        </a:p>
      </dgm:t>
    </dgm:pt>
    <dgm:pt modelId="{7AACAFFE-D56C-41EA-A721-8940BC06E628}" type="sibTrans" cxnId="{34F6A223-7F87-4F5F-AC4F-FC5DFA2A104A}">
      <dgm:prSet/>
      <dgm:spPr/>
      <dgm:t>
        <a:bodyPr/>
        <a:lstStyle/>
        <a:p>
          <a:endParaRPr lang="it-IT"/>
        </a:p>
      </dgm:t>
    </dgm:pt>
    <dgm:pt modelId="{97831BA3-5392-4C40-9746-6020D803C42A}">
      <dgm:prSet phldrT="[Testo]"/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D8D7C03-2873-400C-8032-D645328CDBFE}" type="parTrans" cxnId="{114DE1B5-CA03-403B-A45C-110A9143BABC}">
      <dgm:prSet/>
      <dgm:spPr/>
      <dgm:t>
        <a:bodyPr/>
        <a:lstStyle/>
        <a:p>
          <a:endParaRPr lang="it-IT"/>
        </a:p>
      </dgm:t>
    </dgm:pt>
    <dgm:pt modelId="{412BF68C-0BEB-43D4-8253-EC1FD3D98463}" type="sibTrans" cxnId="{114DE1B5-CA03-403B-A45C-110A9143BABC}">
      <dgm:prSet/>
      <dgm:spPr/>
      <dgm:t>
        <a:bodyPr/>
        <a:lstStyle/>
        <a:p>
          <a:endParaRPr lang="it-IT"/>
        </a:p>
      </dgm:t>
    </dgm:pt>
    <dgm:pt modelId="{BF95EC57-5936-4974-A783-8279AA2DE17D}">
      <dgm:prSet phldrT="[Testo]"/>
      <dgm:spPr/>
      <dgm:t>
        <a:bodyPr/>
        <a:lstStyle/>
        <a:p>
          <a:r>
            <a:rPr lang="en-US" dirty="0" err="1" smtClean="0"/>
            <a:t>Semplice</a:t>
          </a:r>
          <a:r>
            <a:rPr lang="en-US" dirty="0" smtClean="0"/>
            <a:t> </a:t>
          </a:r>
          <a:r>
            <a:rPr lang="en-US" dirty="0" err="1" smtClean="0"/>
            <a:t>strumento</a:t>
          </a:r>
          <a:r>
            <a:rPr lang="en-US" dirty="0" smtClean="0"/>
            <a:t> per la </a:t>
          </a:r>
          <a:r>
            <a:rPr lang="en-US" dirty="0" err="1" smtClean="0"/>
            <a:t>creazione</a:t>
          </a:r>
          <a:r>
            <a:rPr lang="en-US" dirty="0" smtClean="0"/>
            <a:t> </a:t>
          </a:r>
          <a:r>
            <a:rPr lang="en-US" dirty="0" err="1" smtClean="0"/>
            <a:t>assistita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topologia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6BAA8F1A-69F8-4D5B-AA49-577C5721987B}" type="parTrans" cxnId="{8BA434BB-916A-43A1-B380-93E273A8380A}">
      <dgm:prSet/>
      <dgm:spPr/>
      <dgm:t>
        <a:bodyPr/>
        <a:lstStyle/>
        <a:p>
          <a:endParaRPr lang="it-IT"/>
        </a:p>
      </dgm:t>
    </dgm:pt>
    <dgm:pt modelId="{084A6669-9820-475D-AA7C-BFD82C623498}" type="sibTrans" cxnId="{8BA434BB-916A-43A1-B380-93E273A8380A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VisualNetKit</a:t>
          </a:r>
          <a:endParaRPr lang="it-IT" dirty="0"/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Supporto flessibile alle configurazioni avanzate</a:t>
          </a:r>
          <a:endParaRPr lang="it-IT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C394EB74-CF04-4D3E-A739-1F08FEBF1215}" type="pres">
      <dgm:prSet presAssocID="{37BE8EAF-4D9C-45F0-ADFD-34D7679B5DCA}" presName="linNode" presStyleCnt="0"/>
      <dgm:spPr/>
    </dgm:pt>
    <dgm:pt modelId="{C38FFCE9-262F-4B45-B7B5-04245FD89EFE}" type="pres">
      <dgm:prSet presAssocID="{37BE8EAF-4D9C-45F0-ADFD-34D7679B5D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AECC64-C87B-4241-8414-259FAB795432}" type="pres">
      <dgm:prSet presAssocID="{37BE8EAF-4D9C-45F0-ADFD-34D7679B5D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AF50DF-CC4E-4A5C-98D0-0AD807959F77}" type="pres">
      <dgm:prSet presAssocID="{B6928DFE-C7BE-4838-A530-3C88A8919FF0}" presName="sp" presStyleCnt="0"/>
      <dgm:spPr/>
    </dgm:pt>
    <dgm:pt modelId="{C91F2D8D-8CC1-4871-A063-7D6D460CA49A}" type="pres">
      <dgm:prSet presAssocID="{97831BA3-5392-4C40-9746-6020D803C42A}" presName="linNode" presStyleCnt="0"/>
      <dgm:spPr/>
    </dgm:pt>
    <dgm:pt modelId="{7A790736-225B-4B7C-84C3-4D835187A6F0}" type="pres">
      <dgm:prSet presAssocID="{97831BA3-5392-4C40-9746-6020D803C42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13A661-E049-49A7-A84B-CDE58BC128C9}" type="pres">
      <dgm:prSet presAssocID="{97831BA3-5392-4C40-9746-6020D803C42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6287F9-664D-40B9-B2A2-8FAF5CC65211}" type="pres">
      <dgm:prSet presAssocID="{412BF68C-0BEB-43D4-8253-EC1FD3D98463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7C9EC05-60DC-4B17-8263-586FD8FD257D}" type="presOf" srcId="{97831BA3-5392-4C40-9746-6020D803C42A}" destId="{7A790736-225B-4B7C-84C3-4D835187A6F0}" srcOrd="0" destOrd="0" presId="urn:microsoft.com/office/officeart/2005/8/layout/vList5"/>
    <dgm:cxn modelId="{69D83E30-638B-4C8B-87DC-600FE567AF85}" type="presOf" srcId="{BF95EC57-5936-4974-A783-8279AA2DE17D}" destId="{3513A661-E049-49A7-A84B-CDE58BC128C9}" srcOrd="0" destOrd="0" presId="urn:microsoft.com/office/officeart/2005/8/layout/vList5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B59AE31E-4C11-482B-A4C5-F591A2AA8440}" srcId="{235B55A1-85F2-46BD-B188-6F06F5D4A171}" destId="{37BE8EAF-4D9C-45F0-ADFD-34D7679B5DCA}" srcOrd="1" destOrd="0" parTransId="{5F594A19-68DE-4937-BACF-333B59E5F50E}" sibTransId="{B6928DFE-C7BE-4838-A530-3C88A8919FF0}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8BA434BB-916A-43A1-B380-93E273A8380A}" srcId="{97831BA3-5392-4C40-9746-6020D803C42A}" destId="{BF95EC57-5936-4974-A783-8279AA2DE17D}" srcOrd="0" destOrd="0" parTransId="{6BAA8F1A-69F8-4D5B-AA49-577C5721987B}" sibTransId="{084A6669-9820-475D-AA7C-BFD82C623498}"/>
    <dgm:cxn modelId="{1468A386-4043-422F-8CFA-1A0564937195}" type="presOf" srcId="{747FF608-217E-438B-BCFC-C198B0161C07}" destId="{B9328291-F94C-465E-BC05-BC968E4029C1}" srcOrd="0" destOrd="0" presId="urn:microsoft.com/office/officeart/2005/8/layout/vList5"/>
    <dgm:cxn modelId="{5707514A-2F67-40D1-819C-108179F9C566}" srcId="{6C742048-B828-4B29-B8E8-E763F092B0E9}" destId="{747FF608-217E-438B-BCFC-C198B0161C07}" srcOrd="0" destOrd="0" parTransId="{04B48E1E-054A-4C14-B28E-93E3BD7C4D3A}" sibTransId="{0FF173F9-2611-4C01-ACDF-5715C6BAD29A}"/>
    <dgm:cxn modelId="{80B564EE-1B67-4165-B8B7-65E3C8B528A3}" type="presOf" srcId="{37BE8EAF-4D9C-45F0-ADFD-34D7679B5DCA}" destId="{C38FFCE9-262F-4B45-B7B5-04245FD89EFE}" srcOrd="0" destOrd="0" presId="urn:microsoft.com/office/officeart/2005/8/layout/vList5"/>
    <dgm:cxn modelId="{34F6A223-7F87-4F5F-AC4F-FC5DFA2A104A}" srcId="{37BE8EAF-4D9C-45F0-ADFD-34D7679B5DCA}" destId="{AF6C5FEC-B06D-47E2-8FDA-7DEAC90858E5}" srcOrd="0" destOrd="0" parTransId="{70088A29-2B5C-49B0-A5FC-15A77A24724A}" sibTransId="{7AACAFFE-D56C-41EA-A721-8940BC06E628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114DE1B5-CA03-403B-A45C-110A9143BABC}" srcId="{235B55A1-85F2-46BD-B188-6F06F5D4A171}" destId="{97831BA3-5392-4C40-9746-6020D803C42A}" srcOrd="2" destOrd="0" parTransId="{0D8D7C03-2873-400C-8032-D645328CDBFE}" sibTransId="{412BF68C-0BEB-43D4-8253-EC1FD3D98463}"/>
    <dgm:cxn modelId="{01518609-F9D6-46C9-8F6B-91241E2766B6}" type="presOf" srcId="{AF6C5FEC-B06D-47E2-8FDA-7DEAC90858E5}" destId="{FFAECC64-C87B-4241-8414-259FAB795432}" srcOrd="0" destOrd="0" presId="urn:microsoft.com/office/officeart/2005/8/layout/vList5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DFF8480D-13EC-48AC-AAA5-8A9411B82B3D}" type="presParOf" srcId="{8707C7F1-5F37-4BF1-9329-5EE09FFDF905}" destId="{C394EB74-CF04-4D3E-A739-1F08FEBF1215}" srcOrd="2" destOrd="0" presId="urn:microsoft.com/office/officeart/2005/8/layout/vList5"/>
    <dgm:cxn modelId="{612C5742-4715-4128-8B48-576310198E37}" type="presParOf" srcId="{C394EB74-CF04-4D3E-A739-1F08FEBF1215}" destId="{C38FFCE9-262F-4B45-B7B5-04245FD89EFE}" srcOrd="0" destOrd="0" presId="urn:microsoft.com/office/officeart/2005/8/layout/vList5"/>
    <dgm:cxn modelId="{C4AA06B9-C148-4321-9882-274466353ADF}" type="presParOf" srcId="{C394EB74-CF04-4D3E-A739-1F08FEBF1215}" destId="{FFAECC64-C87B-4241-8414-259FAB795432}" srcOrd="1" destOrd="0" presId="urn:microsoft.com/office/officeart/2005/8/layout/vList5"/>
    <dgm:cxn modelId="{1AFA1F41-BABF-42F8-A98B-CCD8F270AE4E}" type="presParOf" srcId="{8707C7F1-5F37-4BF1-9329-5EE09FFDF905}" destId="{BAAF50DF-CC4E-4A5C-98D0-0AD807959F77}" srcOrd="3" destOrd="0" presId="urn:microsoft.com/office/officeart/2005/8/layout/vList5"/>
    <dgm:cxn modelId="{51401C11-E41D-414D-9A3F-AC605C3B6C13}" type="presParOf" srcId="{8707C7F1-5F37-4BF1-9329-5EE09FFDF905}" destId="{C91F2D8D-8CC1-4871-A063-7D6D460CA49A}" srcOrd="4" destOrd="0" presId="urn:microsoft.com/office/officeart/2005/8/layout/vList5"/>
    <dgm:cxn modelId="{4A9B22C2-4ED4-4FEB-AFBA-A96A8CA595F2}" type="presParOf" srcId="{C91F2D8D-8CC1-4871-A063-7D6D460CA49A}" destId="{7A790736-225B-4B7C-84C3-4D835187A6F0}" srcOrd="0" destOrd="0" presId="urn:microsoft.com/office/officeart/2005/8/layout/vList5"/>
    <dgm:cxn modelId="{CA8DDB68-CF71-4B77-90EA-62176F520776}" type="presParOf" srcId="{C91F2D8D-8CC1-4871-A063-7D6D460CA49A}" destId="{3513A661-E049-49A7-A84B-CDE58BC128C9}" srcOrd="1" destOrd="0" presId="urn:microsoft.com/office/officeart/2005/8/layout/vList5"/>
    <dgm:cxn modelId="{6860FD90-E416-4B4C-9326-B5DB16A6D4BA}" type="presParOf" srcId="{8707C7F1-5F37-4BF1-9329-5EE09FFDF905}" destId="{236287F9-664D-40B9-B2A2-8FAF5CC6521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26/09/2008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000504"/>
            <a:ext cx="453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Analizziamo</a:t>
            </a:r>
            <a:r>
              <a:rPr lang="en-US" sz="3200" dirty="0" smtClean="0"/>
              <a:t> la </a:t>
            </a:r>
            <a:r>
              <a:rPr lang="en-US" sz="3200" dirty="0" err="1" smtClean="0"/>
              <a:t>struttura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endParaRPr lang="en-US" sz="3200" dirty="0" smtClean="0"/>
          </a:p>
          <a:p>
            <a:pPr algn="ctr"/>
            <a:r>
              <a:rPr lang="en-US" sz="3200" dirty="0" smtClean="0"/>
              <a:t>un </a:t>
            </a:r>
            <a:r>
              <a:rPr lang="en-US" sz="3200" dirty="0" err="1" smtClean="0"/>
              <a:t>laboratorio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NetKit</a:t>
            </a:r>
            <a:endParaRPr lang="it-IT" sz="3200" dirty="0"/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Complessit</a:t>
            </a:r>
            <a:r>
              <a:rPr lang="it-IT" sz="3000" dirty="0" smtClean="0"/>
              <a:t>à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configurazioni</a:t>
            </a:r>
            <a:r>
              <a:rPr lang="en-US" sz="3000" dirty="0" smtClean="0"/>
              <a:t> </a:t>
            </a:r>
            <a:r>
              <a:rPr lang="en-US" sz="3000" dirty="0" err="1" smtClean="0"/>
              <a:t>avanzate</a:t>
            </a:r>
            <a:endParaRPr lang="it-IT" sz="30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laboratorio</a:t>
            </a:r>
            <a:r>
              <a:rPr lang="en-US" sz="3600" dirty="0" smtClean="0"/>
              <a:t> fosse </a:t>
            </a:r>
            <a:r>
              <a:rPr lang="en-US" sz="3600" dirty="0" err="1" smtClean="0"/>
              <a:t>questo</a:t>
            </a:r>
            <a:r>
              <a:rPr lang="en-US" sz="3600" dirty="0" smtClean="0"/>
              <a:t>?</a:t>
            </a:r>
            <a:endParaRPr lang="it-IT" sz="3600" dirty="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2"/>
            <a:ext cx="8633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Assistono</a:t>
            </a:r>
            <a:r>
              <a:rPr lang="en-US" sz="2800" dirty="0" smtClean="0"/>
              <a:t> </a:t>
            </a:r>
            <a:r>
              <a:rPr lang="en-US" sz="2800" dirty="0" err="1" smtClean="0"/>
              <a:t>l’utente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 </a:t>
            </a:r>
            <a:r>
              <a:rPr lang="en-US" sz="2800" dirty="0" err="1" smtClean="0"/>
              <a:t>laboratorio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Forniscono</a:t>
            </a:r>
            <a:r>
              <a:rPr lang="en-US" sz="2800" dirty="0" smtClean="0"/>
              <a:t> </a:t>
            </a:r>
            <a:r>
              <a:rPr lang="en-US" sz="2800" dirty="0" err="1" smtClean="0"/>
              <a:t>un’interfaccia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intuitiva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L’utente</a:t>
            </a:r>
            <a:r>
              <a:rPr lang="en-US" sz="2800" dirty="0" smtClean="0"/>
              <a:t> ha un feedback </a:t>
            </a:r>
            <a:r>
              <a:rPr lang="en-US" sz="2800" dirty="0" err="1" smtClean="0"/>
              <a:t>visivo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Modifiche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rete</a:t>
            </a:r>
            <a:r>
              <a:rPr lang="en-US" sz="2800" dirty="0" smtClean="0"/>
              <a:t> </a:t>
            </a:r>
            <a:r>
              <a:rPr lang="en-US" sz="2800" dirty="0" err="1" smtClean="0"/>
              <a:t>rapide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it-IT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Ambienti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configurazione</a:t>
            </a:r>
            <a:endParaRPr lang="it-IT" sz="3600" dirty="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smtClean="0"/>
              <a:t>GUI</a:t>
            </a:r>
            <a:endParaRPr lang="it-IT" b="1" dirty="0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Property Editor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Graphisc</a:t>
            </a:r>
            <a:r>
              <a:rPr lang="en-US" b="1" dirty="0" smtClean="0">
                <a:solidFill>
                  <a:schemeClr val="tx1"/>
                </a:solidFill>
              </a:rPr>
              <a:t>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Handlers</a:t>
            </a:r>
            <a:endParaRPr lang="it-IT" b="1" dirty="0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Redo/Undo Framework</a:t>
            </a:r>
            <a:endParaRPr lang="it-IT" b="1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Facade Controllers</a:t>
            </a:r>
            <a:endParaRPr lang="it-IT" b="1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Persistance</a:t>
            </a:r>
            <a:endParaRPr lang="it-IT" b="1" dirty="0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</a:t>
            </a:r>
          </a:p>
          <a:p>
            <a:pPr algn="ctr"/>
            <a:r>
              <a:rPr lang="en-US" b="1" dirty="0" smtClean="0"/>
              <a:t>System</a:t>
            </a:r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Mappers</a:t>
            </a:r>
            <a:endParaRPr lang="it-IT" b="1" dirty="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</a:t>
            </a:r>
            <a:r>
              <a:rPr lang="en-US" b="1" dirty="0" err="1" smtClean="0"/>
              <a:t>Controlers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Tree Model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Plugin</a:t>
            </a:r>
            <a:r>
              <a:rPr lang="en-US" b="1" dirty="0" smtClean="0"/>
              <a:t> Framework</a:t>
            </a:r>
            <a:endParaRPr lang="it-IT" b="1" dirty="0"/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  <a:endParaRPr lang="it-IT" b="1" dirty="0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  <a:endCxn id="93" idx="1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356</TotalTime>
  <Words>273</Words>
  <Application>Microsoft Office PowerPoint</Application>
  <PresentationFormat>Presentazione su schermo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Ambienti di configurazione</vt:lpstr>
      <vt:lpstr>Ambienti di configurazione</vt:lpstr>
      <vt:lpstr>Diapositiva 8</vt:lpstr>
      <vt:lpstr>Diapositiva 9</vt:lpstr>
      <vt:lpstr>Diapositiva 10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79</cp:revision>
  <dcterms:created xsi:type="dcterms:W3CDTF">2008-09-23T09:29:47Z</dcterms:created>
  <dcterms:modified xsi:type="dcterms:W3CDTF">2008-09-26T10:32:43Z</dcterms:modified>
</cp:coreProperties>
</file>