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B55A1-85F2-46BD-B188-6F06F5D4A171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C742048-B828-4B29-B8E8-E763F092B0E9}">
      <dgm:prSet phldrT="[Testo]"/>
      <dgm:spPr/>
      <dgm:t>
        <a:bodyPr/>
        <a:lstStyle/>
        <a:p>
          <a:r>
            <a:rPr lang="en-US" dirty="0" err="1" smtClean="0"/>
            <a:t>MarionNet</a:t>
          </a:r>
          <a:endParaRPr lang="it-IT" dirty="0"/>
        </a:p>
      </dgm:t>
    </dgm:pt>
    <dgm:pt modelId="{0E56E70A-927A-4A3B-B350-6295B4A60749}" type="parTrans" cxnId="{D29BA0D2-2C00-4F66-8163-3F03AB54F76E}">
      <dgm:prSet/>
      <dgm:spPr/>
      <dgm:t>
        <a:bodyPr/>
        <a:lstStyle/>
        <a:p>
          <a:endParaRPr lang="it-IT"/>
        </a:p>
      </dgm:t>
    </dgm:pt>
    <dgm:pt modelId="{781F592B-7330-4BDB-8722-F883830332DF}" type="sibTrans" cxnId="{D29BA0D2-2C00-4F66-8163-3F03AB54F76E}">
      <dgm:prSet/>
      <dgm:spPr/>
      <dgm:t>
        <a:bodyPr/>
        <a:lstStyle/>
        <a:p>
          <a:endParaRPr lang="it-IT"/>
        </a:p>
      </dgm:t>
    </dgm:pt>
    <dgm:pt modelId="{747FF608-217E-438B-BCFC-C198B0161C07}">
      <dgm:prSet phldrT="[Testo]"/>
      <dgm:spPr/>
      <dgm:t>
        <a:bodyPr/>
        <a:lstStyle/>
        <a:p>
          <a:endParaRPr lang="it-IT" dirty="0"/>
        </a:p>
      </dgm:t>
    </dgm:pt>
    <dgm:pt modelId="{04B48E1E-054A-4C14-B28E-93E3BD7C4D3A}" type="parTrans" cxnId="{5707514A-2F67-40D1-819C-108179F9C566}">
      <dgm:prSet/>
      <dgm:spPr/>
      <dgm:t>
        <a:bodyPr/>
        <a:lstStyle/>
        <a:p>
          <a:endParaRPr lang="it-IT"/>
        </a:p>
      </dgm:t>
    </dgm:pt>
    <dgm:pt modelId="{0FF173F9-2611-4C01-ACDF-5715C6BAD29A}" type="sibTrans" cxnId="{5707514A-2F67-40D1-819C-108179F9C566}">
      <dgm:prSet/>
      <dgm:spPr/>
      <dgm:t>
        <a:bodyPr/>
        <a:lstStyle/>
        <a:p>
          <a:endParaRPr lang="it-IT"/>
        </a:p>
      </dgm:t>
    </dgm:pt>
    <dgm:pt modelId="{37BE8EAF-4D9C-45F0-ADFD-34D7679B5DCA}">
      <dgm:prSet phldrT="[Testo]"/>
      <dgm:spPr/>
      <dgm:t>
        <a:bodyPr/>
        <a:lstStyle/>
        <a:p>
          <a:r>
            <a:rPr lang="en-US" dirty="0" err="1" smtClean="0"/>
            <a:t>Imunes</a:t>
          </a:r>
          <a:endParaRPr lang="it-IT" dirty="0"/>
        </a:p>
      </dgm:t>
    </dgm:pt>
    <dgm:pt modelId="{5F594A19-68DE-4937-BACF-333B59E5F50E}" type="parTrans" cxnId="{B59AE31E-4C11-482B-A4C5-F591A2AA8440}">
      <dgm:prSet/>
      <dgm:spPr/>
      <dgm:t>
        <a:bodyPr/>
        <a:lstStyle/>
        <a:p>
          <a:endParaRPr lang="it-IT"/>
        </a:p>
      </dgm:t>
    </dgm:pt>
    <dgm:pt modelId="{B6928DFE-C7BE-4838-A530-3C88A8919FF0}" type="sibTrans" cxnId="{B59AE31E-4C11-482B-A4C5-F591A2AA8440}">
      <dgm:prSet/>
      <dgm:spPr/>
      <dgm:t>
        <a:bodyPr/>
        <a:lstStyle/>
        <a:p>
          <a:endParaRPr lang="it-IT"/>
        </a:p>
      </dgm:t>
    </dgm:pt>
    <dgm:pt modelId="{AF6C5FEC-B06D-47E2-8FDA-7DEAC90858E5}">
      <dgm:prSet phldrT="[Testo]" phldr="1"/>
      <dgm:spPr/>
      <dgm:t>
        <a:bodyPr/>
        <a:lstStyle/>
        <a:p>
          <a:endParaRPr lang="it-IT" dirty="0"/>
        </a:p>
      </dgm:t>
    </dgm:pt>
    <dgm:pt modelId="{70088A29-2B5C-49B0-A5FC-15A77A24724A}" type="parTrans" cxnId="{34F6A223-7F87-4F5F-AC4F-FC5DFA2A104A}">
      <dgm:prSet/>
      <dgm:spPr/>
      <dgm:t>
        <a:bodyPr/>
        <a:lstStyle/>
        <a:p>
          <a:endParaRPr lang="it-IT"/>
        </a:p>
      </dgm:t>
    </dgm:pt>
    <dgm:pt modelId="{7AACAFFE-D56C-41EA-A721-8940BC06E628}" type="sibTrans" cxnId="{34F6A223-7F87-4F5F-AC4F-FC5DFA2A104A}">
      <dgm:prSet/>
      <dgm:spPr/>
      <dgm:t>
        <a:bodyPr/>
        <a:lstStyle/>
        <a:p>
          <a:endParaRPr lang="it-IT"/>
        </a:p>
      </dgm:t>
    </dgm:pt>
    <dgm:pt modelId="{2BD7B090-D898-4E65-9E50-1009FC591733}">
      <dgm:prSet phldrT="[Testo]" phldr="1"/>
      <dgm:spPr/>
      <dgm:t>
        <a:bodyPr/>
        <a:lstStyle/>
        <a:p>
          <a:endParaRPr lang="it-IT" dirty="0"/>
        </a:p>
      </dgm:t>
    </dgm:pt>
    <dgm:pt modelId="{233E02C5-2B04-4FD8-8CA1-B56FF9259BC2}" type="parTrans" cxnId="{EF9C0B9D-45B2-4E1D-8DA7-6402EA473527}">
      <dgm:prSet/>
      <dgm:spPr/>
      <dgm:t>
        <a:bodyPr/>
        <a:lstStyle/>
        <a:p>
          <a:endParaRPr lang="it-IT"/>
        </a:p>
      </dgm:t>
    </dgm:pt>
    <dgm:pt modelId="{983D3244-10E0-4901-910E-F4D9B80B0F42}" type="sibTrans" cxnId="{EF9C0B9D-45B2-4E1D-8DA7-6402EA473527}">
      <dgm:prSet/>
      <dgm:spPr/>
      <dgm:t>
        <a:bodyPr/>
        <a:lstStyle/>
        <a:p>
          <a:endParaRPr lang="it-IT"/>
        </a:p>
      </dgm:t>
    </dgm:pt>
    <dgm:pt modelId="{97831BA3-5392-4C40-9746-6020D803C42A}">
      <dgm:prSet phldrT="[Testo]"/>
      <dgm:spPr/>
      <dgm:t>
        <a:bodyPr/>
        <a:lstStyle/>
        <a:p>
          <a:r>
            <a:rPr lang="en-US" dirty="0" err="1" smtClean="0"/>
            <a:t>VnUML</a:t>
          </a:r>
          <a:endParaRPr lang="it-IT" dirty="0"/>
        </a:p>
      </dgm:t>
    </dgm:pt>
    <dgm:pt modelId="{0D8D7C03-2873-400C-8032-D645328CDBFE}" type="parTrans" cxnId="{114DE1B5-CA03-403B-A45C-110A9143BABC}">
      <dgm:prSet/>
      <dgm:spPr/>
      <dgm:t>
        <a:bodyPr/>
        <a:lstStyle/>
        <a:p>
          <a:endParaRPr lang="it-IT"/>
        </a:p>
      </dgm:t>
    </dgm:pt>
    <dgm:pt modelId="{412BF68C-0BEB-43D4-8253-EC1FD3D98463}" type="sibTrans" cxnId="{114DE1B5-CA03-403B-A45C-110A9143BABC}">
      <dgm:prSet/>
      <dgm:spPr/>
      <dgm:t>
        <a:bodyPr/>
        <a:lstStyle/>
        <a:p>
          <a:endParaRPr lang="it-IT"/>
        </a:p>
      </dgm:t>
    </dgm:pt>
    <dgm:pt modelId="{BF95EC57-5936-4974-A783-8279AA2DE17D}">
      <dgm:prSet phldrT="[Testo]" phldr="1"/>
      <dgm:spPr/>
      <dgm:t>
        <a:bodyPr/>
        <a:lstStyle/>
        <a:p>
          <a:endParaRPr lang="it-IT" dirty="0"/>
        </a:p>
      </dgm:t>
    </dgm:pt>
    <dgm:pt modelId="{6BAA8F1A-69F8-4D5B-AA49-577C5721987B}" type="parTrans" cxnId="{8BA434BB-916A-43A1-B380-93E273A8380A}">
      <dgm:prSet/>
      <dgm:spPr/>
      <dgm:t>
        <a:bodyPr/>
        <a:lstStyle/>
        <a:p>
          <a:endParaRPr lang="it-IT"/>
        </a:p>
      </dgm:t>
    </dgm:pt>
    <dgm:pt modelId="{084A6669-9820-475D-AA7C-BFD82C623498}" type="sibTrans" cxnId="{8BA434BB-916A-43A1-B380-93E273A8380A}">
      <dgm:prSet/>
      <dgm:spPr/>
      <dgm:t>
        <a:bodyPr/>
        <a:lstStyle/>
        <a:p>
          <a:endParaRPr lang="it-IT"/>
        </a:p>
      </dgm:t>
    </dgm:pt>
    <dgm:pt modelId="{61E8DC94-93CC-4EF5-890F-DC9F41836F92}">
      <dgm:prSet phldrT="[Testo]" phldr="1"/>
      <dgm:spPr/>
      <dgm:t>
        <a:bodyPr/>
        <a:lstStyle/>
        <a:p>
          <a:endParaRPr lang="it-IT" dirty="0"/>
        </a:p>
      </dgm:t>
    </dgm:pt>
    <dgm:pt modelId="{F79AC635-C281-40F1-8832-20978D84E1F7}" type="parTrans" cxnId="{03B80E62-2126-4CB8-8FEE-594FD95CB979}">
      <dgm:prSet/>
      <dgm:spPr/>
      <dgm:t>
        <a:bodyPr/>
        <a:lstStyle/>
        <a:p>
          <a:endParaRPr lang="it-IT"/>
        </a:p>
      </dgm:t>
    </dgm:pt>
    <dgm:pt modelId="{6BD9B842-A648-45BF-958A-8C811AF7F73B}" type="sibTrans" cxnId="{03B80E62-2126-4CB8-8FEE-594FD95CB979}">
      <dgm:prSet/>
      <dgm:spPr/>
      <dgm:t>
        <a:bodyPr/>
        <a:lstStyle/>
        <a:p>
          <a:endParaRPr lang="it-IT"/>
        </a:p>
      </dgm:t>
    </dgm:pt>
    <dgm:pt modelId="{AC875E57-01B9-490D-8E7B-3E4AA2A39890}">
      <dgm:prSet phldrT="[Testo]"/>
      <dgm:spPr/>
      <dgm:t>
        <a:bodyPr/>
        <a:lstStyle/>
        <a:p>
          <a:r>
            <a:rPr lang="en-US" dirty="0" err="1" smtClean="0"/>
            <a:t>NetKit</a:t>
          </a:r>
          <a:endParaRPr lang="it-IT" dirty="0"/>
        </a:p>
      </dgm:t>
    </dgm:pt>
    <dgm:pt modelId="{3FCB51C7-7057-4812-8576-53C0A98FEC27}" type="parTrans" cxnId="{C80919B0-AE76-4217-B330-F71595F647F5}">
      <dgm:prSet/>
      <dgm:spPr/>
      <dgm:t>
        <a:bodyPr/>
        <a:lstStyle/>
        <a:p>
          <a:endParaRPr lang="it-IT"/>
        </a:p>
      </dgm:t>
    </dgm:pt>
    <dgm:pt modelId="{70C75D3C-4979-4F88-9356-87250DEAA12F}" type="sibTrans" cxnId="{C80919B0-AE76-4217-B330-F71595F647F5}">
      <dgm:prSet/>
      <dgm:spPr/>
      <dgm:t>
        <a:bodyPr/>
        <a:lstStyle/>
        <a:p>
          <a:endParaRPr lang="it-IT"/>
        </a:p>
      </dgm:t>
    </dgm:pt>
    <dgm:pt modelId="{8707C7F1-5F37-4BF1-9329-5EE09FFDF905}" type="pres">
      <dgm:prSet presAssocID="{235B55A1-85F2-46BD-B188-6F06F5D4A171}" presName="Name0" presStyleCnt="0">
        <dgm:presLayoutVars>
          <dgm:dir/>
          <dgm:animLvl val="lvl"/>
          <dgm:resizeHandles val="exact"/>
        </dgm:presLayoutVars>
      </dgm:prSet>
      <dgm:spPr/>
    </dgm:pt>
    <dgm:pt modelId="{A27B2C76-E53D-47E6-B83F-9542B00CEDBB}" type="pres">
      <dgm:prSet presAssocID="{6C742048-B828-4B29-B8E8-E763F092B0E9}" presName="linNode" presStyleCnt="0"/>
      <dgm:spPr/>
    </dgm:pt>
    <dgm:pt modelId="{8888310B-D3F2-4AF4-921A-B66FB05564C1}" type="pres">
      <dgm:prSet presAssocID="{6C742048-B828-4B29-B8E8-E763F092B0E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328291-F94C-465E-BC05-BC968E4029C1}" type="pres">
      <dgm:prSet presAssocID="{6C742048-B828-4B29-B8E8-E763F092B0E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B4F97C-F65E-4EE5-90E5-E6F78359499F}" type="pres">
      <dgm:prSet presAssocID="{781F592B-7330-4BDB-8722-F883830332DF}" presName="sp" presStyleCnt="0"/>
      <dgm:spPr/>
    </dgm:pt>
    <dgm:pt modelId="{C394EB74-CF04-4D3E-A739-1F08FEBF1215}" type="pres">
      <dgm:prSet presAssocID="{37BE8EAF-4D9C-45F0-ADFD-34D7679B5DCA}" presName="linNode" presStyleCnt="0"/>
      <dgm:spPr/>
    </dgm:pt>
    <dgm:pt modelId="{C38FFCE9-262F-4B45-B7B5-04245FD89EFE}" type="pres">
      <dgm:prSet presAssocID="{37BE8EAF-4D9C-45F0-ADFD-34D7679B5D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FAECC64-C87B-4241-8414-259FAB795432}" type="pres">
      <dgm:prSet presAssocID="{37BE8EAF-4D9C-45F0-ADFD-34D7679B5DCA}" presName="descendantText" presStyleLbl="alignAccFollowNode1" presStyleIdx="1" presStyleCnt="3">
        <dgm:presLayoutVars>
          <dgm:bulletEnabled val="1"/>
        </dgm:presLayoutVars>
      </dgm:prSet>
      <dgm:spPr/>
    </dgm:pt>
    <dgm:pt modelId="{BAAF50DF-CC4E-4A5C-98D0-0AD807959F77}" type="pres">
      <dgm:prSet presAssocID="{B6928DFE-C7BE-4838-A530-3C88A8919FF0}" presName="sp" presStyleCnt="0"/>
      <dgm:spPr/>
    </dgm:pt>
    <dgm:pt modelId="{C91F2D8D-8CC1-4871-A063-7D6D460CA49A}" type="pres">
      <dgm:prSet presAssocID="{97831BA3-5392-4C40-9746-6020D803C42A}" presName="linNode" presStyleCnt="0"/>
      <dgm:spPr/>
    </dgm:pt>
    <dgm:pt modelId="{7A790736-225B-4B7C-84C3-4D835187A6F0}" type="pres">
      <dgm:prSet presAssocID="{97831BA3-5392-4C40-9746-6020D803C42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513A661-E049-49A7-A84B-CDE58BC128C9}" type="pres">
      <dgm:prSet presAssocID="{97831BA3-5392-4C40-9746-6020D803C42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6287F9-664D-40B9-B2A2-8FAF5CC65211}" type="pres">
      <dgm:prSet presAssocID="{412BF68C-0BEB-43D4-8253-EC1FD3D98463}" presName="sp" presStyleCnt="0"/>
      <dgm:spPr/>
    </dgm:pt>
    <dgm:pt modelId="{1597A6FE-FBE5-4A6F-9621-E10D88B0D576}" type="pres">
      <dgm:prSet presAssocID="{AC875E57-01B9-490D-8E7B-3E4AA2A39890}" presName="linNode" presStyleCnt="0"/>
      <dgm:spPr/>
    </dgm:pt>
    <dgm:pt modelId="{8DCB7F05-B335-45AC-93EC-C3A5F5D6A7E0}" type="pres">
      <dgm:prSet presAssocID="{AC875E57-01B9-490D-8E7B-3E4AA2A3989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7C9EC05-60DC-4B17-8263-586FD8FD257D}" type="presOf" srcId="{97831BA3-5392-4C40-9746-6020D803C42A}" destId="{7A790736-225B-4B7C-84C3-4D835187A6F0}" srcOrd="0" destOrd="0" presId="urn:microsoft.com/office/officeart/2005/8/layout/vList5"/>
    <dgm:cxn modelId="{69D83E30-638B-4C8B-87DC-600FE567AF85}" type="presOf" srcId="{BF95EC57-5936-4974-A783-8279AA2DE17D}" destId="{3513A661-E049-49A7-A84B-CDE58BC128C9}" srcOrd="0" destOrd="0" presId="urn:microsoft.com/office/officeart/2005/8/layout/vList5"/>
    <dgm:cxn modelId="{D29BA0D2-2C00-4F66-8163-3F03AB54F76E}" srcId="{235B55A1-85F2-46BD-B188-6F06F5D4A171}" destId="{6C742048-B828-4B29-B8E8-E763F092B0E9}" srcOrd="0" destOrd="0" parTransId="{0E56E70A-927A-4A3B-B350-6295B4A60749}" sibTransId="{781F592B-7330-4BDB-8722-F883830332DF}"/>
    <dgm:cxn modelId="{FF28E987-B587-4624-B605-473B52E49CF5}" type="presOf" srcId="{2BD7B090-D898-4E65-9E50-1009FC591733}" destId="{FFAECC64-C87B-4241-8414-259FAB795432}" srcOrd="0" destOrd="1" presId="urn:microsoft.com/office/officeart/2005/8/layout/vList5"/>
    <dgm:cxn modelId="{1B340EE1-B887-4C4F-B0A1-68705024C313}" type="presOf" srcId="{6C742048-B828-4B29-B8E8-E763F092B0E9}" destId="{8888310B-D3F2-4AF4-921A-B66FB05564C1}" srcOrd="0" destOrd="0" presId="urn:microsoft.com/office/officeart/2005/8/layout/vList5"/>
    <dgm:cxn modelId="{EF9C0B9D-45B2-4E1D-8DA7-6402EA473527}" srcId="{37BE8EAF-4D9C-45F0-ADFD-34D7679B5DCA}" destId="{2BD7B090-D898-4E65-9E50-1009FC591733}" srcOrd="1" destOrd="0" parTransId="{233E02C5-2B04-4FD8-8CA1-B56FF9259BC2}" sibTransId="{983D3244-10E0-4901-910E-F4D9B80B0F42}"/>
    <dgm:cxn modelId="{B59AE31E-4C11-482B-A4C5-F591A2AA8440}" srcId="{235B55A1-85F2-46BD-B188-6F06F5D4A171}" destId="{37BE8EAF-4D9C-45F0-ADFD-34D7679B5DCA}" srcOrd="1" destOrd="0" parTransId="{5F594A19-68DE-4937-BACF-333B59E5F50E}" sibTransId="{B6928DFE-C7BE-4838-A530-3C88A8919FF0}"/>
    <dgm:cxn modelId="{C80919B0-AE76-4217-B330-F71595F647F5}" srcId="{235B55A1-85F2-46BD-B188-6F06F5D4A171}" destId="{AC875E57-01B9-490D-8E7B-3E4AA2A39890}" srcOrd="3" destOrd="0" parTransId="{3FCB51C7-7057-4812-8576-53C0A98FEC27}" sibTransId="{70C75D3C-4979-4F88-9356-87250DEAA12F}"/>
    <dgm:cxn modelId="{B69B0156-2165-47DD-A3B1-52DEAC8D90BC}" type="presOf" srcId="{61E8DC94-93CC-4EF5-890F-DC9F41836F92}" destId="{3513A661-E049-49A7-A84B-CDE58BC128C9}" srcOrd="0" destOrd="1" presId="urn:microsoft.com/office/officeart/2005/8/layout/vList5"/>
    <dgm:cxn modelId="{8BA434BB-916A-43A1-B380-93E273A8380A}" srcId="{97831BA3-5392-4C40-9746-6020D803C42A}" destId="{BF95EC57-5936-4974-A783-8279AA2DE17D}" srcOrd="0" destOrd="0" parTransId="{6BAA8F1A-69F8-4D5B-AA49-577C5721987B}" sibTransId="{084A6669-9820-475D-AA7C-BFD82C623498}"/>
    <dgm:cxn modelId="{1468A386-4043-422F-8CFA-1A0564937195}" type="presOf" srcId="{747FF608-217E-438B-BCFC-C198B0161C07}" destId="{B9328291-F94C-465E-BC05-BC968E4029C1}" srcOrd="0" destOrd="0" presId="urn:microsoft.com/office/officeart/2005/8/layout/vList5"/>
    <dgm:cxn modelId="{5707514A-2F67-40D1-819C-108179F9C566}" srcId="{6C742048-B828-4B29-B8E8-E763F092B0E9}" destId="{747FF608-217E-438B-BCFC-C198B0161C07}" srcOrd="0" destOrd="0" parTransId="{04B48E1E-054A-4C14-B28E-93E3BD7C4D3A}" sibTransId="{0FF173F9-2611-4C01-ACDF-5715C6BAD29A}"/>
    <dgm:cxn modelId="{80B564EE-1B67-4165-B8B7-65E3C8B528A3}" type="presOf" srcId="{37BE8EAF-4D9C-45F0-ADFD-34D7679B5DCA}" destId="{C38FFCE9-262F-4B45-B7B5-04245FD89EFE}" srcOrd="0" destOrd="0" presId="urn:microsoft.com/office/officeart/2005/8/layout/vList5"/>
    <dgm:cxn modelId="{34F6A223-7F87-4F5F-AC4F-FC5DFA2A104A}" srcId="{37BE8EAF-4D9C-45F0-ADFD-34D7679B5DCA}" destId="{AF6C5FEC-B06D-47E2-8FDA-7DEAC90858E5}" srcOrd="0" destOrd="0" parTransId="{70088A29-2B5C-49B0-A5FC-15A77A24724A}" sibTransId="{7AACAFFE-D56C-41EA-A721-8940BC06E628}"/>
    <dgm:cxn modelId="{B0A70232-3147-4FFD-AA52-C9C8FC36B77E}" type="presOf" srcId="{AC875E57-01B9-490D-8E7B-3E4AA2A39890}" destId="{8DCB7F05-B335-45AC-93EC-C3A5F5D6A7E0}" srcOrd="0" destOrd="0" presId="urn:microsoft.com/office/officeart/2005/8/layout/vList5"/>
    <dgm:cxn modelId="{114DE1B5-CA03-403B-A45C-110A9143BABC}" srcId="{235B55A1-85F2-46BD-B188-6F06F5D4A171}" destId="{97831BA3-5392-4C40-9746-6020D803C42A}" srcOrd="2" destOrd="0" parTransId="{0D8D7C03-2873-400C-8032-D645328CDBFE}" sibTransId="{412BF68C-0BEB-43D4-8253-EC1FD3D98463}"/>
    <dgm:cxn modelId="{03B80E62-2126-4CB8-8FEE-594FD95CB979}" srcId="{97831BA3-5392-4C40-9746-6020D803C42A}" destId="{61E8DC94-93CC-4EF5-890F-DC9F41836F92}" srcOrd="1" destOrd="0" parTransId="{F79AC635-C281-40F1-8832-20978D84E1F7}" sibTransId="{6BD9B842-A648-45BF-958A-8C811AF7F73B}"/>
    <dgm:cxn modelId="{01518609-F9D6-46C9-8F6B-91241E2766B6}" type="presOf" srcId="{AF6C5FEC-B06D-47E2-8FDA-7DEAC90858E5}" destId="{FFAECC64-C87B-4241-8414-259FAB795432}" srcOrd="0" destOrd="0" presId="urn:microsoft.com/office/officeart/2005/8/layout/vList5"/>
    <dgm:cxn modelId="{419903BF-DB0D-4609-B8CC-1F44B96AEA86}" type="presOf" srcId="{235B55A1-85F2-46BD-B188-6F06F5D4A171}" destId="{8707C7F1-5F37-4BF1-9329-5EE09FFDF905}" srcOrd="0" destOrd="0" presId="urn:microsoft.com/office/officeart/2005/8/layout/vList5"/>
    <dgm:cxn modelId="{6B40CB67-857E-4B40-A659-8B8A5ECD8BB6}" type="presParOf" srcId="{8707C7F1-5F37-4BF1-9329-5EE09FFDF905}" destId="{A27B2C76-E53D-47E6-B83F-9542B00CEDBB}" srcOrd="0" destOrd="0" presId="urn:microsoft.com/office/officeart/2005/8/layout/vList5"/>
    <dgm:cxn modelId="{5CBD1588-FC0E-450D-A677-BF86D2B193BA}" type="presParOf" srcId="{A27B2C76-E53D-47E6-B83F-9542B00CEDBB}" destId="{8888310B-D3F2-4AF4-921A-B66FB05564C1}" srcOrd="0" destOrd="0" presId="urn:microsoft.com/office/officeart/2005/8/layout/vList5"/>
    <dgm:cxn modelId="{37B0C893-6983-46A8-9731-DBA890DB6395}" type="presParOf" srcId="{A27B2C76-E53D-47E6-B83F-9542B00CEDBB}" destId="{B9328291-F94C-465E-BC05-BC968E4029C1}" srcOrd="1" destOrd="0" presId="urn:microsoft.com/office/officeart/2005/8/layout/vList5"/>
    <dgm:cxn modelId="{56BB3AA5-06C5-4AD1-9C28-7EB597227D63}" type="presParOf" srcId="{8707C7F1-5F37-4BF1-9329-5EE09FFDF905}" destId="{1CB4F97C-F65E-4EE5-90E5-E6F78359499F}" srcOrd="1" destOrd="0" presId="urn:microsoft.com/office/officeart/2005/8/layout/vList5"/>
    <dgm:cxn modelId="{DFF8480D-13EC-48AC-AAA5-8A9411B82B3D}" type="presParOf" srcId="{8707C7F1-5F37-4BF1-9329-5EE09FFDF905}" destId="{C394EB74-CF04-4D3E-A739-1F08FEBF1215}" srcOrd="2" destOrd="0" presId="urn:microsoft.com/office/officeart/2005/8/layout/vList5"/>
    <dgm:cxn modelId="{612C5742-4715-4128-8B48-576310198E37}" type="presParOf" srcId="{C394EB74-CF04-4D3E-A739-1F08FEBF1215}" destId="{C38FFCE9-262F-4B45-B7B5-04245FD89EFE}" srcOrd="0" destOrd="0" presId="urn:microsoft.com/office/officeart/2005/8/layout/vList5"/>
    <dgm:cxn modelId="{C4AA06B9-C148-4321-9882-274466353ADF}" type="presParOf" srcId="{C394EB74-CF04-4D3E-A739-1F08FEBF1215}" destId="{FFAECC64-C87B-4241-8414-259FAB795432}" srcOrd="1" destOrd="0" presId="urn:microsoft.com/office/officeart/2005/8/layout/vList5"/>
    <dgm:cxn modelId="{1AFA1F41-BABF-42F8-A98B-CCD8F270AE4E}" type="presParOf" srcId="{8707C7F1-5F37-4BF1-9329-5EE09FFDF905}" destId="{BAAF50DF-CC4E-4A5C-98D0-0AD807959F77}" srcOrd="3" destOrd="0" presId="urn:microsoft.com/office/officeart/2005/8/layout/vList5"/>
    <dgm:cxn modelId="{51401C11-E41D-414D-9A3F-AC605C3B6C13}" type="presParOf" srcId="{8707C7F1-5F37-4BF1-9329-5EE09FFDF905}" destId="{C91F2D8D-8CC1-4871-A063-7D6D460CA49A}" srcOrd="4" destOrd="0" presId="urn:microsoft.com/office/officeart/2005/8/layout/vList5"/>
    <dgm:cxn modelId="{4A9B22C2-4ED4-4FEB-AFBA-A96A8CA595F2}" type="presParOf" srcId="{C91F2D8D-8CC1-4871-A063-7D6D460CA49A}" destId="{7A790736-225B-4B7C-84C3-4D835187A6F0}" srcOrd="0" destOrd="0" presId="urn:microsoft.com/office/officeart/2005/8/layout/vList5"/>
    <dgm:cxn modelId="{CA8DDB68-CF71-4B77-90EA-62176F520776}" type="presParOf" srcId="{C91F2D8D-8CC1-4871-A063-7D6D460CA49A}" destId="{3513A661-E049-49A7-A84B-CDE58BC128C9}" srcOrd="1" destOrd="0" presId="urn:microsoft.com/office/officeart/2005/8/layout/vList5"/>
    <dgm:cxn modelId="{6860FD90-E416-4B4C-9326-B5DB16A6D4BA}" type="presParOf" srcId="{8707C7F1-5F37-4BF1-9329-5EE09FFDF905}" destId="{236287F9-664D-40B9-B2A2-8FAF5CC65211}" srcOrd="5" destOrd="0" presId="urn:microsoft.com/office/officeart/2005/8/layout/vList5"/>
    <dgm:cxn modelId="{54326626-0AC8-49C4-9EA8-FC64A626EB45}" type="presParOf" srcId="{8707C7F1-5F37-4BF1-9329-5EE09FFDF905}" destId="{1597A6FE-FBE5-4A6F-9621-E10D88B0D576}" srcOrd="6" destOrd="0" presId="urn:microsoft.com/office/officeart/2005/8/layout/vList5"/>
    <dgm:cxn modelId="{02AF0A23-307E-4469-B1DE-44646186B352}" type="presParOf" srcId="{1597A6FE-FBE5-4A6F-9621-E10D88B0D576}" destId="{8DCB7F05-B335-45AC-93EC-C3A5F5D6A7E0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25/09/2008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Progettazione e </a:t>
            </a:r>
            <a:r>
              <a:rPr lang="it-IT" sz="3600" dirty="0" smtClean="0"/>
              <a:t>Realizzazione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un</a:t>
            </a:r>
          </a:p>
          <a:p>
            <a:pPr algn="ctr"/>
            <a:r>
              <a:rPr lang="en-US" sz="3600" dirty="0" err="1" smtClean="0"/>
              <a:t>Ambiente</a:t>
            </a:r>
            <a:r>
              <a:rPr lang="en-US" sz="3600" dirty="0" smtClean="0"/>
              <a:t> per la </a:t>
            </a:r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Avanzata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Reti</a:t>
            </a:r>
            <a:r>
              <a:rPr lang="en-US" sz="3600" dirty="0" smtClean="0"/>
              <a:t> </a:t>
            </a:r>
            <a:r>
              <a:rPr lang="en-US" sz="3600" dirty="0" err="1" smtClean="0"/>
              <a:t>Virtuali</a:t>
            </a:r>
            <a:endParaRPr lang="it-IT" sz="3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Relatore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Correlatore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Prof. Maurizio </a:t>
                      </a:r>
                      <a:r>
                        <a:rPr lang="en-US" dirty="0" err="1" smtClean="0"/>
                        <a:t>Pizzonia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Dott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Massimo </a:t>
                      </a:r>
                      <a:r>
                        <a:rPr lang="en-US" baseline="0" dirty="0" err="1" smtClean="0"/>
                        <a:t>Rimondini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/>
              <a:t>Laureando</a:t>
            </a:r>
            <a:r>
              <a:rPr lang="en-US" sz="2400" b="1" i="1" dirty="0" smtClean="0"/>
              <a:t>: </a:t>
            </a:r>
            <a:r>
              <a:rPr lang="en-US" sz="2400" b="1" i="1" dirty="0" err="1" smtClean="0"/>
              <a:t>Alessio</a:t>
            </a:r>
            <a:r>
              <a:rPr lang="en-US" sz="2400" b="1" i="1" dirty="0" smtClean="0"/>
              <a:t> Di Fazio</a:t>
            </a:r>
            <a:endParaRPr lang="it-IT" sz="24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dirty="0" smtClean="0"/>
              <a:t>Roadmap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Sistemi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emulazione</a:t>
            </a:r>
            <a:endParaRPr lang="en-US" sz="2800" dirty="0" smtClean="0"/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Complessità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a </a:t>
            </a:r>
            <a:r>
              <a:rPr lang="en-US" sz="2800" dirty="0" err="1" smtClean="0"/>
              <a:t>supporto</a:t>
            </a:r>
            <a:r>
              <a:rPr lang="en-US" sz="2800" dirty="0" smtClean="0"/>
              <a:t> </a:t>
            </a:r>
            <a:r>
              <a:rPr lang="en-US" sz="2800" dirty="0" err="1" smtClean="0"/>
              <a:t>dell’utente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VisualNetkit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Problemi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struttura</a:t>
            </a:r>
            <a:r>
              <a:rPr lang="en-US" sz="2800" dirty="0" smtClean="0"/>
              <a:t> </a:t>
            </a:r>
            <a:r>
              <a:rPr lang="en-US" sz="2800" dirty="0" err="1" smtClean="0"/>
              <a:t>monolitica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Introduzione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L’evoluzione</a:t>
            </a:r>
            <a:r>
              <a:rPr lang="en-US" sz="2800" dirty="0" smtClean="0"/>
              <a:t> del Plug-In Framework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Strumenti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utilizzati</a:t>
            </a:r>
            <a:r>
              <a:rPr lang="en-US" sz="2800" dirty="0" smtClean="0"/>
              <a:t> e </a:t>
            </a:r>
            <a:r>
              <a:rPr lang="en-US" sz="2800" dirty="0" err="1" smtClean="0"/>
              <a:t>svilupi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emulazione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NetKit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VnUML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Imunes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MarionNet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Qemu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857620" y="4000504"/>
            <a:ext cx="4537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Analizziamo</a:t>
            </a:r>
            <a:r>
              <a:rPr lang="en-US" sz="3200" dirty="0" smtClean="0"/>
              <a:t> la </a:t>
            </a:r>
            <a:r>
              <a:rPr lang="en-US" sz="3200" dirty="0" err="1" smtClean="0"/>
              <a:t>struttura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endParaRPr lang="en-US" sz="3200" dirty="0" smtClean="0"/>
          </a:p>
          <a:p>
            <a:pPr algn="ctr"/>
            <a:r>
              <a:rPr lang="en-US" sz="3200" dirty="0" smtClean="0"/>
              <a:t>un </a:t>
            </a:r>
            <a:r>
              <a:rPr lang="en-US" sz="3200" dirty="0" err="1" smtClean="0"/>
              <a:t>laboratorio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NetKit</a:t>
            </a:r>
            <a:endParaRPr lang="it-IT" sz="3200" dirty="0"/>
          </a:p>
        </p:txBody>
      </p:sp>
      <p:sp>
        <p:nvSpPr>
          <p:cNvPr id="12" name="Freccia a destra 11"/>
          <p:cNvSpPr/>
          <p:nvPr/>
        </p:nvSpPr>
        <p:spPr>
          <a:xfrm rot="2606951">
            <a:off x="2680544" y="3063892"/>
            <a:ext cx="1357322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714356"/>
            <a:ext cx="6851196" cy="5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Complessit</a:t>
            </a:r>
            <a:r>
              <a:rPr lang="it-IT" sz="3600" dirty="0" smtClean="0"/>
              <a:t>à</a:t>
            </a:r>
            <a:r>
              <a:rPr lang="en-US" sz="3600" dirty="0" smtClean="0"/>
              <a:t> </a:t>
            </a:r>
            <a:r>
              <a:rPr lang="en-US" sz="3600" dirty="0" err="1" smtClean="0"/>
              <a:t>delle</a:t>
            </a:r>
            <a:r>
              <a:rPr lang="en-US" sz="3600" dirty="0" smtClean="0"/>
              <a:t> </a:t>
            </a:r>
            <a:r>
              <a:rPr lang="en-US" sz="3600" dirty="0" err="1" smtClean="0"/>
              <a:t>configurazioni</a:t>
            </a:r>
            <a:endParaRPr lang="it-IT" sz="3600" dirty="0"/>
          </a:p>
        </p:txBody>
      </p:sp>
      <p:pic>
        <p:nvPicPr>
          <p:cNvPr id="12" name="Immagine 11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2916495" cy="23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lab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714356"/>
            <a:ext cx="1857388" cy="56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Freccia curva 17"/>
          <p:cNvSpPr/>
          <p:nvPr/>
        </p:nvSpPr>
        <p:spPr>
          <a:xfrm flipV="1">
            <a:off x="1214414" y="4000504"/>
            <a:ext cx="1857388" cy="1571636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" name="Immagine 9" descr="lab_co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2035773"/>
            <a:ext cx="3488731" cy="2786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 descr="startup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27" y="1500174"/>
            <a:ext cx="3500430" cy="63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startup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7" y="5572140"/>
            <a:ext cx="3461011" cy="59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 descr="startup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27" y="4857760"/>
            <a:ext cx="3500430" cy="55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 descr="startup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537" y="785794"/>
            <a:ext cx="3461011" cy="56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magine 18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866" y="22574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7266" y="24098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magine 20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666" y="25622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magine 21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066" y="27146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magine 22" descr="bgpd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10" y="714356"/>
            <a:ext cx="340995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magine 23" descr="bgpd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0430" y="1142984"/>
            <a:ext cx="33909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magine 24" descr="bgpd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158" y="2786058"/>
            <a:ext cx="27432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magine 25" descr="bgpd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6446" y="2928934"/>
            <a:ext cx="257175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 </a:t>
            </a:r>
            <a:r>
              <a:rPr lang="en-US" sz="3600" dirty="0" err="1" smtClean="0"/>
              <a:t>il</a:t>
            </a:r>
            <a:r>
              <a:rPr lang="en-US" sz="3600" dirty="0" smtClean="0"/>
              <a:t> </a:t>
            </a:r>
            <a:r>
              <a:rPr lang="en-US" sz="3600" dirty="0" err="1" smtClean="0"/>
              <a:t>laboratorio</a:t>
            </a:r>
            <a:r>
              <a:rPr lang="en-US" sz="3600" dirty="0" smtClean="0"/>
              <a:t> fosse </a:t>
            </a:r>
            <a:r>
              <a:rPr lang="en-US" sz="3600" dirty="0" err="1" smtClean="0"/>
              <a:t>questo</a:t>
            </a:r>
            <a:r>
              <a:rPr lang="en-US" sz="3600" dirty="0" smtClean="0"/>
              <a:t>?</a:t>
            </a:r>
            <a:endParaRPr lang="it-IT" sz="3600" dirty="0"/>
          </a:p>
        </p:txBody>
      </p:sp>
      <p:pic>
        <p:nvPicPr>
          <p:cNvPr id="27" name="Immagine 26" descr="big_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6" y="642918"/>
            <a:ext cx="8077768" cy="5715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643174" y="0"/>
            <a:ext cx="6500826" cy="571480"/>
          </a:xfrm>
        </p:spPr>
        <p:txBody>
          <a:bodyPr>
            <a:noAutofit/>
          </a:bodyPr>
          <a:lstStyle/>
          <a:p>
            <a:pPr lvl="1"/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endParaRPr lang="en-US" sz="28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55306" y="857232"/>
            <a:ext cx="86333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Assistono</a:t>
            </a:r>
            <a:r>
              <a:rPr lang="en-US" sz="2800" dirty="0" smtClean="0"/>
              <a:t> </a:t>
            </a:r>
            <a:r>
              <a:rPr lang="en-US" sz="2800" dirty="0" err="1" smtClean="0"/>
              <a:t>l’utente</a:t>
            </a:r>
            <a:r>
              <a:rPr lang="en-US" sz="2800" dirty="0" smtClean="0"/>
              <a:t> </a:t>
            </a:r>
            <a:r>
              <a:rPr lang="en-US" sz="2800" dirty="0" err="1" smtClean="0"/>
              <a:t>durante</a:t>
            </a:r>
            <a:r>
              <a:rPr lang="en-US" sz="2800" dirty="0" smtClean="0"/>
              <a:t> la </a:t>
            </a:r>
            <a:r>
              <a:rPr lang="en-US" sz="2800" dirty="0" err="1" smtClean="0"/>
              <a:t>creazione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un </a:t>
            </a:r>
            <a:r>
              <a:rPr lang="en-US" sz="2800" dirty="0" err="1" smtClean="0"/>
              <a:t>laboratorio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Forniscono</a:t>
            </a:r>
            <a:r>
              <a:rPr lang="en-US" sz="2800" dirty="0" smtClean="0"/>
              <a:t> </a:t>
            </a:r>
            <a:r>
              <a:rPr lang="en-US" sz="2800" dirty="0" err="1" smtClean="0"/>
              <a:t>un’interfaccia</a:t>
            </a:r>
            <a:r>
              <a:rPr lang="en-US" sz="2800" dirty="0" smtClean="0"/>
              <a:t> </a:t>
            </a:r>
            <a:r>
              <a:rPr lang="en-US" sz="2800" dirty="0" err="1" smtClean="0"/>
              <a:t>grafica</a:t>
            </a:r>
            <a:r>
              <a:rPr lang="en-US" sz="2800" dirty="0" smtClean="0"/>
              <a:t> </a:t>
            </a:r>
            <a:r>
              <a:rPr lang="en-US" sz="2800" dirty="0" err="1" smtClean="0"/>
              <a:t>intuitiva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L’utente</a:t>
            </a:r>
            <a:r>
              <a:rPr lang="en-US" sz="2800" dirty="0" smtClean="0"/>
              <a:t> ha un feedback </a:t>
            </a:r>
            <a:r>
              <a:rPr lang="en-US" sz="2800" dirty="0" err="1" smtClean="0"/>
              <a:t>visivo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Modifiche</a:t>
            </a:r>
            <a:r>
              <a:rPr lang="en-US" sz="2800" dirty="0" smtClean="0"/>
              <a:t> </a:t>
            </a:r>
            <a:r>
              <a:rPr lang="en-US" sz="2800" dirty="0" err="1" smtClean="0"/>
              <a:t>alla</a:t>
            </a:r>
            <a:r>
              <a:rPr lang="en-US" sz="2800" dirty="0" smtClean="0"/>
              <a:t> </a:t>
            </a:r>
            <a:r>
              <a:rPr lang="en-US" sz="2800" dirty="0" err="1" smtClean="0"/>
              <a:t>topologia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rete</a:t>
            </a:r>
            <a:r>
              <a:rPr lang="en-US" sz="2800" dirty="0" smtClean="0"/>
              <a:t> </a:t>
            </a:r>
            <a:r>
              <a:rPr lang="en-US" sz="2800" dirty="0" err="1" smtClean="0"/>
              <a:t>rapide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it-IT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  <p:graphicFrame>
        <p:nvGraphicFramePr>
          <p:cNvPr id="10" name="Diagramma 9"/>
          <p:cNvGraphicFramePr/>
          <p:nvPr/>
        </p:nvGraphicFramePr>
        <p:xfrm>
          <a:off x="1524000" y="1397000"/>
          <a:ext cx="6096000" cy="4460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269</TotalTime>
  <Words>216</Words>
  <Application>Microsoft Office PowerPoint</Application>
  <PresentationFormat>Presentazione su schermo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Diapositiva 1</vt:lpstr>
      <vt:lpstr>Roadmap</vt:lpstr>
      <vt:lpstr>Sistemi di emulazione</vt:lpstr>
      <vt:lpstr>Complessità delle configurazioni</vt:lpstr>
      <vt:lpstr>Se il laboratorio fosse questo?</vt:lpstr>
      <vt:lpstr>Ambienti di configurazione</vt:lpstr>
      <vt:lpstr>Diapositiva 7</vt:lpstr>
      <vt:lpstr>Diapositiva 8</vt:lpstr>
      <vt:lpstr>Diapositiva 9</vt:lpstr>
      <vt:lpstr>Diapositiva 10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51</cp:revision>
  <dcterms:created xsi:type="dcterms:W3CDTF">2008-09-23T09:29:47Z</dcterms:created>
  <dcterms:modified xsi:type="dcterms:W3CDTF">2008-09-25T17:00:32Z</dcterms:modified>
</cp:coreProperties>
</file>