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29565-FC78-455C-979A-63C0C4762AB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B7793FE1-A9A9-487B-AF98-E697E9FE1F61}">
      <dgm:prSet phldrT="[Testo]"/>
      <dgm:spPr/>
      <dgm:t>
        <a:bodyPr/>
        <a:lstStyle/>
        <a:p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un </a:t>
          </a:r>
          <a:r>
            <a:rPr lang="en-US" dirty="0" err="1" smtClean="0"/>
            <a:t>determinato</a:t>
          </a:r>
          <a:r>
            <a:rPr lang="en-US" dirty="0" smtClean="0"/>
            <a:t> </a:t>
          </a:r>
          <a:r>
            <a:rPr lang="en-US" dirty="0" err="1" smtClean="0"/>
            <a:t>servizio</a:t>
          </a:r>
          <a:r>
            <a:rPr lang="en-US" dirty="0" smtClean="0"/>
            <a:t>/</a:t>
          </a:r>
          <a:r>
            <a:rPr lang="en-US" dirty="0" err="1" smtClean="0"/>
            <a:t>protocollo</a:t>
          </a:r>
          <a:r>
            <a:rPr lang="en-US" dirty="0" smtClean="0"/>
            <a:t> </a:t>
          </a:r>
          <a:r>
            <a:rPr lang="en-US" dirty="0" err="1" smtClean="0"/>
            <a:t>ospitato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un host </a:t>
          </a:r>
          <a:r>
            <a:rPr lang="en-US" dirty="0" err="1" smtClean="0"/>
            <a:t>virtuale</a:t>
          </a:r>
          <a:endParaRPr lang="it-IT" dirty="0"/>
        </a:p>
      </dgm:t>
    </dgm:pt>
    <dgm:pt modelId="{29054730-343C-4B6D-B32B-13B5B69B89EC}" type="parTrans" cxnId="{7BD6E3A7-BFDC-43DE-A3F1-CB1E4526D196}">
      <dgm:prSet/>
      <dgm:spPr/>
      <dgm:t>
        <a:bodyPr/>
        <a:lstStyle/>
        <a:p>
          <a:endParaRPr lang="it-IT"/>
        </a:p>
      </dgm:t>
    </dgm:pt>
    <dgm:pt modelId="{9A3E720C-F196-4295-9C17-750E253B3C59}" type="sibTrans" cxnId="{7BD6E3A7-BFDC-43DE-A3F1-CB1E4526D196}">
      <dgm:prSet/>
      <dgm:spPr/>
      <dgm:t>
        <a:bodyPr/>
        <a:lstStyle/>
        <a:p>
          <a:endParaRPr lang="it-IT"/>
        </a:p>
      </dgm:t>
    </dgm:pt>
    <dgm:pt modelId="{FEE47C48-803F-4965-AD23-4220D38CE7C5}">
      <dgm:prSet phldrT="[Testo]"/>
      <dgm:spPr/>
      <dgm:t>
        <a:bodyPr/>
        <a:lstStyle/>
        <a:p>
          <a:r>
            <a:rPr lang="en-US" dirty="0" smtClean="0"/>
            <a:t>Un </a:t>
          </a:r>
          <a:r>
            <a:rPr lang="en-US" dirty="0" err="1" smtClean="0"/>
            <a:t>classico</a:t>
          </a:r>
          <a:r>
            <a:rPr lang="en-US" dirty="0" smtClean="0"/>
            <a:t> </a:t>
          </a:r>
          <a:r>
            <a:rPr lang="en-US" dirty="0" err="1" smtClean="0"/>
            <a:t>esempio</a:t>
          </a:r>
          <a:r>
            <a:rPr lang="en-US" dirty="0" smtClean="0"/>
            <a:t>:</a:t>
          </a:r>
        </a:p>
        <a:p>
          <a:r>
            <a:rPr lang="en-US" dirty="0" err="1" smtClean="0"/>
            <a:t>Quagga</a:t>
          </a:r>
          <a:r>
            <a:rPr lang="en-US" dirty="0" smtClean="0"/>
            <a:t> Suite – </a:t>
          </a:r>
          <a:r>
            <a:rPr lang="en-US" b="1" dirty="0" err="1" smtClean="0"/>
            <a:t>Bgp</a:t>
          </a:r>
          <a:r>
            <a:rPr lang="en-US" b="1" dirty="0" smtClean="0"/>
            <a:t> Daemon</a:t>
          </a:r>
          <a:endParaRPr lang="it-IT" b="1" dirty="0"/>
        </a:p>
      </dgm:t>
    </dgm:pt>
    <dgm:pt modelId="{9CAF6514-5F4A-41C0-A3FA-136E44E44390}" type="parTrans" cxnId="{9382E4A2-330B-49B5-A20F-1959BB6C2D43}">
      <dgm:prSet/>
      <dgm:spPr/>
      <dgm:t>
        <a:bodyPr/>
        <a:lstStyle/>
        <a:p>
          <a:endParaRPr lang="it-IT"/>
        </a:p>
      </dgm:t>
    </dgm:pt>
    <dgm:pt modelId="{F6BF7006-A367-4F0B-8181-3733391F2C39}" type="sibTrans" cxnId="{9382E4A2-330B-49B5-A20F-1959BB6C2D43}">
      <dgm:prSet/>
      <dgm:spPr/>
      <dgm:t>
        <a:bodyPr/>
        <a:lstStyle/>
        <a:p>
          <a:endParaRPr lang="it-IT"/>
        </a:p>
      </dgm:t>
    </dgm:pt>
    <dgm:pt modelId="{19548BE3-7FE1-483C-9063-D1BB40E9853B}">
      <dgm:prSet phldrT="[Testo]"/>
      <dgm:spPr/>
      <dgm:t>
        <a:bodyPr/>
        <a:lstStyle/>
        <a:p>
          <a:r>
            <a:rPr lang="en-US" dirty="0" smtClean="0"/>
            <a:t>Ma </a:t>
          </a:r>
          <a:r>
            <a:rPr lang="en-US" dirty="0" err="1" smtClean="0"/>
            <a:t>anche</a:t>
          </a:r>
          <a:r>
            <a:rPr lang="en-US" dirty="0" smtClean="0"/>
            <a:t> DNS, </a:t>
          </a:r>
          <a:r>
            <a:rPr lang="en-US" dirty="0" err="1" smtClean="0"/>
            <a:t>WebServer</a:t>
          </a:r>
          <a:r>
            <a:rPr lang="en-US" dirty="0" smtClean="0"/>
            <a:t>, Firewall, </a:t>
          </a:r>
          <a:r>
            <a:rPr lang="en-US" dirty="0" err="1" smtClean="0"/>
            <a:t>ecc</a:t>
          </a:r>
          <a:r>
            <a:rPr lang="en-US" dirty="0" smtClean="0"/>
            <a:t>…</a:t>
          </a:r>
          <a:endParaRPr lang="it-IT" dirty="0"/>
        </a:p>
      </dgm:t>
    </dgm:pt>
    <dgm:pt modelId="{E67AE256-E46F-4C03-93D2-64397F9ABBA4}" type="parTrans" cxnId="{0485498D-2C63-42A4-82E4-1BFEEC69078C}">
      <dgm:prSet/>
      <dgm:spPr/>
      <dgm:t>
        <a:bodyPr/>
        <a:lstStyle/>
        <a:p>
          <a:endParaRPr lang="it-IT"/>
        </a:p>
      </dgm:t>
    </dgm:pt>
    <dgm:pt modelId="{9A2786D3-CE46-4C2B-966D-E0197E17F5E3}" type="sibTrans" cxnId="{0485498D-2C63-42A4-82E4-1BFEEC69078C}">
      <dgm:prSet/>
      <dgm:spPr/>
      <dgm:t>
        <a:bodyPr/>
        <a:lstStyle/>
        <a:p>
          <a:endParaRPr lang="it-IT"/>
        </a:p>
      </dgm:t>
    </dgm:pt>
    <dgm:pt modelId="{FBC1BF16-1979-4FBD-9895-0BF07E835021}" type="pres">
      <dgm:prSet presAssocID="{B5F29565-FC78-455C-979A-63C0C4762ABF}" presName="linear" presStyleCnt="0">
        <dgm:presLayoutVars>
          <dgm:animLvl val="lvl"/>
          <dgm:resizeHandles val="exact"/>
        </dgm:presLayoutVars>
      </dgm:prSet>
      <dgm:spPr/>
    </dgm:pt>
    <dgm:pt modelId="{6CCAF773-7B59-4B19-8C38-736C006F5D9A}" type="pres">
      <dgm:prSet presAssocID="{B7793FE1-A9A9-487B-AF98-E697E9FE1F61}" presName="parentText" presStyleLbl="node1" presStyleIdx="0" presStyleCnt="2" custLinFactNeighborX="-19141" custLinFactNeighborY="-7357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0374E3-A165-4211-A0D8-E8DCFDD9FB92}" type="pres">
      <dgm:prSet presAssocID="{9A3E720C-F196-4295-9C17-750E253B3C59}" presName="spacer" presStyleCnt="0"/>
      <dgm:spPr/>
    </dgm:pt>
    <dgm:pt modelId="{2FC93ACC-4BFE-493A-93A0-31EDB7FC39C1}" type="pres">
      <dgm:prSet presAssocID="{FEE47C48-803F-4965-AD23-4220D38CE7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C47AFF-FFBB-4FD2-9E7E-42D325461FC7}" type="pres">
      <dgm:prSet presAssocID="{FEE47C48-803F-4965-AD23-4220D38CE7C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D6E3A7-BFDC-43DE-A3F1-CB1E4526D196}" srcId="{B5F29565-FC78-455C-979A-63C0C4762ABF}" destId="{B7793FE1-A9A9-487B-AF98-E697E9FE1F61}" srcOrd="0" destOrd="0" parTransId="{29054730-343C-4B6D-B32B-13B5B69B89EC}" sibTransId="{9A3E720C-F196-4295-9C17-750E253B3C59}"/>
    <dgm:cxn modelId="{9382E4A2-330B-49B5-A20F-1959BB6C2D43}" srcId="{B5F29565-FC78-455C-979A-63C0C4762ABF}" destId="{FEE47C48-803F-4965-AD23-4220D38CE7C5}" srcOrd="1" destOrd="0" parTransId="{9CAF6514-5F4A-41C0-A3FA-136E44E44390}" sibTransId="{F6BF7006-A367-4F0B-8181-3733391F2C39}"/>
    <dgm:cxn modelId="{0485498D-2C63-42A4-82E4-1BFEEC69078C}" srcId="{FEE47C48-803F-4965-AD23-4220D38CE7C5}" destId="{19548BE3-7FE1-483C-9063-D1BB40E9853B}" srcOrd="0" destOrd="0" parTransId="{E67AE256-E46F-4C03-93D2-64397F9ABBA4}" sibTransId="{9A2786D3-CE46-4C2B-966D-E0197E17F5E3}"/>
    <dgm:cxn modelId="{B5DBF466-351F-4601-8A9A-3F6BA01C6568}" type="presOf" srcId="{FEE47C48-803F-4965-AD23-4220D38CE7C5}" destId="{2FC93ACC-4BFE-493A-93A0-31EDB7FC39C1}" srcOrd="0" destOrd="0" presId="urn:microsoft.com/office/officeart/2005/8/layout/vList2"/>
    <dgm:cxn modelId="{897DEE14-4F33-40FA-9421-5C8623DFD36E}" type="presOf" srcId="{19548BE3-7FE1-483C-9063-D1BB40E9853B}" destId="{51C47AFF-FFBB-4FD2-9E7E-42D325461FC7}" srcOrd="0" destOrd="0" presId="urn:microsoft.com/office/officeart/2005/8/layout/vList2"/>
    <dgm:cxn modelId="{DFF6A6FF-882D-47FC-A0DC-F7FECEE798BD}" type="presOf" srcId="{B5F29565-FC78-455C-979A-63C0C4762ABF}" destId="{FBC1BF16-1979-4FBD-9895-0BF07E835021}" srcOrd="0" destOrd="0" presId="urn:microsoft.com/office/officeart/2005/8/layout/vList2"/>
    <dgm:cxn modelId="{B8093327-186B-4E09-A063-C1A43C3ECB84}" type="presOf" srcId="{B7793FE1-A9A9-487B-AF98-E697E9FE1F61}" destId="{6CCAF773-7B59-4B19-8C38-736C006F5D9A}" srcOrd="0" destOrd="0" presId="urn:microsoft.com/office/officeart/2005/8/layout/vList2"/>
    <dgm:cxn modelId="{36ADADB8-9C59-4354-AE50-57738144C3A6}" type="presParOf" srcId="{FBC1BF16-1979-4FBD-9895-0BF07E835021}" destId="{6CCAF773-7B59-4B19-8C38-736C006F5D9A}" srcOrd="0" destOrd="0" presId="urn:microsoft.com/office/officeart/2005/8/layout/vList2"/>
    <dgm:cxn modelId="{F5427DBC-2FBF-4C32-AF3B-9439549AE4E8}" type="presParOf" srcId="{FBC1BF16-1979-4FBD-9895-0BF07E835021}" destId="{400374E3-A165-4211-A0D8-E8DCFDD9FB92}" srcOrd="1" destOrd="0" presId="urn:microsoft.com/office/officeart/2005/8/layout/vList2"/>
    <dgm:cxn modelId="{BB25772B-91D1-419B-BDC2-23691D0BE90B}" type="presParOf" srcId="{FBC1BF16-1979-4FBD-9895-0BF07E835021}" destId="{2FC93ACC-4BFE-493A-93A0-31EDB7FC39C1}" srcOrd="2" destOrd="0" presId="urn:microsoft.com/office/officeart/2005/8/layout/vList2"/>
    <dgm:cxn modelId="{52895F2D-296F-47FD-A650-5B76D1EB783F}" type="presParOf" srcId="{FBC1BF16-1979-4FBD-9895-0BF07E835021}" destId="{51C47AFF-FFBB-4FD2-9E7E-42D325461FC7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/>
      <dgm:spPr/>
      <dgm:t>
        <a:bodyPr/>
        <a:lstStyle/>
        <a:p>
          <a:r>
            <a:rPr lang="en-US" dirty="0" err="1" smtClean="0"/>
            <a:t>MarionNet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37BE8EAF-4D9C-45F0-ADFD-34D7679B5DCA}">
      <dgm:prSet phldrT="[Testo]"/>
      <dgm:spPr/>
      <dgm:t>
        <a:bodyPr/>
        <a:lstStyle/>
        <a:p>
          <a:r>
            <a:rPr lang="en-US" dirty="0" err="1" smtClean="0"/>
            <a:t>Imunes</a:t>
          </a:r>
          <a:endParaRPr lang="it-IT" dirty="0"/>
        </a:p>
      </dgm:t>
    </dgm:pt>
    <dgm:pt modelId="{5F594A19-68DE-4937-BACF-333B59E5F50E}" type="parTrans" cxnId="{B59AE31E-4C11-482B-A4C5-F591A2AA8440}">
      <dgm:prSet/>
      <dgm:spPr/>
      <dgm:t>
        <a:bodyPr/>
        <a:lstStyle/>
        <a:p>
          <a:endParaRPr lang="it-IT"/>
        </a:p>
      </dgm:t>
    </dgm:pt>
    <dgm:pt modelId="{B6928DFE-C7BE-4838-A530-3C88A8919FF0}" type="sibTrans" cxnId="{B59AE31E-4C11-482B-A4C5-F591A2AA8440}">
      <dgm:prSet/>
      <dgm:spPr/>
      <dgm:t>
        <a:bodyPr/>
        <a:lstStyle/>
        <a:p>
          <a:endParaRPr lang="it-IT"/>
        </a:p>
      </dgm:t>
    </dgm:pt>
    <dgm:pt modelId="{AF6C5FEC-B06D-47E2-8FDA-7DEAC90858E5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70088A29-2B5C-49B0-A5FC-15A77A24724A}" type="parTrans" cxnId="{34F6A223-7F87-4F5F-AC4F-FC5DFA2A104A}">
      <dgm:prSet/>
      <dgm:spPr/>
      <dgm:t>
        <a:bodyPr/>
        <a:lstStyle/>
        <a:p>
          <a:endParaRPr lang="it-IT"/>
        </a:p>
      </dgm:t>
    </dgm:pt>
    <dgm:pt modelId="{7AACAFFE-D56C-41EA-A721-8940BC06E628}" type="sibTrans" cxnId="{34F6A223-7F87-4F5F-AC4F-FC5DFA2A104A}">
      <dgm:prSet/>
      <dgm:spPr/>
      <dgm:t>
        <a:bodyPr/>
        <a:lstStyle/>
        <a:p>
          <a:endParaRPr lang="it-IT"/>
        </a:p>
      </dgm:t>
    </dgm:pt>
    <dgm:pt modelId="{97831BA3-5392-4C40-9746-6020D803C42A}">
      <dgm:prSet phldrT="[Testo]"/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D8D7C03-2873-400C-8032-D645328CDBFE}" type="parTrans" cxnId="{114DE1B5-CA03-403B-A45C-110A9143BABC}">
      <dgm:prSet/>
      <dgm:spPr/>
      <dgm:t>
        <a:bodyPr/>
        <a:lstStyle/>
        <a:p>
          <a:endParaRPr lang="it-IT"/>
        </a:p>
      </dgm:t>
    </dgm:pt>
    <dgm:pt modelId="{412BF68C-0BEB-43D4-8253-EC1FD3D98463}" type="sibTrans" cxnId="{114DE1B5-CA03-403B-A45C-110A9143BABC}">
      <dgm:prSet/>
      <dgm:spPr/>
      <dgm:t>
        <a:bodyPr/>
        <a:lstStyle/>
        <a:p>
          <a:endParaRPr lang="it-IT"/>
        </a:p>
      </dgm:t>
    </dgm:pt>
    <dgm:pt modelId="{BF95EC57-5936-4974-A783-8279AA2DE17D}">
      <dgm:prSet phldrT="[Testo]"/>
      <dgm:spPr/>
      <dgm:t>
        <a:bodyPr/>
        <a:lstStyle/>
        <a:p>
          <a:r>
            <a:rPr lang="en-US" dirty="0" err="1" smtClean="0"/>
            <a:t>Semplice</a:t>
          </a:r>
          <a:r>
            <a:rPr lang="en-US" dirty="0" smtClean="0"/>
            <a:t> </a:t>
          </a:r>
          <a:r>
            <a:rPr lang="en-US" dirty="0" err="1" smtClean="0"/>
            <a:t>strumento</a:t>
          </a:r>
          <a:r>
            <a:rPr lang="en-US" dirty="0" smtClean="0"/>
            <a:t> per la </a:t>
          </a:r>
          <a:r>
            <a:rPr lang="en-US" dirty="0" err="1" smtClean="0"/>
            <a:t>creazione</a:t>
          </a:r>
          <a:r>
            <a:rPr lang="en-US" dirty="0" smtClean="0"/>
            <a:t> </a:t>
          </a:r>
          <a:r>
            <a:rPr lang="en-US" dirty="0" err="1" smtClean="0"/>
            <a:t>assistita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topologia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6BAA8F1A-69F8-4D5B-AA49-577C5721987B}" type="parTrans" cxnId="{8BA434BB-916A-43A1-B380-93E273A8380A}">
      <dgm:prSet/>
      <dgm:spPr/>
      <dgm:t>
        <a:bodyPr/>
        <a:lstStyle/>
        <a:p>
          <a:endParaRPr lang="it-IT"/>
        </a:p>
      </dgm:t>
    </dgm:pt>
    <dgm:pt modelId="{084A6669-9820-475D-AA7C-BFD82C623498}" type="sibTrans" cxnId="{8BA434BB-916A-43A1-B380-93E273A8380A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VisualNetKit</a:t>
          </a:r>
          <a:endParaRPr lang="it-IT" dirty="0"/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Supporto flessibile alle configurazioni avanzate</a:t>
          </a:r>
          <a:endParaRPr lang="it-IT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C394EB74-CF04-4D3E-A739-1F08FEBF1215}" type="pres">
      <dgm:prSet presAssocID="{37BE8EAF-4D9C-45F0-ADFD-34D7679B5DCA}" presName="linNode" presStyleCnt="0"/>
      <dgm:spPr/>
    </dgm:pt>
    <dgm:pt modelId="{C38FFCE9-262F-4B45-B7B5-04245FD89EFE}" type="pres">
      <dgm:prSet presAssocID="{37BE8EAF-4D9C-45F0-ADFD-34D7679B5DC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AECC64-C87B-4241-8414-259FAB795432}" type="pres">
      <dgm:prSet presAssocID="{37BE8EAF-4D9C-45F0-ADFD-34D7679B5DC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AF50DF-CC4E-4A5C-98D0-0AD807959F77}" type="pres">
      <dgm:prSet presAssocID="{B6928DFE-C7BE-4838-A530-3C88A8919FF0}" presName="sp" presStyleCnt="0"/>
      <dgm:spPr/>
    </dgm:pt>
    <dgm:pt modelId="{C91F2D8D-8CC1-4871-A063-7D6D460CA49A}" type="pres">
      <dgm:prSet presAssocID="{97831BA3-5392-4C40-9746-6020D803C42A}" presName="linNode" presStyleCnt="0"/>
      <dgm:spPr/>
    </dgm:pt>
    <dgm:pt modelId="{7A790736-225B-4B7C-84C3-4D835187A6F0}" type="pres">
      <dgm:prSet presAssocID="{97831BA3-5392-4C40-9746-6020D803C42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13A661-E049-49A7-A84B-CDE58BC128C9}" type="pres">
      <dgm:prSet presAssocID="{97831BA3-5392-4C40-9746-6020D803C42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6287F9-664D-40B9-B2A2-8FAF5CC65211}" type="pres">
      <dgm:prSet presAssocID="{412BF68C-0BEB-43D4-8253-EC1FD3D98463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7C9EC05-60DC-4B17-8263-586FD8FD257D}" type="presOf" srcId="{97831BA3-5392-4C40-9746-6020D803C42A}" destId="{7A790736-225B-4B7C-84C3-4D835187A6F0}" srcOrd="0" destOrd="0" presId="urn:microsoft.com/office/officeart/2005/8/layout/vList5"/>
    <dgm:cxn modelId="{69D83E30-638B-4C8B-87DC-600FE567AF85}" type="presOf" srcId="{BF95EC57-5936-4974-A783-8279AA2DE17D}" destId="{3513A661-E049-49A7-A84B-CDE58BC128C9}" srcOrd="0" destOrd="0" presId="urn:microsoft.com/office/officeart/2005/8/layout/vList5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B59AE31E-4C11-482B-A4C5-F591A2AA8440}" srcId="{235B55A1-85F2-46BD-B188-6F06F5D4A171}" destId="{37BE8EAF-4D9C-45F0-ADFD-34D7679B5DCA}" srcOrd="1" destOrd="0" parTransId="{5F594A19-68DE-4937-BACF-333B59E5F50E}" sibTransId="{B6928DFE-C7BE-4838-A530-3C88A8919FF0}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8BA434BB-916A-43A1-B380-93E273A8380A}" srcId="{97831BA3-5392-4C40-9746-6020D803C42A}" destId="{BF95EC57-5936-4974-A783-8279AA2DE17D}" srcOrd="0" destOrd="0" parTransId="{6BAA8F1A-69F8-4D5B-AA49-577C5721987B}" sibTransId="{084A6669-9820-475D-AA7C-BFD82C623498}"/>
    <dgm:cxn modelId="{1468A386-4043-422F-8CFA-1A0564937195}" type="presOf" srcId="{747FF608-217E-438B-BCFC-C198B0161C07}" destId="{B9328291-F94C-465E-BC05-BC968E4029C1}" srcOrd="0" destOrd="0" presId="urn:microsoft.com/office/officeart/2005/8/layout/vList5"/>
    <dgm:cxn modelId="{5707514A-2F67-40D1-819C-108179F9C566}" srcId="{6C742048-B828-4B29-B8E8-E763F092B0E9}" destId="{747FF608-217E-438B-BCFC-C198B0161C07}" srcOrd="0" destOrd="0" parTransId="{04B48E1E-054A-4C14-B28E-93E3BD7C4D3A}" sibTransId="{0FF173F9-2611-4C01-ACDF-5715C6BAD29A}"/>
    <dgm:cxn modelId="{80B564EE-1B67-4165-B8B7-65E3C8B528A3}" type="presOf" srcId="{37BE8EAF-4D9C-45F0-ADFD-34D7679B5DCA}" destId="{C38FFCE9-262F-4B45-B7B5-04245FD89EFE}" srcOrd="0" destOrd="0" presId="urn:microsoft.com/office/officeart/2005/8/layout/vList5"/>
    <dgm:cxn modelId="{34F6A223-7F87-4F5F-AC4F-FC5DFA2A104A}" srcId="{37BE8EAF-4D9C-45F0-ADFD-34D7679B5DCA}" destId="{AF6C5FEC-B06D-47E2-8FDA-7DEAC90858E5}" srcOrd="0" destOrd="0" parTransId="{70088A29-2B5C-49B0-A5FC-15A77A24724A}" sibTransId="{7AACAFFE-D56C-41EA-A721-8940BC06E628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114DE1B5-CA03-403B-A45C-110A9143BABC}" srcId="{235B55A1-85F2-46BD-B188-6F06F5D4A171}" destId="{97831BA3-5392-4C40-9746-6020D803C42A}" srcOrd="2" destOrd="0" parTransId="{0D8D7C03-2873-400C-8032-D645328CDBFE}" sibTransId="{412BF68C-0BEB-43D4-8253-EC1FD3D98463}"/>
    <dgm:cxn modelId="{01518609-F9D6-46C9-8F6B-91241E2766B6}" type="presOf" srcId="{AF6C5FEC-B06D-47E2-8FDA-7DEAC90858E5}" destId="{FFAECC64-C87B-4241-8414-259FAB795432}" srcOrd="0" destOrd="0" presId="urn:microsoft.com/office/officeart/2005/8/layout/vList5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DFF8480D-13EC-48AC-AAA5-8A9411B82B3D}" type="presParOf" srcId="{8707C7F1-5F37-4BF1-9329-5EE09FFDF905}" destId="{C394EB74-CF04-4D3E-A739-1F08FEBF1215}" srcOrd="2" destOrd="0" presId="urn:microsoft.com/office/officeart/2005/8/layout/vList5"/>
    <dgm:cxn modelId="{612C5742-4715-4128-8B48-576310198E37}" type="presParOf" srcId="{C394EB74-CF04-4D3E-A739-1F08FEBF1215}" destId="{C38FFCE9-262F-4B45-B7B5-04245FD89EFE}" srcOrd="0" destOrd="0" presId="urn:microsoft.com/office/officeart/2005/8/layout/vList5"/>
    <dgm:cxn modelId="{C4AA06B9-C148-4321-9882-274466353ADF}" type="presParOf" srcId="{C394EB74-CF04-4D3E-A739-1F08FEBF1215}" destId="{FFAECC64-C87B-4241-8414-259FAB795432}" srcOrd="1" destOrd="0" presId="urn:microsoft.com/office/officeart/2005/8/layout/vList5"/>
    <dgm:cxn modelId="{1AFA1F41-BABF-42F8-A98B-CCD8F270AE4E}" type="presParOf" srcId="{8707C7F1-5F37-4BF1-9329-5EE09FFDF905}" destId="{BAAF50DF-CC4E-4A5C-98D0-0AD807959F77}" srcOrd="3" destOrd="0" presId="urn:microsoft.com/office/officeart/2005/8/layout/vList5"/>
    <dgm:cxn modelId="{51401C11-E41D-414D-9A3F-AC605C3B6C13}" type="presParOf" srcId="{8707C7F1-5F37-4BF1-9329-5EE09FFDF905}" destId="{C91F2D8D-8CC1-4871-A063-7D6D460CA49A}" srcOrd="4" destOrd="0" presId="urn:microsoft.com/office/officeart/2005/8/layout/vList5"/>
    <dgm:cxn modelId="{4A9B22C2-4ED4-4FEB-AFBA-A96A8CA595F2}" type="presParOf" srcId="{C91F2D8D-8CC1-4871-A063-7D6D460CA49A}" destId="{7A790736-225B-4B7C-84C3-4D835187A6F0}" srcOrd="0" destOrd="0" presId="urn:microsoft.com/office/officeart/2005/8/layout/vList5"/>
    <dgm:cxn modelId="{CA8DDB68-CF71-4B77-90EA-62176F520776}" type="presParOf" srcId="{C91F2D8D-8CC1-4871-A063-7D6D460CA49A}" destId="{3513A661-E049-49A7-A84B-CDE58BC128C9}" srcOrd="1" destOrd="0" presId="urn:microsoft.com/office/officeart/2005/8/layout/vList5"/>
    <dgm:cxn modelId="{6860FD90-E416-4B4C-9326-B5DB16A6D4BA}" type="presParOf" srcId="{8707C7F1-5F37-4BF1-9329-5EE09FFDF905}" destId="{236287F9-664D-40B9-B2A2-8FAF5CC6521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27/09/2008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smtClean="0"/>
              <a:t>GUI</a:t>
            </a:r>
            <a:endParaRPr lang="it-IT" b="1" dirty="0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Property Editor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Graphisc</a:t>
            </a:r>
            <a:r>
              <a:rPr lang="en-US" b="1" dirty="0" smtClean="0">
                <a:solidFill>
                  <a:schemeClr val="tx1"/>
                </a:solidFill>
              </a:rPr>
              <a:t>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Handlers</a:t>
            </a:r>
            <a:endParaRPr lang="it-IT" b="1" dirty="0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Redo/Undo Framework</a:t>
            </a:r>
            <a:endParaRPr lang="it-IT" b="1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Facade Controllers</a:t>
            </a:r>
            <a:endParaRPr lang="it-IT" b="1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Persistance</a:t>
            </a:r>
            <a:endParaRPr lang="it-IT" b="1" dirty="0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</a:t>
            </a:r>
          </a:p>
          <a:p>
            <a:pPr algn="ctr"/>
            <a:r>
              <a:rPr lang="en-US" b="1" dirty="0" smtClean="0"/>
              <a:t>System</a:t>
            </a:r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Mappers</a:t>
            </a:r>
            <a:endParaRPr lang="it-IT" b="1" dirty="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</a:t>
            </a:r>
            <a:r>
              <a:rPr lang="en-US" b="1" dirty="0" err="1" smtClean="0"/>
              <a:t>Controlers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Tree Model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Plugin</a:t>
            </a:r>
            <a:r>
              <a:rPr lang="en-US" b="1" dirty="0" smtClean="0"/>
              <a:t> Framework</a:t>
            </a:r>
            <a:endParaRPr lang="it-IT" b="1" dirty="0"/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  <a:endParaRPr lang="it-IT" b="1" dirty="0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  <a:ln>
            <a:prstDash val="solid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  <a:endCxn id="93" idx="1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  <a:ln>
            <a:prstDash val="solid"/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0" y="500042"/>
            <a:ext cx="2285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Componenti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err="1" smtClean="0"/>
              <a:t>VisualNetkit</a:t>
            </a:r>
            <a:endParaRPr lang="it-IT" sz="28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0" y="1571612"/>
            <a:ext cx="228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Prima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</a:t>
            </a:r>
            <a:r>
              <a:rPr lang="it-IT" sz="2000" dirty="0" smtClean="0"/>
              <a:t> monolitica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0" y="2428868"/>
            <a:ext cx="228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Introduzione</a:t>
            </a:r>
            <a:r>
              <a:rPr lang="en-US" sz="2000" dirty="0" smtClean="0"/>
              <a:t> del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framework e </a:t>
            </a:r>
            <a:r>
              <a:rPr lang="en-US" sz="2000" dirty="0" err="1" smtClean="0"/>
              <a:t>aumento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flessibilità</a:t>
            </a:r>
            <a:endParaRPr lang="en-US" sz="2000" dirty="0" smtClean="0"/>
          </a:p>
        </p:txBody>
      </p:sp>
      <p:sp>
        <p:nvSpPr>
          <p:cNvPr id="108" name="CasellaDiTesto 107"/>
          <p:cNvSpPr txBox="1"/>
          <p:nvPr/>
        </p:nvSpPr>
        <p:spPr>
          <a:xfrm>
            <a:off x="0" y="4214818"/>
            <a:ext cx="2285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Estensione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property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plugin</a:t>
            </a:r>
            <a:r>
              <a:rPr lang="en-US" sz="2000" dirty="0" smtClean="0"/>
              <a:t>. </a:t>
            </a:r>
            <a:r>
              <a:rPr lang="en-US" sz="2000" dirty="0" err="1" smtClean="0"/>
              <a:t>Pieno</a:t>
            </a:r>
            <a:r>
              <a:rPr lang="en-US" sz="2000" dirty="0" smtClean="0"/>
              <a:t> </a:t>
            </a:r>
            <a:r>
              <a:rPr lang="en-US" sz="2000" dirty="0" err="1" smtClean="0"/>
              <a:t>supporto</a:t>
            </a:r>
            <a:r>
              <a:rPr lang="en-US" sz="2000" dirty="0" smtClean="0"/>
              <a:t>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configurazioni</a:t>
            </a:r>
            <a:r>
              <a:rPr lang="en-US" sz="2000" dirty="0" smtClean="0"/>
              <a:t> </a:t>
            </a:r>
            <a:r>
              <a:rPr lang="en-US" sz="2000" dirty="0" err="1" smtClean="0"/>
              <a:t>avanzate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  <p:bldP spid="91" grpId="0" animBg="1"/>
      <p:bldP spid="90" grpId="0" animBg="1"/>
      <p:bldP spid="92" grpId="0" animBg="1"/>
      <p:bldP spid="93" grpId="0" animBg="1"/>
      <p:bldP spid="105" grpId="0"/>
      <p:bldP spid="107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VisualNetkit</a:t>
            </a:r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57620" y="4000504"/>
            <a:ext cx="4537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Analizziamo</a:t>
            </a:r>
            <a:r>
              <a:rPr lang="en-US" sz="3200" dirty="0" smtClean="0"/>
              <a:t> la </a:t>
            </a:r>
            <a:r>
              <a:rPr lang="en-US" sz="3200" dirty="0" err="1" smtClean="0"/>
              <a:t>struttura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endParaRPr lang="en-US" sz="3200" dirty="0" smtClean="0"/>
          </a:p>
          <a:p>
            <a:pPr algn="ctr"/>
            <a:r>
              <a:rPr lang="en-US" sz="3200" dirty="0" smtClean="0"/>
              <a:t>un </a:t>
            </a:r>
            <a:r>
              <a:rPr lang="en-US" sz="3200" dirty="0" err="1" smtClean="0"/>
              <a:t>laboratorio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NetKit</a:t>
            </a:r>
            <a:endParaRPr lang="it-IT" sz="3200" dirty="0"/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Complessit</a:t>
            </a:r>
            <a:r>
              <a:rPr lang="it-IT" sz="3000" dirty="0" smtClean="0"/>
              <a:t>à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configurazioni</a:t>
            </a:r>
            <a:r>
              <a:rPr lang="en-US" sz="3000" dirty="0" smtClean="0"/>
              <a:t> </a:t>
            </a:r>
            <a:r>
              <a:rPr lang="en-US" sz="3000" dirty="0" err="1" smtClean="0"/>
              <a:t>avanzate</a:t>
            </a:r>
            <a:endParaRPr lang="it-IT" sz="30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 </a:t>
            </a:r>
            <a:r>
              <a:rPr lang="en-US" sz="3600" dirty="0" err="1" smtClean="0"/>
              <a:t>il</a:t>
            </a:r>
            <a:r>
              <a:rPr lang="en-US" sz="3600" dirty="0" smtClean="0"/>
              <a:t> </a:t>
            </a:r>
            <a:r>
              <a:rPr lang="en-US" sz="3600" dirty="0" err="1" smtClean="0"/>
              <a:t>laboratorio</a:t>
            </a:r>
            <a:r>
              <a:rPr lang="en-US" sz="3600" dirty="0" smtClean="0"/>
              <a:t> fosse </a:t>
            </a:r>
            <a:r>
              <a:rPr lang="en-US" sz="3600" dirty="0" err="1" smtClean="0"/>
              <a:t>questo</a:t>
            </a:r>
            <a:r>
              <a:rPr lang="en-US" sz="3600" dirty="0" smtClean="0"/>
              <a:t>?</a:t>
            </a:r>
            <a:endParaRPr lang="it-IT" sz="3600" dirty="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  <a:r>
              <a:rPr lang="en-US" sz="3600" dirty="0" err="1" smtClean="0"/>
              <a:t>Avanzata</a:t>
            </a:r>
            <a:endParaRPr lang="it-IT" sz="3600" dirty="0"/>
          </a:p>
        </p:txBody>
      </p:sp>
      <p:graphicFrame>
        <p:nvGraphicFramePr>
          <p:cNvPr id="11" name="Diagramma 10"/>
          <p:cNvGraphicFramePr/>
          <p:nvPr/>
        </p:nvGraphicFramePr>
        <p:xfrm>
          <a:off x="285720" y="1285860"/>
          <a:ext cx="8643998" cy="4175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  <a:r>
              <a:rPr lang="en-US" sz="3600" dirty="0" err="1" smtClean="0"/>
              <a:t>Avanzata</a:t>
            </a:r>
            <a:endParaRPr lang="it-IT" sz="3600" dirty="0"/>
          </a:p>
        </p:txBody>
      </p:sp>
      <p:pic>
        <p:nvPicPr>
          <p:cNvPr id="10" name="Immagine 9" descr="bgp_conf_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18"/>
            <a:ext cx="3527883" cy="5572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/>
          <p:cNvSpPr txBox="1"/>
          <p:nvPr/>
        </p:nvSpPr>
        <p:spPr>
          <a:xfrm>
            <a:off x="214282" y="785794"/>
            <a:ext cx="4929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 </a:t>
            </a:r>
            <a:r>
              <a:rPr lang="en-US" sz="2400" dirty="0" err="1" smtClean="0"/>
              <a:t>esempio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configurazione</a:t>
            </a:r>
            <a:r>
              <a:rPr lang="en-US" sz="2400" dirty="0" smtClean="0"/>
              <a:t> </a:t>
            </a:r>
            <a:r>
              <a:rPr lang="en-US" sz="2400" dirty="0" err="1" smtClean="0"/>
              <a:t>avanzata</a:t>
            </a:r>
            <a:r>
              <a:rPr lang="en-US" sz="2400" dirty="0" smtClean="0"/>
              <a:t> in BGP (</a:t>
            </a:r>
            <a:r>
              <a:rPr lang="en-US" sz="2400" dirty="0" err="1" smtClean="0"/>
              <a:t>Quagga</a:t>
            </a:r>
            <a:r>
              <a:rPr lang="en-US" sz="2400" dirty="0" smtClean="0"/>
              <a:t> Suite)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complessa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altamente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dinamica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Concetto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“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esterna</a:t>
            </a:r>
            <a:r>
              <a:rPr lang="en-US" sz="2400" dirty="0" smtClean="0"/>
              <a:t>”</a:t>
            </a:r>
            <a:endParaRPr lang="it-IT" sz="2400" dirty="0"/>
          </a:p>
        </p:txBody>
      </p:sp>
      <p:sp>
        <p:nvSpPr>
          <p:cNvPr id="13" name="Freccia in giù 12"/>
          <p:cNvSpPr/>
          <p:nvPr/>
        </p:nvSpPr>
        <p:spPr>
          <a:xfrm>
            <a:off x="2393141" y="3929066"/>
            <a:ext cx="571504" cy="78581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321439" y="5000636"/>
            <a:ext cx="4714908" cy="10715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Modello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gerarchico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basato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su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alberi</a:t>
            </a:r>
            <a:r>
              <a:rPr lang="en-US" sz="2000" b="1" dirty="0" smtClean="0">
                <a:solidFill>
                  <a:schemeClr val="tx1"/>
                </a:solidFill>
              </a:rPr>
              <a:t> n-</a:t>
            </a:r>
            <a:r>
              <a:rPr lang="en-US" sz="2000" b="1" dirty="0" err="1" smtClean="0">
                <a:solidFill>
                  <a:schemeClr val="tx1"/>
                </a:solidFill>
              </a:rPr>
              <a:t>ari</a:t>
            </a:r>
            <a:endParaRPr lang="it-IT" sz="2000" b="1" dirty="0">
              <a:solidFill>
                <a:schemeClr val="tx1"/>
              </a:solidFill>
            </a:endParaRPr>
          </a:p>
        </p:txBody>
      </p:sp>
      <p:pic>
        <p:nvPicPr>
          <p:cNvPr id="15" name="Immagine 14" descr="bgp_conf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645272"/>
            <a:ext cx="3214710" cy="556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Freccia a destra con strisce 15"/>
          <p:cNvSpPr/>
          <p:nvPr/>
        </p:nvSpPr>
        <p:spPr>
          <a:xfrm rot="10800000">
            <a:off x="3714744" y="2857484"/>
            <a:ext cx="1428760" cy="1143008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3"/>
            <a:ext cx="8633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Assistono</a:t>
            </a:r>
            <a:r>
              <a:rPr lang="en-US" sz="2800" dirty="0" smtClean="0"/>
              <a:t> </a:t>
            </a:r>
            <a:r>
              <a:rPr lang="en-US" sz="2800" dirty="0" err="1" smtClean="0"/>
              <a:t>l’utente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un </a:t>
            </a:r>
            <a:r>
              <a:rPr lang="en-US" sz="2800" dirty="0" err="1" smtClean="0"/>
              <a:t>laboratorio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Forniscono</a:t>
            </a:r>
            <a:r>
              <a:rPr lang="en-US" sz="2800" dirty="0" smtClean="0"/>
              <a:t> </a:t>
            </a:r>
            <a:r>
              <a:rPr lang="en-US" sz="2800" dirty="0" err="1" smtClean="0"/>
              <a:t>un’interfaccia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intuitiva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L’utente</a:t>
            </a:r>
            <a:r>
              <a:rPr lang="en-US" sz="2800" dirty="0" smtClean="0"/>
              <a:t> ha un feedback </a:t>
            </a:r>
            <a:r>
              <a:rPr lang="en-US" sz="2800" dirty="0" err="1" smtClean="0"/>
              <a:t>visivo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Modifiche</a:t>
            </a:r>
            <a:r>
              <a:rPr lang="en-US" sz="2800" dirty="0" smtClean="0"/>
              <a:t> </a:t>
            </a:r>
            <a:r>
              <a:rPr lang="en-US" sz="2800" dirty="0" err="1" smtClean="0"/>
              <a:t>alla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rete</a:t>
            </a:r>
            <a:r>
              <a:rPr lang="en-US" sz="2800" dirty="0" smtClean="0"/>
              <a:t> </a:t>
            </a:r>
            <a:r>
              <a:rPr lang="en-US" sz="2800" dirty="0" err="1" smtClean="0"/>
              <a:t>rapide</a:t>
            </a:r>
            <a:endParaRPr lang="it-IT" sz="2800" dirty="0"/>
          </a:p>
        </p:txBody>
      </p:sp>
      <p:pic>
        <p:nvPicPr>
          <p:cNvPr id="10" name="Immagine 9" descr="vnumlg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799569"/>
            <a:ext cx="2763601" cy="227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 descr="imunes_gui_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3682617"/>
            <a:ext cx="3074360" cy="250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magine 13" descr="marionnet_g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2062341" cy="2586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Ambienti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configurazione</a:t>
            </a:r>
            <a:endParaRPr lang="it-IT" sz="3600" dirty="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424</TotalTime>
  <Words>383</Words>
  <Application>Microsoft Office PowerPoint</Application>
  <PresentationFormat>Presentazione su schermo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Configurazione Avanzata</vt:lpstr>
      <vt:lpstr>Configurazione Avanzata</vt:lpstr>
      <vt:lpstr>Ambienti di configurazione</vt:lpstr>
      <vt:lpstr>Ambienti di configurazione</vt:lpstr>
      <vt:lpstr>Diapositiva 10</vt:lpstr>
      <vt:lpstr>VisualNetkit</vt:lpstr>
      <vt:lpstr>Diapositiva 12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91</cp:revision>
  <dcterms:created xsi:type="dcterms:W3CDTF">2008-09-23T09:29:47Z</dcterms:created>
  <dcterms:modified xsi:type="dcterms:W3CDTF">2008-09-27T09:23:54Z</dcterms:modified>
</cp:coreProperties>
</file>