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t>23/09/2008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</a:t>
            </a:r>
            <a:r>
              <a:rPr lang="en-US" sz="3600" dirty="0" smtClean="0"/>
              <a:t>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214422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 F</a:t>
            </a:r>
            <a:r>
              <a:rPr lang="en-US" sz="3600" dirty="0" smtClean="0"/>
              <a:t>irst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Second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Third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Forth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…</a:t>
            </a:r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</TotalTime>
  <Words>59</Words>
  <Application>Microsoft Office PowerPoint</Application>
  <PresentationFormat>Presentazione su schermo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Roadmap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18</cp:revision>
  <dcterms:created xsi:type="dcterms:W3CDTF">2008-09-23T09:29:47Z</dcterms:created>
  <dcterms:modified xsi:type="dcterms:W3CDTF">2008-09-23T10:42:51Z</dcterms:modified>
</cp:coreProperties>
</file>