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71" r:id="rId12"/>
    <p:sldId id="265" r:id="rId13"/>
    <p:sldId id="269" r:id="rId14"/>
    <p:sldId id="272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29565-FC78-455C-979A-63C0C4762AB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B7793FE1-A9A9-487B-AF98-E697E9FE1F61}">
      <dgm:prSet phldrT="[Testo]"/>
      <dgm:spPr/>
      <dgm:t>
        <a:bodyPr/>
        <a:lstStyle/>
        <a:p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un </a:t>
          </a:r>
          <a:r>
            <a:rPr lang="en-US" dirty="0" err="1" smtClean="0"/>
            <a:t>determinato</a:t>
          </a:r>
          <a:r>
            <a:rPr lang="en-US" dirty="0" smtClean="0"/>
            <a:t> </a:t>
          </a:r>
          <a:r>
            <a:rPr lang="en-US" dirty="0" err="1" smtClean="0"/>
            <a:t>servizio</a:t>
          </a:r>
          <a:r>
            <a:rPr lang="en-US" dirty="0" smtClean="0"/>
            <a:t>/</a:t>
          </a:r>
          <a:r>
            <a:rPr lang="en-US" dirty="0" err="1" smtClean="0"/>
            <a:t>protocollo</a:t>
          </a:r>
          <a:r>
            <a:rPr lang="en-US" dirty="0" smtClean="0"/>
            <a:t> </a:t>
          </a:r>
          <a:r>
            <a:rPr lang="en-US" dirty="0" err="1" smtClean="0"/>
            <a:t>ospitato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un host </a:t>
          </a:r>
          <a:r>
            <a:rPr lang="en-US" dirty="0" err="1" smtClean="0"/>
            <a:t>virtuale</a:t>
          </a:r>
          <a:endParaRPr lang="it-IT" dirty="0"/>
        </a:p>
      </dgm:t>
    </dgm:pt>
    <dgm:pt modelId="{29054730-343C-4B6D-B32B-13B5B69B89EC}" type="parTrans" cxnId="{7BD6E3A7-BFDC-43DE-A3F1-CB1E4526D196}">
      <dgm:prSet/>
      <dgm:spPr/>
      <dgm:t>
        <a:bodyPr/>
        <a:lstStyle/>
        <a:p>
          <a:endParaRPr lang="it-IT"/>
        </a:p>
      </dgm:t>
    </dgm:pt>
    <dgm:pt modelId="{9A3E720C-F196-4295-9C17-750E253B3C59}" type="sibTrans" cxnId="{7BD6E3A7-BFDC-43DE-A3F1-CB1E4526D196}">
      <dgm:prSet/>
      <dgm:spPr/>
      <dgm:t>
        <a:bodyPr/>
        <a:lstStyle/>
        <a:p>
          <a:endParaRPr lang="it-IT"/>
        </a:p>
      </dgm:t>
    </dgm:pt>
    <dgm:pt modelId="{FEE47C48-803F-4965-AD23-4220D38CE7C5}">
      <dgm:prSet phldrT="[Testo]"/>
      <dgm:spPr/>
      <dgm:t>
        <a:bodyPr/>
        <a:lstStyle/>
        <a:p>
          <a:r>
            <a:rPr lang="en-US" b="0" dirty="0" smtClean="0"/>
            <a:t>DNS, </a:t>
          </a:r>
          <a:r>
            <a:rPr lang="en-US" b="0" dirty="0" err="1" smtClean="0"/>
            <a:t>WebServer</a:t>
          </a:r>
          <a:r>
            <a:rPr lang="en-US" b="0" dirty="0" smtClean="0"/>
            <a:t>, Firewall, </a:t>
          </a:r>
          <a:r>
            <a:rPr lang="en-US" b="1" dirty="0" smtClean="0"/>
            <a:t>BGP</a:t>
          </a:r>
          <a:r>
            <a:rPr lang="en-US" b="0" dirty="0" smtClean="0"/>
            <a:t>, RIP, OSPF, SSH, Tunneling, Samba, IMAP, Pop3, FTP, DHCP, </a:t>
          </a:r>
          <a:r>
            <a:rPr lang="en-US" b="0" dirty="0" err="1" smtClean="0"/>
            <a:t>ecc</a:t>
          </a:r>
          <a:r>
            <a:rPr lang="en-US" b="0" dirty="0" smtClean="0"/>
            <a:t>…</a:t>
          </a:r>
          <a:endParaRPr lang="it-IT" b="0" dirty="0"/>
        </a:p>
      </dgm:t>
    </dgm:pt>
    <dgm:pt modelId="{9CAF6514-5F4A-41C0-A3FA-136E44E44390}" type="parTrans" cxnId="{9382E4A2-330B-49B5-A20F-1959BB6C2D43}">
      <dgm:prSet/>
      <dgm:spPr/>
      <dgm:t>
        <a:bodyPr/>
        <a:lstStyle/>
        <a:p>
          <a:endParaRPr lang="it-IT"/>
        </a:p>
      </dgm:t>
    </dgm:pt>
    <dgm:pt modelId="{F6BF7006-A367-4F0B-8181-3733391F2C39}" type="sibTrans" cxnId="{9382E4A2-330B-49B5-A20F-1959BB6C2D43}">
      <dgm:prSet/>
      <dgm:spPr/>
      <dgm:t>
        <a:bodyPr/>
        <a:lstStyle/>
        <a:p>
          <a:endParaRPr lang="it-IT"/>
        </a:p>
      </dgm:t>
    </dgm:pt>
    <dgm:pt modelId="{FBC1BF16-1979-4FBD-9895-0BF07E835021}" type="pres">
      <dgm:prSet presAssocID="{B5F29565-FC78-455C-979A-63C0C4762A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CCAF773-7B59-4B19-8C38-736C006F5D9A}" type="pres">
      <dgm:prSet presAssocID="{B7793FE1-A9A9-487B-AF98-E697E9FE1F61}" presName="parentText" presStyleLbl="node1" presStyleIdx="0" presStyleCnt="2" custLinFactNeighborX="-19141" custLinFactNeighborY="-7357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0374E3-A165-4211-A0D8-E8DCFDD9FB92}" type="pres">
      <dgm:prSet presAssocID="{9A3E720C-F196-4295-9C17-750E253B3C59}" presName="spacer" presStyleCnt="0"/>
      <dgm:spPr/>
    </dgm:pt>
    <dgm:pt modelId="{2FC93ACC-4BFE-493A-93A0-31EDB7FC39C1}" type="pres">
      <dgm:prSet presAssocID="{FEE47C48-803F-4965-AD23-4220D38CE7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D6E3A7-BFDC-43DE-A3F1-CB1E4526D196}" srcId="{B5F29565-FC78-455C-979A-63C0C4762ABF}" destId="{B7793FE1-A9A9-487B-AF98-E697E9FE1F61}" srcOrd="0" destOrd="0" parTransId="{29054730-343C-4B6D-B32B-13B5B69B89EC}" sibTransId="{9A3E720C-F196-4295-9C17-750E253B3C59}"/>
    <dgm:cxn modelId="{9382E4A2-330B-49B5-A20F-1959BB6C2D43}" srcId="{B5F29565-FC78-455C-979A-63C0C4762ABF}" destId="{FEE47C48-803F-4965-AD23-4220D38CE7C5}" srcOrd="1" destOrd="0" parTransId="{9CAF6514-5F4A-41C0-A3FA-136E44E44390}" sibTransId="{F6BF7006-A367-4F0B-8181-3733391F2C39}"/>
    <dgm:cxn modelId="{B5DBF466-351F-4601-8A9A-3F6BA01C6568}" type="presOf" srcId="{FEE47C48-803F-4965-AD23-4220D38CE7C5}" destId="{2FC93ACC-4BFE-493A-93A0-31EDB7FC39C1}" srcOrd="0" destOrd="0" presId="urn:microsoft.com/office/officeart/2005/8/layout/vList2"/>
    <dgm:cxn modelId="{DFF6A6FF-882D-47FC-A0DC-F7FECEE798BD}" type="presOf" srcId="{B5F29565-FC78-455C-979A-63C0C4762ABF}" destId="{FBC1BF16-1979-4FBD-9895-0BF07E835021}" srcOrd="0" destOrd="0" presId="urn:microsoft.com/office/officeart/2005/8/layout/vList2"/>
    <dgm:cxn modelId="{B8093327-186B-4E09-A063-C1A43C3ECB84}" type="presOf" srcId="{B7793FE1-A9A9-487B-AF98-E697E9FE1F61}" destId="{6CCAF773-7B59-4B19-8C38-736C006F5D9A}" srcOrd="0" destOrd="0" presId="urn:microsoft.com/office/officeart/2005/8/layout/vList2"/>
    <dgm:cxn modelId="{36ADADB8-9C59-4354-AE50-57738144C3A6}" type="presParOf" srcId="{FBC1BF16-1979-4FBD-9895-0BF07E835021}" destId="{6CCAF773-7B59-4B19-8C38-736C006F5D9A}" srcOrd="0" destOrd="0" presId="urn:microsoft.com/office/officeart/2005/8/layout/vList2"/>
    <dgm:cxn modelId="{F5427DBC-2FBF-4C32-AF3B-9439549AE4E8}" type="presParOf" srcId="{FBC1BF16-1979-4FBD-9895-0BF07E835021}" destId="{400374E3-A165-4211-A0D8-E8DCFDD9FB92}" srcOrd="1" destOrd="0" presId="urn:microsoft.com/office/officeart/2005/8/layout/vList2"/>
    <dgm:cxn modelId="{BB25772B-91D1-419B-BDC2-23691D0BE90B}" type="presParOf" srcId="{FBC1BF16-1979-4FBD-9895-0BF07E835021}" destId="{2FC93ACC-4BFE-493A-93A0-31EDB7FC39C1}" srcOrd="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>
        <a:solidFill>
          <a:srgbClr val="FFFF00"/>
        </a:solidFill>
      </dgm:spPr>
      <dgm:t>
        <a:bodyPr/>
        <a:lstStyle/>
        <a:p>
          <a:r>
            <a:rPr lang="en-US" b="1" dirty="0" err="1" smtClean="0"/>
            <a:t>Nessun</a:t>
          </a:r>
          <a:r>
            <a:rPr lang="en-US" b="1" dirty="0" smtClean="0"/>
            <a:t> </a:t>
          </a:r>
          <a:r>
            <a:rPr lang="en-US" b="1" dirty="0" err="1" smtClean="0"/>
            <a:t>supporto</a:t>
          </a:r>
          <a:r>
            <a:rPr lang="en-US" b="1" dirty="0" smtClean="0"/>
            <a:t> </a:t>
          </a:r>
          <a:r>
            <a:rPr lang="en-US" b="1" dirty="0" err="1" smtClean="0"/>
            <a:t>alle</a:t>
          </a:r>
          <a:r>
            <a:rPr lang="en-US" b="1" dirty="0" smtClean="0"/>
            <a:t> </a:t>
          </a:r>
          <a:r>
            <a:rPr lang="en-US" b="1" dirty="0" err="1" smtClean="0"/>
            <a:t>configurazioni</a:t>
          </a:r>
          <a:r>
            <a:rPr lang="en-US" b="1" dirty="0" smtClean="0"/>
            <a:t> </a:t>
          </a:r>
          <a:r>
            <a:rPr lang="en-US" b="1" dirty="0" err="1" smtClean="0"/>
            <a:t>avanzate</a:t>
          </a:r>
          <a:endParaRPr lang="it-IT" b="1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en-US" u="none" dirty="0" err="1" smtClean="0">
              <a:solidFill>
                <a:schemeClr val="tx1"/>
              </a:solidFill>
            </a:rPr>
            <a:t>VisualNetKit</a:t>
          </a:r>
          <a:endParaRPr lang="it-IT" u="none" dirty="0">
            <a:solidFill>
              <a:schemeClr val="tx1"/>
            </a:solidFill>
          </a:endParaRPr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it-IT" b="1" dirty="0" smtClean="0"/>
            <a:t>Supporto flessibile alle configurazioni avanzate</a:t>
          </a:r>
          <a:endParaRPr lang="it-IT" b="1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D3BE6627-C1BF-4B1E-AB5C-A805BED9C287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Semplice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strumento</a:t>
          </a:r>
          <a:r>
            <a:rPr lang="en-US" b="1" dirty="0" smtClean="0">
              <a:solidFill>
                <a:schemeClr val="bg1"/>
              </a:solidFill>
            </a:rPr>
            <a:t> per la </a:t>
          </a:r>
          <a:r>
            <a:rPr lang="en-US" b="1" dirty="0" err="1" smtClean="0">
              <a:solidFill>
                <a:schemeClr val="bg1"/>
              </a:solidFill>
            </a:rPr>
            <a:t>creazione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assistita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della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topologia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di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rete</a:t>
          </a:r>
          <a:endParaRPr lang="it-IT" b="1" dirty="0">
            <a:solidFill>
              <a:schemeClr val="bg1"/>
            </a:solidFill>
          </a:endParaRPr>
        </a:p>
      </dgm:t>
    </dgm:pt>
    <dgm:pt modelId="{C17E17C2-6BCD-495F-9C9B-A777D9894B25}" type="parTrans" cxnId="{6ADAE5BC-9842-486F-B6CF-29644D0B2031}">
      <dgm:prSet/>
      <dgm:spPr/>
      <dgm:t>
        <a:bodyPr/>
        <a:lstStyle/>
        <a:p>
          <a:endParaRPr lang="it-IT"/>
        </a:p>
      </dgm:t>
    </dgm:pt>
    <dgm:pt modelId="{78127034-D99E-49AC-A6E5-4ECDCD7B06B4}" type="sibTrans" cxnId="{6ADAE5BC-9842-486F-B6CF-29644D0B2031}">
      <dgm:prSet/>
      <dgm:spPr/>
      <dgm:t>
        <a:bodyPr/>
        <a:lstStyle/>
        <a:p>
          <a:endParaRPr lang="it-IT"/>
        </a:p>
      </dgm:t>
    </dgm:pt>
    <dgm:pt modelId="{A29DD2ED-1FF7-4816-8D5E-CBAFCB8E1D8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Imunes</a:t>
          </a:r>
          <a:endParaRPr lang="it-IT" dirty="0">
            <a:solidFill>
              <a:schemeClr val="tx1"/>
            </a:solidFill>
          </a:endParaRPr>
        </a:p>
      </dgm:t>
    </dgm:pt>
    <dgm:pt modelId="{A21A7847-30F6-4288-8922-A92DB8328167}" type="parTrans" cxnId="{C1D45F65-8CE2-41CB-B936-8EC58EFF4EE4}">
      <dgm:prSet/>
      <dgm:spPr/>
      <dgm:t>
        <a:bodyPr/>
        <a:lstStyle/>
        <a:p>
          <a:endParaRPr lang="it-IT"/>
        </a:p>
      </dgm:t>
    </dgm:pt>
    <dgm:pt modelId="{D8B4EE7B-4F3E-4106-A6A5-DB4EFFC9DD96}" type="sibTrans" cxnId="{C1D45F65-8CE2-41CB-B936-8EC58EFF4EE4}">
      <dgm:prSet/>
      <dgm:spPr/>
      <dgm:t>
        <a:bodyPr/>
        <a:lstStyle/>
        <a:p>
          <a:endParaRPr lang="it-IT"/>
        </a:p>
      </dgm:t>
    </dgm:pt>
    <dgm:pt modelId="{D77FC3FC-F9EB-4E58-8825-DED645590D21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Nessun</a:t>
          </a:r>
          <a:r>
            <a:rPr lang="en-US" b="1" dirty="0" smtClean="0"/>
            <a:t> </a:t>
          </a:r>
          <a:r>
            <a:rPr lang="en-US" b="1" dirty="0" err="1" smtClean="0"/>
            <a:t>supporto</a:t>
          </a:r>
          <a:r>
            <a:rPr lang="en-US" b="1" dirty="0" smtClean="0"/>
            <a:t> </a:t>
          </a:r>
          <a:r>
            <a:rPr lang="en-US" b="1" dirty="0" err="1" smtClean="0"/>
            <a:t>alle</a:t>
          </a:r>
          <a:r>
            <a:rPr lang="en-US" b="1" dirty="0" smtClean="0"/>
            <a:t> </a:t>
          </a:r>
          <a:r>
            <a:rPr lang="en-US" b="1" dirty="0" err="1" smtClean="0"/>
            <a:t>configurazioni</a:t>
          </a:r>
          <a:r>
            <a:rPr lang="en-US" b="1" dirty="0" smtClean="0"/>
            <a:t> </a:t>
          </a:r>
          <a:r>
            <a:rPr lang="en-US" b="1" dirty="0" err="1" smtClean="0"/>
            <a:t>avanzate</a:t>
          </a:r>
          <a:endParaRPr lang="it-IT" b="1" dirty="0"/>
        </a:p>
      </dgm:t>
    </dgm:pt>
    <dgm:pt modelId="{E9A7C237-1391-4BEA-AC15-C82B116BE407}" type="parTrans" cxnId="{BD1FE954-C62C-4640-80C4-E4D7E51A6A69}">
      <dgm:prSet/>
      <dgm:spPr/>
      <dgm:t>
        <a:bodyPr/>
        <a:lstStyle/>
        <a:p>
          <a:endParaRPr lang="it-IT"/>
        </a:p>
      </dgm:t>
    </dgm:pt>
    <dgm:pt modelId="{7D544671-B391-476A-8D5B-D67C00CF0DA2}" type="sibTrans" cxnId="{BD1FE954-C62C-4640-80C4-E4D7E51A6A69}">
      <dgm:prSet/>
      <dgm:spPr/>
      <dgm:t>
        <a:bodyPr/>
        <a:lstStyle/>
        <a:p>
          <a:endParaRPr lang="it-IT"/>
        </a:p>
      </dgm:t>
    </dgm:pt>
    <dgm:pt modelId="{ABFA9702-66D3-4E3B-BF38-B48298F25B7D}">
      <dgm:prSet phldrT="[Testo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MarionNet</a:t>
          </a:r>
          <a:endParaRPr lang="it-IT" dirty="0">
            <a:solidFill>
              <a:schemeClr val="tx1"/>
            </a:solidFill>
          </a:endParaRPr>
        </a:p>
      </dgm:t>
    </dgm:pt>
    <dgm:pt modelId="{C6D95995-3E65-481C-8775-D5D2A69A250D}" type="parTrans" cxnId="{E701DEF8-D113-45A1-A77B-13D9EC28CADC}">
      <dgm:prSet/>
      <dgm:spPr/>
      <dgm:t>
        <a:bodyPr/>
        <a:lstStyle/>
        <a:p>
          <a:endParaRPr lang="it-IT"/>
        </a:p>
      </dgm:t>
    </dgm:pt>
    <dgm:pt modelId="{79FF030F-82F9-454E-8927-5F67C79F6816}" type="sibTrans" cxnId="{E701DEF8-D113-45A1-A77B-13D9EC28CADC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D33DA8A3-55E0-480D-9450-C557B8E09C26}" type="pres">
      <dgm:prSet presAssocID="{A29DD2ED-1FF7-4816-8D5E-CBAFCB8E1D80}" presName="linNode" presStyleCnt="0"/>
      <dgm:spPr/>
    </dgm:pt>
    <dgm:pt modelId="{FE968423-7BCD-4F40-8F89-429AFCFC7A42}" type="pres">
      <dgm:prSet presAssocID="{A29DD2ED-1FF7-4816-8D5E-CBAFCB8E1D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FFA63C-16F7-4A91-9F6C-DC7D2A2919B8}" type="pres">
      <dgm:prSet presAssocID="{A29DD2ED-1FF7-4816-8D5E-CBAFCB8E1D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CBA05B-EB44-403A-88F2-87A9D2F31765}" type="pres">
      <dgm:prSet presAssocID="{D8B4EE7B-4F3E-4106-A6A5-DB4EFFC9DD96}" presName="sp" presStyleCnt="0"/>
      <dgm:spPr/>
    </dgm:pt>
    <dgm:pt modelId="{05D1D50E-CA6E-4A6C-BC7B-09905C3A708B}" type="pres">
      <dgm:prSet presAssocID="{ABFA9702-66D3-4E3B-BF38-B48298F25B7D}" presName="linNode" presStyleCnt="0"/>
      <dgm:spPr/>
    </dgm:pt>
    <dgm:pt modelId="{2389541D-7060-4E10-B914-CB72DBA9888F}" type="pres">
      <dgm:prSet presAssocID="{ABFA9702-66D3-4E3B-BF38-B48298F25B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731E5F-3B71-461F-B468-CDE9F05954DC}" type="pres">
      <dgm:prSet presAssocID="{ABFA9702-66D3-4E3B-BF38-B48298F25B7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CCC856-C744-44BC-9663-49E8A365D2B1}" type="pres">
      <dgm:prSet presAssocID="{79FF030F-82F9-454E-8927-5F67C79F6816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1D45F65-8CE2-41CB-B936-8EC58EFF4EE4}" srcId="{235B55A1-85F2-46BD-B188-6F06F5D4A171}" destId="{A29DD2ED-1FF7-4816-8D5E-CBAFCB8E1D80}" srcOrd="1" destOrd="0" parTransId="{A21A7847-30F6-4288-8922-A92DB8328167}" sibTransId="{D8B4EE7B-4F3E-4106-A6A5-DB4EFFC9DD96}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BD1FE954-C62C-4640-80C4-E4D7E51A6A69}" srcId="{A29DD2ED-1FF7-4816-8D5E-CBAFCB8E1D80}" destId="{D77FC3FC-F9EB-4E58-8825-DED645590D21}" srcOrd="0" destOrd="0" parTransId="{E9A7C237-1391-4BEA-AC15-C82B116BE407}" sibTransId="{7D544671-B391-476A-8D5B-D67C00CF0DA2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81CFDA25-229A-46EE-A4CC-7299AC9711CF}" type="presOf" srcId="{ABFA9702-66D3-4E3B-BF38-B48298F25B7D}" destId="{2389541D-7060-4E10-B914-CB72DBA9888F}" srcOrd="0" destOrd="0" presId="urn:microsoft.com/office/officeart/2005/8/layout/vList5"/>
    <dgm:cxn modelId="{51ECE79B-B383-4BB1-B866-A10472A39EFA}" type="presOf" srcId="{747FF608-217E-438B-BCFC-C198B0161C07}" destId="{68731E5F-3B71-461F-B468-CDE9F05954DC}" srcOrd="0" destOrd="0" presId="urn:microsoft.com/office/officeart/2005/8/layout/vList5"/>
    <dgm:cxn modelId="{D80827A7-889A-4E7F-8772-BAE617912C72}" type="presOf" srcId="{D3BE6627-C1BF-4B1E-AB5C-A805BED9C287}" destId="{B9328291-F94C-465E-BC05-BC968E4029C1}" srcOrd="0" destOrd="0" presId="urn:microsoft.com/office/officeart/2005/8/layout/vList5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7B8C7F28-9361-4D00-8911-DD0153A3E5FB}" type="presOf" srcId="{D77FC3FC-F9EB-4E58-8825-DED645590D21}" destId="{91FFA63C-16F7-4A91-9F6C-DC7D2A2919B8}" srcOrd="0" destOrd="0" presId="urn:microsoft.com/office/officeart/2005/8/layout/vList5"/>
    <dgm:cxn modelId="{6ADAE5BC-9842-486F-B6CF-29644D0B2031}" srcId="{6C742048-B828-4B29-B8E8-E763F092B0E9}" destId="{D3BE6627-C1BF-4B1E-AB5C-A805BED9C287}" srcOrd="0" destOrd="0" parTransId="{C17E17C2-6BCD-495F-9C9B-A777D9894B25}" sibTransId="{78127034-D99E-49AC-A6E5-4ECDCD7B06B4}"/>
    <dgm:cxn modelId="{A72CA3D9-3364-4C70-B193-7247E30FC4C9}" type="presOf" srcId="{A29DD2ED-1FF7-4816-8D5E-CBAFCB8E1D80}" destId="{FE968423-7BCD-4F40-8F89-429AFCFC7A42}" srcOrd="0" destOrd="0" presId="urn:microsoft.com/office/officeart/2005/8/layout/vList5"/>
    <dgm:cxn modelId="{5707514A-2F67-40D1-819C-108179F9C566}" srcId="{ABFA9702-66D3-4E3B-BF38-B48298F25B7D}" destId="{747FF608-217E-438B-BCFC-C198B0161C07}" srcOrd="0" destOrd="0" parTransId="{04B48E1E-054A-4C14-B28E-93E3BD7C4D3A}" sibTransId="{0FF173F9-2611-4C01-ACDF-5715C6BAD29A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E701DEF8-D113-45A1-A77B-13D9EC28CADC}" srcId="{235B55A1-85F2-46BD-B188-6F06F5D4A171}" destId="{ABFA9702-66D3-4E3B-BF38-B48298F25B7D}" srcOrd="2" destOrd="0" parTransId="{C6D95995-3E65-481C-8775-D5D2A69A250D}" sibTransId="{79FF030F-82F9-454E-8927-5F67C79F6816}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EFB8468B-8F98-4238-AAA3-E61FC4460EA0}" type="presParOf" srcId="{8707C7F1-5F37-4BF1-9329-5EE09FFDF905}" destId="{D33DA8A3-55E0-480D-9450-C557B8E09C26}" srcOrd="2" destOrd="0" presId="urn:microsoft.com/office/officeart/2005/8/layout/vList5"/>
    <dgm:cxn modelId="{1DBC04F9-8029-4242-BED9-DFBFC8A68E74}" type="presParOf" srcId="{D33DA8A3-55E0-480D-9450-C557B8E09C26}" destId="{FE968423-7BCD-4F40-8F89-429AFCFC7A42}" srcOrd="0" destOrd="0" presId="urn:microsoft.com/office/officeart/2005/8/layout/vList5"/>
    <dgm:cxn modelId="{AA29D643-BF71-4F6C-9108-1AC9F6E3C519}" type="presParOf" srcId="{D33DA8A3-55E0-480D-9450-C557B8E09C26}" destId="{91FFA63C-16F7-4A91-9F6C-DC7D2A2919B8}" srcOrd="1" destOrd="0" presId="urn:microsoft.com/office/officeart/2005/8/layout/vList5"/>
    <dgm:cxn modelId="{FAD8B3F1-5A3E-4307-A58E-BF0D9888FDB9}" type="presParOf" srcId="{8707C7F1-5F37-4BF1-9329-5EE09FFDF905}" destId="{4BCBA05B-EB44-403A-88F2-87A9D2F31765}" srcOrd="3" destOrd="0" presId="urn:microsoft.com/office/officeart/2005/8/layout/vList5"/>
    <dgm:cxn modelId="{81396664-81F6-4D11-88D5-8724972B2338}" type="presParOf" srcId="{8707C7F1-5F37-4BF1-9329-5EE09FFDF905}" destId="{05D1D50E-CA6E-4A6C-BC7B-09905C3A708B}" srcOrd="4" destOrd="0" presId="urn:microsoft.com/office/officeart/2005/8/layout/vList5"/>
    <dgm:cxn modelId="{4E1BF6FE-509C-4BAA-9E65-22D72AB46B32}" type="presParOf" srcId="{05D1D50E-CA6E-4A6C-BC7B-09905C3A708B}" destId="{2389541D-7060-4E10-B914-CB72DBA9888F}" srcOrd="0" destOrd="0" presId="urn:microsoft.com/office/officeart/2005/8/layout/vList5"/>
    <dgm:cxn modelId="{1B3FFEED-46C2-44DF-967D-76C9C2E484EA}" type="presParOf" srcId="{05D1D50E-CA6E-4A6C-BC7B-09905C3A708B}" destId="{68731E5F-3B71-461F-B468-CDE9F05954DC}" srcOrd="1" destOrd="0" presId="urn:microsoft.com/office/officeart/2005/8/layout/vList5"/>
    <dgm:cxn modelId="{5740F7B4-5BAE-402F-B3AC-715C17CAC0C3}" type="presParOf" srcId="{8707C7F1-5F37-4BF1-9329-5EE09FFDF905}" destId="{62CCC856-C744-44BC-9663-49E8A365D2B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A390D4-7138-40E5-A69C-D39AE7E0CDE2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B90C08-9948-4B99-AE29-E070C10ED07D}">
      <dgm:prSet phldrT="[Testo]"/>
      <dgm:spPr/>
      <dgm:t>
        <a:bodyPr/>
        <a:lstStyle/>
        <a:p>
          <a:pPr>
            <a:lnSpc>
              <a:spcPct val="90000"/>
            </a:lnSpc>
          </a:pPr>
          <a:r>
            <a:rPr lang="en-US" b="1" dirty="0" err="1" smtClean="0"/>
            <a:t>Cosa</a:t>
          </a:r>
          <a:r>
            <a:rPr lang="en-US" b="1" dirty="0" smtClean="0"/>
            <a:t> </a:t>
          </a:r>
          <a:r>
            <a:rPr lang="en-US" b="1" dirty="0" err="1" smtClean="0"/>
            <a:t>offre</a:t>
          </a:r>
          <a:r>
            <a:rPr lang="en-US" b="1" dirty="0" smtClean="0"/>
            <a:t> un </a:t>
          </a:r>
          <a:r>
            <a:rPr lang="en-US" b="1" dirty="0" err="1" smtClean="0"/>
            <a:t>Plugin</a:t>
          </a:r>
          <a:endParaRPr lang="it-IT" b="1" dirty="0"/>
        </a:p>
      </dgm:t>
    </dgm:pt>
    <dgm:pt modelId="{93FD8235-B7A5-4F8A-A57A-C464DD824903}" type="parTrans" cxnId="{DB39DD9F-4FAD-44DF-A487-4F6C71C70FF5}">
      <dgm:prSet/>
      <dgm:spPr/>
      <dgm:t>
        <a:bodyPr/>
        <a:lstStyle/>
        <a:p>
          <a:endParaRPr lang="it-IT"/>
        </a:p>
      </dgm:t>
    </dgm:pt>
    <dgm:pt modelId="{C3C21756-133E-4EE2-A7EA-024CB74EA3CD}" type="sibTrans" cxnId="{DB39DD9F-4FAD-44DF-A487-4F6C71C70FF5}">
      <dgm:prSet/>
      <dgm:spPr/>
      <dgm:t>
        <a:bodyPr/>
        <a:lstStyle/>
        <a:p>
          <a:endParaRPr lang="it-IT"/>
        </a:p>
      </dgm:t>
    </dgm:pt>
    <dgm:pt modelId="{AE1B0D04-8EB0-46D4-9D71-8C91A1B25C69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servizi</a:t>
          </a:r>
          <a:r>
            <a:rPr lang="en-US" dirty="0" smtClean="0"/>
            <a:t>/</a:t>
          </a:r>
          <a:r>
            <a:rPr lang="en-US" dirty="0" err="1" smtClean="0"/>
            <a:t>protocolli</a:t>
          </a:r>
          <a:r>
            <a:rPr lang="en-US" dirty="0" smtClean="0"/>
            <a:t> </a:t>
          </a:r>
          <a:r>
            <a:rPr lang="en-US" dirty="0" err="1" smtClean="0"/>
            <a:t>specifici</a:t>
          </a:r>
          <a:endParaRPr lang="it-IT" dirty="0"/>
        </a:p>
      </dgm:t>
    </dgm:pt>
    <dgm:pt modelId="{267019BE-F795-46CC-A617-67E9DEF0F709}" type="parTrans" cxnId="{AE521F8A-CF90-4DAD-9954-1714DF37E1A5}">
      <dgm:prSet/>
      <dgm:spPr/>
      <dgm:t>
        <a:bodyPr/>
        <a:lstStyle/>
        <a:p>
          <a:endParaRPr lang="it-IT"/>
        </a:p>
      </dgm:t>
    </dgm:pt>
    <dgm:pt modelId="{AEE0EDCB-3326-40A0-A925-D7AD260D9B62}" type="sibTrans" cxnId="{AE521F8A-CF90-4DAD-9954-1714DF37E1A5}">
      <dgm:prSet/>
      <dgm:spPr/>
      <dgm:t>
        <a:bodyPr/>
        <a:lstStyle/>
        <a:p>
          <a:endParaRPr lang="it-IT"/>
        </a:p>
      </dgm:t>
    </dgm:pt>
    <dgm:pt modelId="{434D032E-C61E-4571-AF21-48A2D5FE67A6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Files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configurazione</a:t>
          </a:r>
          <a:endParaRPr lang="it-IT" dirty="0"/>
        </a:p>
      </dgm:t>
    </dgm:pt>
    <dgm:pt modelId="{72FB1532-600E-44FB-91C4-EA4D0D14C7AB}" type="parTrans" cxnId="{1BD1173A-F23C-4ADB-B85C-5A3F5F4750B2}">
      <dgm:prSet/>
      <dgm:spPr/>
      <dgm:t>
        <a:bodyPr/>
        <a:lstStyle/>
        <a:p>
          <a:endParaRPr lang="it-IT"/>
        </a:p>
      </dgm:t>
    </dgm:pt>
    <dgm:pt modelId="{86109CA4-B773-4060-B2D1-1BF8D03AFCF4}" type="sibTrans" cxnId="{1BD1173A-F23C-4ADB-B85C-5A3F5F4750B2}">
      <dgm:prSet/>
      <dgm:spPr/>
      <dgm:t>
        <a:bodyPr/>
        <a:lstStyle/>
        <a:p>
          <a:endParaRPr lang="it-IT"/>
        </a:p>
      </dgm:t>
    </dgm:pt>
    <dgm:pt modelId="{C0916FAB-656D-41AF-BF2F-38089F158062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Proprietà</a:t>
          </a:r>
          <a:r>
            <a:rPr lang="en-US" dirty="0" smtClean="0"/>
            <a:t> </a:t>
          </a:r>
          <a:r>
            <a:rPr lang="en-US" dirty="0" err="1" smtClean="0"/>
            <a:t>gerarchiche</a:t>
          </a:r>
          <a:r>
            <a:rPr lang="en-US" dirty="0" smtClean="0"/>
            <a:t> e </a:t>
          </a:r>
          <a:r>
            <a:rPr lang="en-US" dirty="0" err="1" smtClean="0"/>
            <a:t>dinamiche</a:t>
          </a:r>
          <a:endParaRPr lang="it-IT" dirty="0"/>
        </a:p>
      </dgm:t>
    </dgm:pt>
    <dgm:pt modelId="{D31449A8-BEFC-46BB-9AAF-3A7CB4C4E6A9}" type="parTrans" cxnId="{C6719B37-81A6-4B0E-BE48-12CA3F90F5D9}">
      <dgm:prSet/>
      <dgm:spPr/>
      <dgm:t>
        <a:bodyPr/>
        <a:lstStyle/>
        <a:p>
          <a:endParaRPr lang="it-IT"/>
        </a:p>
      </dgm:t>
    </dgm:pt>
    <dgm:pt modelId="{3D7B2CA4-B23D-45D9-BA15-91A12D8C9928}" type="sibTrans" cxnId="{C6719B37-81A6-4B0E-BE48-12CA3F90F5D9}">
      <dgm:prSet/>
      <dgm:spPr/>
      <dgm:t>
        <a:bodyPr/>
        <a:lstStyle/>
        <a:p>
          <a:endParaRPr lang="it-IT"/>
        </a:p>
      </dgm:t>
    </dgm:pt>
    <dgm:pt modelId="{2FE0AFA9-A075-4FFA-8F73-A688628FE36D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Libreria</a:t>
          </a:r>
          <a:r>
            <a:rPr lang="en-US" dirty="0" smtClean="0"/>
            <a:t> </a:t>
          </a:r>
          <a:r>
            <a:rPr lang="en-US" dirty="0" err="1" smtClean="0"/>
            <a:t>esterna</a:t>
          </a:r>
          <a:r>
            <a:rPr lang="en-US" dirty="0" smtClean="0"/>
            <a:t> </a:t>
          </a:r>
          <a:r>
            <a:rPr lang="en-US" dirty="0" err="1" smtClean="0"/>
            <a:t>linkata</a:t>
          </a:r>
          <a:r>
            <a:rPr lang="en-US" dirty="0" smtClean="0"/>
            <a:t> </a:t>
          </a:r>
          <a:r>
            <a:rPr lang="en-US" dirty="0" err="1" smtClean="0"/>
            <a:t>dinamicamente</a:t>
          </a:r>
          <a:endParaRPr lang="it-IT" dirty="0"/>
        </a:p>
      </dgm:t>
    </dgm:pt>
    <dgm:pt modelId="{A94AFD07-AFB5-4072-91CC-DF6410C9D014}" type="parTrans" cxnId="{A17BED9B-5ECD-4F46-B68D-517B3CC388AE}">
      <dgm:prSet/>
      <dgm:spPr/>
      <dgm:t>
        <a:bodyPr/>
        <a:lstStyle/>
        <a:p>
          <a:endParaRPr lang="it-IT"/>
        </a:p>
      </dgm:t>
    </dgm:pt>
    <dgm:pt modelId="{597C2020-E89B-4490-87AF-048ADCB824B1}" type="sibTrans" cxnId="{A17BED9B-5ECD-4F46-B68D-517B3CC388AE}">
      <dgm:prSet/>
      <dgm:spPr/>
      <dgm:t>
        <a:bodyPr/>
        <a:lstStyle/>
        <a:p>
          <a:endParaRPr lang="it-IT"/>
        </a:p>
      </dgm:t>
    </dgm:pt>
    <dgm:pt modelId="{D83903CD-6AC1-4E33-B399-BA937328CD13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Gestione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Link o </a:t>
          </a:r>
          <a:r>
            <a:rPr lang="en-US" dirty="0" err="1" smtClean="0"/>
            <a:t>Nodi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A500CAB7-3382-44FA-BBBE-D43A58365EBC}" type="sibTrans" cxnId="{59BEA422-5201-4B3E-BD2F-7C8855DA1B66}">
      <dgm:prSet/>
      <dgm:spPr/>
      <dgm:t>
        <a:bodyPr/>
        <a:lstStyle/>
        <a:p>
          <a:endParaRPr lang="it-IT"/>
        </a:p>
      </dgm:t>
    </dgm:pt>
    <dgm:pt modelId="{D5B17E60-5ABE-4888-9BB6-A9CDF31B5585}" type="parTrans" cxnId="{59BEA422-5201-4B3E-BD2F-7C8855DA1B66}">
      <dgm:prSet/>
      <dgm:spPr/>
      <dgm:t>
        <a:bodyPr/>
        <a:lstStyle/>
        <a:p>
          <a:endParaRPr lang="it-IT"/>
        </a:p>
      </dgm:t>
    </dgm:pt>
    <dgm:pt modelId="{51EE6571-4C05-47DC-9029-C35BF00D7394}" type="pres">
      <dgm:prSet presAssocID="{C1A390D4-7138-40E5-A69C-D39AE7E0CD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1423C0B-CF11-462B-8A20-8185C1AE0FD5}" type="pres">
      <dgm:prSet presAssocID="{4BB90C08-9948-4B99-AE29-E070C10ED07D}" presName="comp" presStyleCnt="0"/>
      <dgm:spPr/>
    </dgm:pt>
    <dgm:pt modelId="{CE6CBFD9-0742-4FE3-BD5E-367C35A58332}" type="pres">
      <dgm:prSet presAssocID="{4BB90C08-9948-4B99-AE29-E070C10ED07D}" presName="box" presStyleLbl="node1" presStyleIdx="0" presStyleCnt="1"/>
      <dgm:spPr/>
      <dgm:t>
        <a:bodyPr/>
        <a:lstStyle/>
        <a:p>
          <a:endParaRPr lang="it-IT"/>
        </a:p>
      </dgm:t>
    </dgm:pt>
    <dgm:pt modelId="{7B2C9246-A286-4015-9848-A3761EA99150}" type="pres">
      <dgm:prSet presAssocID="{4BB90C08-9948-4B99-AE29-E070C10ED07D}" presName="img" presStyleLbl="fgImgPlace1" presStyleIdx="0" presStyleCnt="1" custAng="0" custScaleX="123770" custScaleY="45886" custLinFactNeighborX="-1229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A71205EB-3838-4A0C-B40C-6DE903DA1BAA}" type="pres">
      <dgm:prSet presAssocID="{4BB90C08-9948-4B99-AE29-E070C10ED07D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BD1173A-F23C-4ADB-B85C-5A3F5F4750B2}" srcId="{4BB90C08-9948-4B99-AE29-E070C10ED07D}" destId="{434D032E-C61E-4571-AF21-48A2D5FE67A6}" srcOrd="2" destOrd="0" parTransId="{72FB1532-600E-44FB-91C4-EA4D0D14C7AB}" sibTransId="{86109CA4-B773-4060-B2D1-1BF8D03AFCF4}"/>
    <dgm:cxn modelId="{48E7C4AD-D00A-446E-9FC8-65C186BFAFCB}" type="presOf" srcId="{4BB90C08-9948-4B99-AE29-E070C10ED07D}" destId="{A71205EB-3838-4A0C-B40C-6DE903DA1BAA}" srcOrd="1" destOrd="0" presId="urn:microsoft.com/office/officeart/2005/8/layout/vList4"/>
    <dgm:cxn modelId="{7DCC1E52-6A27-44F0-B063-C5D4918FF1EA}" type="presOf" srcId="{AE1B0D04-8EB0-46D4-9D71-8C91A1B25C69}" destId="{A71205EB-3838-4A0C-B40C-6DE903DA1BAA}" srcOrd="1" destOrd="2" presId="urn:microsoft.com/office/officeart/2005/8/layout/vList4"/>
    <dgm:cxn modelId="{16A22180-76C5-4DC2-8106-25CDAF3E06B2}" type="presOf" srcId="{D83903CD-6AC1-4E33-B399-BA937328CD13}" destId="{CE6CBFD9-0742-4FE3-BD5E-367C35A58332}" srcOrd="0" destOrd="1" presId="urn:microsoft.com/office/officeart/2005/8/layout/vList4"/>
    <dgm:cxn modelId="{3B0E098E-86E0-49BE-AC87-10F470C99095}" type="presOf" srcId="{D83903CD-6AC1-4E33-B399-BA937328CD13}" destId="{A71205EB-3838-4A0C-B40C-6DE903DA1BAA}" srcOrd="1" destOrd="1" presId="urn:microsoft.com/office/officeart/2005/8/layout/vList4"/>
    <dgm:cxn modelId="{A96FFE1A-C698-4A84-8854-CE335A935B44}" type="presOf" srcId="{C0916FAB-656D-41AF-BF2F-38089F158062}" destId="{CE6CBFD9-0742-4FE3-BD5E-367C35A58332}" srcOrd="0" destOrd="4" presId="urn:microsoft.com/office/officeart/2005/8/layout/vList4"/>
    <dgm:cxn modelId="{655CDAFF-DEAC-4A2A-A528-27D8AFA87DF6}" type="presOf" srcId="{434D032E-C61E-4571-AF21-48A2D5FE67A6}" destId="{CE6CBFD9-0742-4FE3-BD5E-367C35A58332}" srcOrd="0" destOrd="3" presId="urn:microsoft.com/office/officeart/2005/8/layout/vList4"/>
    <dgm:cxn modelId="{DB39DD9F-4FAD-44DF-A487-4F6C71C70FF5}" srcId="{C1A390D4-7138-40E5-A69C-D39AE7E0CDE2}" destId="{4BB90C08-9948-4B99-AE29-E070C10ED07D}" srcOrd="0" destOrd="0" parTransId="{93FD8235-B7A5-4F8A-A57A-C464DD824903}" sibTransId="{C3C21756-133E-4EE2-A7EA-024CB74EA3CD}"/>
    <dgm:cxn modelId="{C6719B37-81A6-4B0E-BE48-12CA3F90F5D9}" srcId="{4BB90C08-9948-4B99-AE29-E070C10ED07D}" destId="{C0916FAB-656D-41AF-BF2F-38089F158062}" srcOrd="3" destOrd="0" parTransId="{D31449A8-BEFC-46BB-9AAF-3A7CB4C4E6A9}" sibTransId="{3D7B2CA4-B23D-45D9-BA15-91A12D8C9928}"/>
    <dgm:cxn modelId="{287C8AF9-0383-4B04-B5B2-CA2232BB474D}" type="presOf" srcId="{2FE0AFA9-A075-4FFA-8F73-A688628FE36D}" destId="{CE6CBFD9-0742-4FE3-BD5E-367C35A58332}" srcOrd="0" destOrd="5" presId="urn:microsoft.com/office/officeart/2005/8/layout/vList4"/>
    <dgm:cxn modelId="{17EEFB66-D446-4FB4-9E53-468881412DBC}" type="presOf" srcId="{2FE0AFA9-A075-4FFA-8F73-A688628FE36D}" destId="{A71205EB-3838-4A0C-B40C-6DE903DA1BAA}" srcOrd="1" destOrd="5" presId="urn:microsoft.com/office/officeart/2005/8/layout/vList4"/>
    <dgm:cxn modelId="{4105BA41-6512-4F88-85AC-95918D40631D}" type="presOf" srcId="{AE1B0D04-8EB0-46D4-9D71-8C91A1B25C69}" destId="{CE6CBFD9-0742-4FE3-BD5E-367C35A58332}" srcOrd="0" destOrd="2" presId="urn:microsoft.com/office/officeart/2005/8/layout/vList4"/>
    <dgm:cxn modelId="{AE521F8A-CF90-4DAD-9954-1714DF37E1A5}" srcId="{4BB90C08-9948-4B99-AE29-E070C10ED07D}" destId="{AE1B0D04-8EB0-46D4-9D71-8C91A1B25C69}" srcOrd="1" destOrd="0" parTransId="{267019BE-F795-46CC-A617-67E9DEF0F709}" sibTransId="{AEE0EDCB-3326-40A0-A925-D7AD260D9B62}"/>
    <dgm:cxn modelId="{ED5273A8-79D9-41C9-B013-A9D8FD6F5849}" type="presOf" srcId="{434D032E-C61E-4571-AF21-48A2D5FE67A6}" destId="{A71205EB-3838-4A0C-B40C-6DE903DA1BAA}" srcOrd="1" destOrd="3" presId="urn:microsoft.com/office/officeart/2005/8/layout/vList4"/>
    <dgm:cxn modelId="{C528F232-B8F0-4496-B2C9-3EE83C99FD70}" type="presOf" srcId="{C0916FAB-656D-41AF-BF2F-38089F158062}" destId="{A71205EB-3838-4A0C-B40C-6DE903DA1BAA}" srcOrd="1" destOrd="4" presId="urn:microsoft.com/office/officeart/2005/8/layout/vList4"/>
    <dgm:cxn modelId="{59BEA422-5201-4B3E-BD2F-7C8855DA1B66}" srcId="{4BB90C08-9948-4B99-AE29-E070C10ED07D}" destId="{D83903CD-6AC1-4E33-B399-BA937328CD13}" srcOrd="0" destOrd="0" parTransId="{D5B17E60-5ABE-4888-9BB6-A9CDF31B5585}" sibTransId="{A500CAB7-3382-44FA-BBBE-D43A58365EBC}"/>
    <dgm:cxn modelId="{40250385-9D0E-4B0D-A2D0-F17991DBC6D7}" type="presOf" srcId="{4BB90C08-9948-4B99-AE29-E070C10ED07D}" destId="{CE6CBFD9-0742-4FE3-BD5E-367C35A58332}" srcOrd="0" destOrd="0" presId="urn:microsoft.com/office/officeart/2005/8/layout/vList4"/>
    <dgm:cxn modelId="{A17BED9B-5ECD-4F46-B68D-517B3CC388AE}" srcId="{4BB90C08-9948-4B99-AE29-E070C10ED07D}" destId="{2FE0AFA9-A075-4FFA-8F73-A688628FE36D}" srcOrd="4" destOrd="0" parTransId="{A94AFD07-AFB5-4072-91CC-DF6410C9D014}" sibTransId="{597C2020-E89B-4490-87AF-048ADCB824B1}"/>
    <dgm:cxn modelId="{1C7C7CD8-0ACA-455D-9233-9B66DAF01634}" type="presOf" srcId="{C1A390D4-7138-40E5-A69C-D39AE7E0CDE2}" destId="{51EE6571-4C05-47DC-9029-C35BF00D7394}" srcOrd="0" destOrd="0" presId="urn:microsoft.com/office/officeart/2005/8/layout/vList4"/>
    <dgm:cxn modelId="{88C923FB-1C17-4989-A507-E6F1675B0D5B}" type="presParOf" srcId="{51EE6571-4C05-47DC-9029-C35BF00D7394}" destId="{61423C0B-CF11-462B-8A20-8185C1AE0FD5}" srcOrd="0" destOrd="0" presId="urn:microsoft.com/office/officeart/2005/8/layout/vList4"/>
    <dgm:cxn modelId="{5DBA4683-3AA7-47B6-BD74-1635CCBE678B}" type="presParOf" srcId="{61423C0B-CF11-462B-8A20-8185C1AE0FD5}" destId="{CE6CBFD9-0742-4FE3-BD5E-367C35A58332}" srcOrd="0" destOrd="0" presId="urn:microsoft.com/office/officeart/2005/8/layout/vList4"/>
    <dgm:cxn modelId="{FF8A85DD-9E91-4E0E-B4CD-CA7B0247C4E5}" type="presParOf" srcId="{61423C0B-CF11-462B-8A20-8185C1AE0FD5}" destId="{7B2C9246-A286-4015-9848-A3761EA99150}" srcOrd="1" destOrd="0" presId="urn:microsoft.com/office/officeart/2005/8/layout/vList4"/>
    <dgm:cxn modelId="{160D7BBF-F900-475B-9F37-54D804B4F17E}" type="presParOf" srcId="{61423C0B-CF11-462B-8A20-8185C1AE0FD5}" destId="{A71205EB-3838-4A0C-B40C-6DE903DA1BAA}" srcOrd="2" destOrd="0" presId="urn:microsoft.com/office/officeart/2005/8/layout/vList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A390D4-7138-40E5-A69C-D39AE7E0CDE2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0F2E96-341F-4128-B22A-EFC5B7C48AE1}">
      <dgm:prSet phldrT="[Testo]"/>
      <dgm:spPr/>
      <dgm:t>
        <a:bodyPr/>
        <a:lstStyle/>
        <a:p>
          <a:pPr algn="l"/>
          <a:r>
            <a:rPr lang="en-US" b="1" dirty="0" err="1" smtClean="0"/>
            <a:t>Riferimenti</a:t>
          </a:r>
          <a:endParaRPr lang="it-IT" b="1" dirty="0"/>
        </a:p>
      </dgm:t>
    </dgm:pt>
    <dgm:pt modelId="{FD8B310D-3B04-4D27-8CAD-B52FB25CFE44}" type="parTrans" cxnId="{4D4940BE-48D5-461A-ABD4-43EE7B9B898D}">
      <dgm:prSet/>
      <dgm:spPr/>
      <dgm:t>
        <a:bodyPr/>
        <a:lstStyle/>
        <a:p>
          <a:endParaRPr lang="it-IT"/>
        </a:p>
      </dgm:t>
    </dgm:pt>
    <dgm:pt modelId="{0B1EE089-295C-4329-95D3-E42187FC751B}" type="sibTrans" cxnId="{4D4940BE-48D5-461A-ABD4-43EE7B9B898D}">
      <dgm:prSet/>
      <dgm:spPr/>
      <dgm:t>
        <a:bodyPr/>
        <a:lstStyle/>
        <a:p>
          <a:endParaRPr lang="it-IT"/>
        </a:p>
      </dgm:t>
    </dgm:pt>
    <dgm:pt modelId="{2543E51C-1F69-4F16-A26E-985B31922749}">
      <dgm:prSet phldrT="[Testo]"/>
      <dgm:spPr/>
      <dgm:t>
        <a:bodyPr/>
        <a:lstStyle/>
        <a:p>
          <a:pPr algn="l"/>
          <a:r>
            <a:rPr lang="en-US" dirty="0" err="1" smtClean="0"/>
            <a:t>Tre</a:t>
          </a:r>
          <a:r>
            <a:rPr lang="en-US" dirty="0" smtClean="0"/>
            <a:t> release con </a:t>
          </a:r>
          <a:r>
            <a:rPr lang="en-US" dirty="0" err="1" smtClean="0"/>
            <a:t>oltre</a:t>
          </a:r>
          <a:r>
            <a:rPr lang="en-US" dirty="0" smtClean="0"/>
            <a:t> </a:t>
          </a:r>
          <a:r>
            <a:rPr lang="en-US" b="1" dirty="0" smtClean="0"/>
            <a:t>1000</a:t>
          </a:r>
          <a:r>
            <a:rPr lang="en-US" dirty="0" smtClean="0"/>
            <a:t> downloads</a:t>
          </a:r>
          <a:endParaRPr lang="it-IT" dirty="0"/>
        </a:p>
      </dgm:t>
    </dgm:pt>
    <dgm:pt modelId="{01C5541C-AE9D-4A1B-92F0-20869F77C635}" type="parTrans" cxnId="{4DA68AF4-2CC9-43FE-8185-E463C9C3550E}">
      <dgm:prSet/>
      <dgm:spPr/>
      <dgm:t>
        <a:bodyPr/>
        <a:lstStyle/>
        <a:p>
          <a:endParaRPr lang="it-IT"/>
        </a:p>
      </dgm:t>
    </dgm:pt>
    <dgm:pt modelId="{920081C0-E665-4BE5-9A00-D2DFE2F23852}" type="sibTrans" cxnId="{4DA68AF4-2CC9-43FE-8185-E463C9C3550E}">
      <dgm:prSet/>
      <dgm:spPr/>
      <dgm:t>
        <a:bodyPr/>
        <a:lstStyle/>
        <a:p>
          <a:endParaRPr lang="it-IT"/>
        </a:p>
      </dgm:t>
    </dgm:pt>
    <dgm:pt modelId="{F53456BF-D7AD-4017-BFD9-A55BF2DDE759}">
      <dgm:prSet phldrT="[Testo]"/>
      <dgm:spPr/>
      <dgm:t>
        <a:bodyPr/>
        <a:lstStyle/>
        <a:p>
          <a:pPr algn="l"/>
          <a:r>
            <a:rPr lang="it-IT" u="sng" dirty="0" smtClean="0"/>
            <a:t>http://code.google.com/p/visual-netkit/</a:t>
          </a:r>
          <a:endParaRPr lang="it-IT" u="sng" dirty="0"/>
        </a:p>
      </dgm:t>
    </dgm:pt>
    <dgm:pt modelId="{414BBFD3-D211-4E83-AF97-ED7EDCB0DD24}" type="parTrans" cxnId="{1E196E1A-3901-42C1-BCD4-0230AA83C2D1}">
      <dgm:prSet/>
      <dgm:spPr/>
      <dgm:t>
        <a:bodyPr/>
        <a:lstStyle/>
        <a:p>
          <a:endParaRPr lang="it-IT"/>
        </a:p>
      </dgm:t>
    </dgm:pt>
    <dgm:pt modelId="{181A691F-047F-4FBE-9CF3-508FF106DEE9}" type="sibTrans" cxnId="{1E196E1A-3901-42C1-BCD4-0230AA83C2D1}">
      <dgm:prSet/>
      <dgm:spPr/>
      <dgm:t>
        <a:bodyPr/>
        <a:lstStyle/>
        <a:p>
          <a:endParaRPr lang="it-IT"/>
        </a:p>
      </dgm:t>
    </dgm:pt>
    <dgm:pt modelId="{4BB90C08-9948-4B99-AE29-E070C10ED07D}">
      <dgm:prSet phldrT="[Testo]"/>
      <dgm:spPr/>
      <dgm:t>
        <a:bodyPr/>
        <a:lstStyle/>
        <a:p>
          <a:r>
            <a:rPr lang="en-US" b="1" dirty="0" err="1" smtClean="0"/>
            <a:t>Sviluppi</a:t>
          </a:r>
          <a:r>
            <a:rPr lang="en-US" b="1" dirty="0" smtClean="0"/>
            <a:t> </a:t>
          </a:r>
          <a:r>
            <a:rPr lang="en-US" b="1" dirty="0" err="1" smtClean="0"/>
            <a:t>futuri</a:t>
          </a:r>
          <a:endParaRPr lang="it-IT" b="1" dirty="0"/>
        </a:p>
      </dgm:t>
    </dgm:pt>
    <dgm:pt modelId="{93FD8235-B7A5-4F8A-A57A-C464DD824903}" type="parTrans" cxnId="{DB39DD9F-4FAD-44DF-A487-4F6C71C70FF5}">
      <dgm:prSet/>
      <dgm:spPr/>
      <dgm:t>
        <a:bodyPr/>
        <a:lstStyle/>
        <a:p>
          <a:endParaRPr lang="it-IT"/>
        </a:p>
      </dgm:t>
    </dgm:pt>
    <dgm:pt modelId="{C3C21756-133E-4EE2-A7EA-024CB74EA3CD}" type="sibTrans" cxnId="{DB39DD9F-4FAD-44DF-A487-4F6C71C70FF5}">
      <dgm:prSet/>
      <dgm:spPr/>
      <dgm:t>
        <a:bodyPr/>
        <a:lstStyle/>
        <a:p>
          <a:endParaRPr lang="it-IT"/>
        </a:p>
      </dgm:t>
    </dgm:pt>
    <dgm:pt modelId="{07533D2A-FC6D-4865-96C6-33BF266B5D44}">
      <dgm:prSet phldrT="[Testo]"/>
      <dgm:spPr/>
      <dgm:t>
        <a:bodyPr/>
        <a:lstStyle/>
        <a:p>
          <a:r>
            <a:rPr lang="en-US" dirty="0" smtClean="0"/>
            <a:t>Plug-in </a:t>
          </a:r>
          <a:r>
            <a:rPr lang="en-US" dirty="0" err="1" smtClean="0"/>
            <a:t>avanzati</a:t>
          </a:r>
          <a:r>
            <a:rPr lang="en-US" dirty="0" smtClean="0"/>
            <a:t> (</a:t>
          </a:r>
          <a:r>
            <a:rPr lang="en-US" dirty="0" err="1" smtClean="0"/>
            <a:t>Quagga</a:t>
          </a:r>
          <a:r>
            <a:rPr lang="en-US" dirty="0" smtClean="0"/>
            <a:t>, DNS, Firewall, </a:t>
          </a:r>
          <a:r>
            <a:rPr lang="en-US" dirty="0" err="1" smtClean="0"/>
            <a:t>ecc</a:t>
          </a:r>
          <a:r>
            <a:rPr lang="en-US" dirty="0" smtClean="0"/>
            <a:t>…)</a:t>
          </a:r>
          <a:endParaRPr lang="it-IT" dirty="0"/>
        </a:p>
      </dgm:t>
    </dgm:pt>
    <dgm:pt modelId="{74021AF2-1DAE-4955-873A-AF244FE96899}" type="parTrans" cxnId="{56B51F9F-8347-499B-8595-DF0461CE2F85}">
      <dgm:prSet/>
      <dgm:spPr/>
      <dgm:t>
        <a:bodyPr/>
        <a:lstStyle/>
        <a:p>
          <a:endParaRPr lang="it-IT"/>
        </a:p>
      </dgm:t>
    </dgm:pt>
    <dgm:pt modelId="{139E4F7D-4EEE-43A6-916A-5AF75AB95507}" type="sibTrans" cxnId="{56B51F9F-8347-499B-8595-DF0461CE2F85}">
      <dgm:prSet/>
      <dgm:spPr/>
      <dgm:t>
        <a:bodyPr/>
        <a:lstStyle/>
        <a:p>
          <a:endParaRPr lang="it-IT"/>
        </a:p>
      </dgm:t>
    </dgm:pt>
    <dgm:pt modelId="{C53F41FB-401F-47E2-851B-7978B377975C}">
      <dgm:prSet phldrT="[Testo]"/>
      <dgm:spPr/>
      <dgm:t>
        <a:bodyPr/>
        <a:lstStyle/>
        <a:p>
          <a:r>
            <a:rPr lang="en-US" dirty="0" smtClean="0"/>
            <a:t>Importing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laboratori</a:t>
          </a:r>
          <a:r>
            <a:rPr lang="en-US" dirty="0" smtClean="0"/>
            <a:t> </a:t>
          </a:r>
          <a:r>
            <a:rPr lang="en-US" dirty="0" err="1" smtClean="0"/>
            <a:t>esistenti</a:t>
          </a:r>
          <a:endParaRPr lang="it-IT" dirty="0"/>
        </a:p>
      </dgm:t>
    </dgm:pt>
    <dgm:pt modelId="{DCF3CB66-A532-45C0-8DE4-94A56BCA57CF}" type="parTrans" cxnId="{181EC5BF-B4E0-4973-A8CC-44CE7C80ABF4}">
      <dgm:prSet/>
      <dgm:spPr/>
      <dgm:t>
        <a:bodyPr/>
        <a:lstStyle/>
        <a:p>
          <a:endParaRPr lang="it-IT"/>
        </a:p>
      </dgm:t>
    </dgm:pt>
    <dgm:pt modelId="{A97DD4BE-3A59-48C2-9307-2D00B0B9513F}" type="sibTrans" cxnId="{181EC5BF-B4E0-4973-A8CC-44CE7C80ABF4}">
      <dgm:prSet/>
      <dgm:spPr/>
      <dgm:t>
        <a:bodyPr/>
        <a:lstStyle/>
        <a:p>
          <a:endParaRPr lang="it-IT"/>
        </a:p>
      </dgm:t>
    </dgm:pt>
    <dgm:pt modelId="{9DA24099-3650-4745-AA47-1038CD8BB4EA}">
      <dgm:prSet phldrT="[Testo]"/>
      <dgm:spPr/>
      <dgm:t>
        <a:bodyPr/>
        <a:lstStyle/>
        <a:p>
          <a:r>
            <a:rPr lang="it-IT" dirty="0" smtClean="0"/>
            <a:t>Problemi di </a:t>
          </a:r>
          <a:r>
            <a:rPr lang="it-IT" dirty="0" err="1" smtClean="0"/>
            <a:t>Graph</a:t>
          </a:r>
          <a:r>
            <a:rPr lang="it-IT" dirty="0" smtClean="0"/>
            <a:t> </a:t>
          </a:r>
          <a:r>
            <a:rPr lang="it-IT" dirty="0" err="1" smtClean="0"/>
            <a:t>Drawing</a:t>
          </a:r>
          <a:endParaRPr lang="it-IT" dirty="0"/>
        </a:p>
      </dgm:t>
    </dgm:pt>
    <dgm:pt modelId="{A05FEFBC-8531-4D3F-812E-7BC36C9E9339}" type="parTrans" cxnId="{D5B0E4F0-8608-4A18-874B-5BE82E10C79B}">
      <dgm:prSet/>
      <dgm:spPr/>
      <dgm:t>
        <a:bodyPr/>
        <a:lstStyle/>
        <a:p>
          <a:endParaRPr lang="it-IT"/>
        </a:p>
      </dgm:t>
    </dgm:pt>
    <dgm:pt modelId="{4DB7908E-EE0D-4B56-9BDA-4F7D240F80B1}" type="sibTrans" cxnId="{D5B0E4F0-8608-4A18-874B-5BE82E10C79B}">
      <dgm:prSet/>
      <dgm:spPr/>
      <dgm:t>
        <a:bodyPr/>
        <a:lstStyle/>
        <a:p>
          <a:endParaRPr lang="it-IT"/>
        </a:p>
      </dgm:t>
    </dgm:pt>
    <dgm:pt modelId="{9E629373-1FAD-4713-A26E-979AC12C66A4}">
      <dgm:prSet phldrT="[Testo]"/>
      <dgm:spPr/>
      <dgm:t>
        <a:bodyPr/>
        <a:lstStyle/>
        <a:p>
          <a:r>
            <a:rPr lang="it-IT" dirty="0" err="1" smtClean="0"/>
            <a:t>Esporting</a:t>
          </a:r>
          <a:r>
            <a:rPr lang="it-IT" dirty="0" smtClean="0"/>
            <a:t> del laboratorio creato in un formato portabile ed auto-contenuto</a:t>
          </a:r>
          <a:endParaRPr lang="it-IT" dirty="0"/>
        </a:p>
      </dgm:t>
    </dgm:pt>
    <dgm:pt modelId="{D071B07A-0A1F-4A3B-9A6D-A05601320698}" type="parTrans" cxnId="{16B1CCE2-24CC-47EA-8B1D-2136574C736C}">
      <dgm:prSet/>
      <dgm:spPr/>
      <dgm:t>
        <a:bodyPr/>
        <a:lstStyle/>
        <a:p>
          <a:endParaRPr lang="it-IT"/>
        </a:p>
      </dgm:t>
    </dgm:pt>
    <dgm:pt modelId="{52871FA2-5C6E-4BDA-AC42-9C7781DFF690}" type="sibTrans" cxnId="{16B1CCE2-24CC-47EA-8B1D-2136574C736C}">
      <dgm:prSet/>
      <dgm:spPr/>
      <dgm:t>
        <a:bodyPr/>
        <a:lstStyle/>
        <a:p>
          <a:endParaRPr lang="it-IT"/>
        </a:p>
      </dgm:t>
    </dgm:pt>
    <dgm:pt modelId="{1079109F-2DCD-40C8-8D6B-C4E3ABEBB31A}">
      <dgm:prSet phldrT="[Testo]"/>
      <dgm:spPr/>
      <dgm:t>
        <a:bodyPr/>
        <a:lstStyle/>
        <a:p>
          <a:pPr algn="l"/>
          <a:r>
            <a:rPr lang="en-US" dirty="0" err="1" smtClean="0"/>
            <a:t>Licenza</a:t>
          </a:r>
          <a:r>
            <a:rPr lang="en-US" dirty="0" smtClean="0"/>
            <a:t>: </a:t>
          </a:r>
          <a:r>
            <a:rPr lang="en-US" b="1" dirty="0" smtClean="0"/>
            <a:t>G</a:t>
          </a:r>
          <a:r>
            <a:rPr lang="en-US" dirty="0" smtClean="0"/>
            <a:t>eneral </a:t>
          </a:r>
          <a:r>
            <a:rPr lang="en-US" b="1" dirty="0" smtClean="0"/>
            <a:t>P</a:t>
          </a:r>
          <a:r>
            <a:rPr lang="en-US" dirty="0" smtClean="0"/>
            <a:t>ublic </a:t>
          </a:r>
          <a:r>
            <a:rPr lang="en-US" b="1" dirty="0" smtClean="0"/>
            <a:t>L</a:t>
          </a:r>
          <a:r>
            <a:rPr lang="en-US" dirty="0" smtClean="0"/>
            <a:t>icense  v3</a:t>
          </a:r>
          <a:endParaRPr lang="it-IT" u="sng" dirty="0"/>
        </a:p>
      </dgm:t>
    </dgm:pt>
    <dgm:pt modelId="{526AC214-B2D9-4887-9401-97D12C2F101F}" type="parTrans" cxnId="{4D89E140-023B-4846-9BDC-7B0BF3336AA8}">
      <dgm:prSet/>
      <dgm:spPr/>
      <dgm:t>
        <a:bodyPr/>
        <a:lstStyle/>
        <a:p>
          <a:endParaRPr lang="it-IT"/>
        </a:p>
      </dgm:t>
    </dgm:pt>
    <dgm:pt modelId="{4C939F3A-5F51-4687-BB38-15397C3EF84B}" type="sibTrans" cxnId="{4D89E140-023B-4846-9BDC-7B0BF3336AA8}">
      <dgm:prSet/>
      <dgm:spPr/>
      <dgm:t>
        <a:bodyPr/>
        <a:lstStyle/>
        <a:p>
          <a:endParaRPr lang="it-IT"/>
        </a:p>
      </dgm:t>
    </dgm:pt>
    <dgm:pt modelId="{51EE6571-4C05-47DC-9029-C35BF00D7394}" type="pres">
      <dgm:prSet presAssocID="{C1A390D4-7138-40E5-A69C-D39AE7E0CD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578B1C2-270F-4E67-A98F-6C2F1125B8AC}" type="pres">
      <dgm:prSet presAssocID="{110F2E96-341F-4128-B22A-EFC5B7C48AE1}" presName="comp" presStyleCnt="0"/>
      <dgm:spPr/>
    </dgm:pt>
    <dgm:pt modelId="{F1F76F48-0235-4A43-B8D0-180C84B9DF40}" type="pres">
      <dgm:prSet presAssocID="{110F2E96-341F-4128-B22A-EFC5B7C48AE1}" presName="box" presStyleLbl="node1" presStyleIdx="0" presStyleCnt="2"/>
      <dgm:spPr/>
      <dgm:t>
        <a:bodyPr/>
        <a:lstStyle/>
        <a:p>
          <a:endParaRPr lang="it-IT"/>
        </a:p>
      </dgm:t>
    </dgm:pt>
    <dgm:pt modelId="{671E2F99-F347-4C31-BCF9-178DFD24F364}" type="pres">
      <dgm:prSet presAssocID="{110F2E96-341F-4128-B22A-EFC5B7C48AE1}" presName="img" presStyleLbl="fgImgPlace1" presStyleIdx="0" presStyleCnt="2" custScaleX="77254" custScaleY="75378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3074BDE6-8662-42B7-AE43-CF1D6E099A77}" type="pres">
      <dgm:prSet presAssocID="{110F2E96-341F-4128-B22A-EFC5B7C48AE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71B0B5-6DCA-4C41-9E31-89118F729017}" type="pres">
      <dgm:prSet presAssocID="{0B1EE089-295C-4329-95D3-E42187FC751B}" presName="spacer" presStyleCnt="0"/>
      <dgm:spPr/>
    </dgm:pt>
    <dgm:pt modelId="{61423C0B-CF11-462B-8A20-8185C1AE0FD5}" type="pres">
      <dgm:prSet presAssocID="{4BB90C08-9948-4B99-AE29-E070C10ED07D}" presName="comp" presStyleCnt="0"/>
      <dgm:spPr/>
    </dgm:pt>
    <dgm:pt modelId="{CE6CBFD9-0742-4FE3-BD5E-367C35A58332}" type="pres">
      <dgm:prSet presAssocID="{4BB90C08-9948-4B99-AE29-E070C10ED07D}" presName="box" presStyleLbl="node1" presStyleIdx="1" presStyleCnt="2"/>
      <dgm:spPr/>
      <dgm:t>
        <a:bodyPr/>
        <a:lstStyle/>
        <a:p>
          <a:endParaRPr lang="it-IT"/>
        </a:p>
      </dgm:t>
    </dgm:pt>
    <dgm:pt modelId="{7B2C9246-A286-4015-9848-A3761EA99150}" type="pres">
      <dgm:prSet presAssocID="{4BB90C08-9948-4B99-AE29-E070C10ED07D}" presName="img" presStyleLbl="fgImgPlace1" presStyleIdx="1" presStyleCnt="2" custScaleX="86680" custScaleY="69852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71205EB-3838-4A0C-B40C-6DE903DA1BAA}" type="pres">
      <dgm:prSet presAssocID="{4BB90C08-9948-4B99-AE29-E070C10ED07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F5E57F8-5605-4DEA-A881-819D5753C0DD}" type="presOf" srcId="{07533D2A-FC6D-4865-96C6-33BF266B5D44}" destId="{A71205EB-3838-4A0C-B40C-6DE903DA1BAA}" srcOrd="1" destOrd="1" presId="urn:microsoft.com/office/officeart/2005/8/layout/vList4"/>
    <dgm:cxn modelId="{8934ED2A-8312-463E-9A20-960E6D5AF85E}" type="presOf" srcId="{9DA24099-3650-4745-AA47-1038CD8BB4EA}" destId="{A71205EB-3838-4A0C-B40C-6DE903DA1BAA}" srcOrd="1" destOrd="3" presId="urn:microsoft.com/office/officeart/2005/8/layout/vList4"/>
    <dgm:cxn modelId="{1E196E1A-3901-42C1-BCD4-0230AA83C2D1}" srcId="{110F2E96-341F-4128-B22A-EFC5B7C48AE1}" destId="{F53456BF-D7AD-4017-BFD9-A55BF2DDE759}" srcOrd="1" destOrd="0" parTransId="{414BBFD3-D211-4E83-AF97-ED7EDCB0DD24}" sibTransId="{181A691F-047F-4FBE-9CF3-508FF106DEE9}"/>
    <dgm:cxn modelId="{16891203-43B8-4F60-8645-D1F376D21C0E}" type="presOf" srcId="{9E629373-1FAD-4713-A26E-979AC12C66A4}" destId="{CE6CBFD9-0742-4FE3-BD5E-367C35A58332}" srcOrd="0" destOrd="4" presId="urn:microsoft.com/office/officeart/2005/8/layout/vList4"/>
    <dgm:cxn modelId="{8BFEC5B5-FCBA-43CA-9BA0-128342635827}" type="presOf" srcId="{1079109F-2DCD-40C8-8D6B-C4E3ABEBB31A}" destId="{F1F76F48-0235-4A43-B8D0-180C84B9DF40}" srcOrd="0" destOrd="3" presId="urn:microsoft.com/office/officeart/2005/8/layout/vList4"/>
    <dgm:cxn modelId="{CF5C6C99-411E-417B-BEED-C424892FC119}" type="presOf" srcId="{110F2E96-341F-4128-B22A-EFC5B7C48AE1}" destId="{3074BDE6-8662-42B7-AE43-CF1D6E099A77}" srcOrd="1" destOrd="0" presId="urn:microsoft.com/office/officeart/2005/8/layout/vList4"/>
    <dgm:cxn modelId="{181EC5BF-B4E0-4973-A8CC-44CE7C80ABF4}" srcId="{4BB90C08-9948-4B99-AE29-E070C10ED07D}" destId="{C53F41FB-401F-47E2-851B-7978B377975C}" srcOrd="1" destOrd="0" parTransId="{DCF3CB66-A532-45C0-8DE4-94A56BCA57CF}" sibTransId="{A97DD4BE-3A59-48C2-9307-2D00B0B9513F}"/>
    <dgm:cxn modelId="{DB39DD9F-4FAD-44DF-A487-4F6C71C70FF5}" srcId="{C1A390D4-7138-40E5-A69C-D39AE7E0CDE2}" destId="{4BB90C08-9948-4B99-AE29-E070C10ED07D}" srcOrd="1" destOrd="0" parTransId="{93FD8235-B7A5-4F8A-A57A-C464DD824903}" sibTransId="{C3C21756-133E-4EE2-A7EA-024CB74EA3CD}"/>
    <dgm:cxn modelId="{DE9A9783-B761-4190-8B90-CE1E50763CF6}" type="presOf" srcId="{9E629373-1FAD-4713-A26E-979AC12C66A4}" destId="{A71205EB-3838-4A0C-B40C-6DE903DA1BAA}" srcOrd="1" destOrd="4" presId="urn:microsoft.com/office/officeart/2005/8/layout/vList4"/>
    <dgm:cxn modelId="{4D4940BE-48D5-461A-ABD4-43EE7B9B898D}" srcId="{C1A390D4-7138-40E5-A69C-D39AE7E0CDE2}" destId="{110F2E96-341F-4128-B22A-EFC5B7C48AE1}" srcOrd="0" destOrd="0" parTransId="{FD8B310D-3B04-4D27-8CAD-B52FB25CFE44}" sibTransId="{0B1EE089-295C-4329-95D3-E42187FC751B}"/>
    <dgm:cxn modelId="{203BE71A-7379-4A89-A5BC-5867791F674A}" type="presOf" srcId="{1079109F-2DCD-40C8-8D6B-C4E3ABEBB31A}" destId="{3074BDE6-8662-42B7-AE43-CF1D6E099A77}" srcOrd="1" destOrd="3" presId="urn:microsoft.com/office/officeart/2005/8/layout/vList4"/>
    <dgm:cxn modelId="{56B51F9F-8347-499B-8595-DF0461CE2F85}" srcId="{4BB90C08-9948-4B99-AE29-E070C10ED07D}" destId="{07533D2A-FC6D-4865-96C6-33BF266B5D44}" srcOrd="0" destOrd="0" parTransId="{74021AF2-1DAE-4955-873A-AF244FE96899}" sibTransId="{139E4F7D-4EEE-43A6-916A-5AF75AB95507}"/>
    <dgm:cxn modelId="{1FFB427F-CB47-4EDD-9293-096433099BFA}" type="presOf" srcId="{4BB90C08-9948-4B99-AE29-E070C10ED07D}" destId="{A71205EB-3838-4A0C-B40C-6DE903DA1BAA}" srcOrd="1" destOrd="0" presId="urn:microsoft.com/office/officeart/2005/8/layout/vList4"/>
    <dgm:cxn modelId="{4DA68AF4-2CC9-43FE-8185-E463C9C3550E}" srcId="{110F2E96-341F-4128-B22A-EFC5B7C48AE1}" destId="{2543E51C-1F69-4F16-A26E-985B31922749}" srcOrd="0" destOrd="0" parTransId="{01C5541C-AE9D-4A1B-92F0-20869F77C635}" sibTransId="{920081C0-E665-4BE5-9A00-D2DFE2F23852}"/>
    <dgm:cxn modelId="{16B1CCE2-24CC-47EA-8B1D-2136574C736C}" srcId="{4BB90C08-9948-4B99-AE29-E070C10ED07D}" destId="{9E629373-1FAD-4713-A26E-979AC12C66A4}" srcOrd="2" destOrd="0" parTransId="{D071B07A-0A1F-4A3B-9A6D-A05601320698}" sibTransId="{52871FA2-5C6E-4BDA-AC42-9C7781DFF690}"/>
    <dgm:cxn modelId="{4D89E140-023B-4846-9BDC-7B0BF3336AA8}" srcId="{110F2E96-341F-4128-B22A-EFC5B7C48AE1}" destId="{1079109F-2DCD-40C8-8D6B-C4E3ABEBB31A}" srcOrd="2" destOrd="0" parTransId="{526AC214-B2D9-4887-9401-97D12C2F101F}" sibTransId="{4C939F3A-5F51-4687-BB38-15397C3EF84B}"/>
    <dgm:cxn modelId="{2F10D86D-B98B-4ED1-9A95-F2D7C721B7F1}" type="presOf" srcId="{F53456BF-D7AD-4017-BFD9-A55BF2DDE759}" destId="{3074BDE6-8662-42B7-AE43-CF1D6E099A77}" srcOrd="1" destOrd="2" presId="urn:microsoft.com/office/officeart/2005/8/layout/vList4"/>
    <dgm:cxn modelId="{66ED1920-3A9D-4239-9A34-B9725A56B4D0}" type="presOf" srcId="{2543E51C-1F69-4F16-A26E-985B31922749}" destId="{F1F76F48-0235-4A43-B8D0-180C84B9DF40}" srcOrd="0" destOrd="1" presId="urn:microsoft.com/office/officeart/2005/8/layout/vList4"/>
    <dgm:cxn modelId="{3440B014-E5CC-42E5-9706-DE00AE18CA46}" type="presOf" srcId="{C53F41FB-401F-47E2-851B-7978B377975C}" destId="{CE6CBFD9-0742-4FE3-BD5E-367C35A58332}" srcOrd="0" destOrd="2" presId="urn:microsoft.com/office/officeart/2005/8/layout/vList4"/>
    <dgm:cxn modelId="{F2200C62-F531-4AA3-9ED4-2E7DD2945B23}" type="presOf" srcId="{9DA24099-3650-4745-AA47-1038CD8BB4EA}" destId="{CE6CBFD9-0742-4FE3-BD5E-367C35A58332}" srcOrd="0" destOrd="3" presId="urn:microsoft.com/office/officeart/2005/8/layout/vList4"/>
    <dgm:cxn modelId="{65F06C98-2AEC-45D1-86DF-984B7139F6D0}" type="presOf" srcId="{110F2E96-341F-4128-B22A-EFC5B7C48AE1}" destId="{F1F76F48-0235-4A43-B8D0-180C84B9DF40}" srcOrd="0" destOrd="0" presId="urn:microsoft.com/office/officeart/2005/8/layout/vList4"/>
    <dgm:cxn modelId="{0A28EE5F-FBF0-4058-B7BD-00774A80B9E5}" type="presOf" srcId="{4BB90C08-9948-4B99-AE29-E070C10ED07D}" destId="{CE6CBFD9-0742-4FE3-BD5E-367C35A58332}" srcOrd="0" destOrd="0" presId="urn:microsoft.com/office/officeart/2005/8/layout/vList4"/>
    <dgm:cxn modelId="{17F1856B-CE33-4047-A66F-30B5C64D9A3F}" type="presOf" srcId="{07533D2A-FC6D-4865-96C6-33BF266B5D44}" destId="{CE6CBFD9-0742-4FE3-BD5E-367C35A58332}" srcOrd="0" destOrd="1" presId="urn:microsoft.com/office/officeart/2005/8/layout/vList4"/>
    <dgm:cxn modelId="{D5B0E4F0-8608-4A18-874B-5BE82E10C79B}" srcId="{C53F41FB-401F-47E2-851B-7978B377975C}" destId="{9DA24099-3650-4745-AA47-1038CD8BB4EA}" srcOrd="0" destOrd="0" parTransId="{A05FEFBC-8531-4D3F-812E-7BC36C9E9339}" sibTransId="{4DB7908E-EE0D-4B56-9BDA-4F7D240F80B1}"/>
    <dgm:cxn modelId="{5010B7F7-15B6-494C-8B16-6CFF70C5187F}" type="presOf" srcId="{F53456BF-D7AD-4017-BFD9-A55BF2DDE759}" destId="{F1F76F48-0235-4A43-B8D0-180C84B9DF40}" srcOrd="0" destOrd="2" presId="urn:microsoft.com/office/officeart/2005/8/layout/vList4"/>
    <dgm:cxn modelId="{B3EA2ED4-324E-47E8-88CA-2B3EAF910003}" type="presOf" srcId="{2543E51C-1F69-4F16-A26E-985B31922749}" destId="{3074BDE6-8662-42B7-AE43-CF1D6E099A77}" srcOrd="1" destOrd="1" presId="urn:microsoft.com/office/officeart/2005/8/layout/vList4"/>
    <dgm:cxn modelId="{A725BB50-E48D-45F0-A863-58DF201E55E3}" type="presOf" srcId="{C1A390D4-7138-40E5-A69C-D39AE7E0CDE2}" destId="{51EE6571-4C05-47DC-9029-C35BF00D7394}" srcOrd="0" destOrd="0" presId="urn:microsoft.com/office/officeart/2005/8/layout/vList4"/>
    <dgm:cxn modelId="{649A9767-872C-4BFB-B215-2D34757E1517}" type="presOf" srcId="{C53F41FB-401F-47E2-851B-7978B377975C}" destId="{A71205EB-3838-4A0C-B40C-6DE903DA1BAA}" srcOrd="1" destOrd="2" presId="urn:microsoft.com/office/officeart/2005/8/layout/vList4"/>
    <dgm:cxn modelId="{99D9DF56-17D8-4806-8A73-6A24652D1E72}" type="presParOf" srcId="{51EE6571-4C05-47DC-9029-C35BF00D7394}" destId="{3578B1C2-270F-4E67-A98F-6C2F1125B8AC}" srcOrd="0" destOrd="0" presId="urn:microsoft.com/office/officeart/2005/8/layout/vList4"/>
    <dgm:cxn modelId="{53959BD1-75AA-4026-8055-DD93FF661832}" type="presParOf" srcId="{3578B1C2-270F-4E67-A98F-6C2F1125B8AC}" destId="{F1F76F48-0235-4A43-B8D0-180C84B9DF40}" srcOrd="0" destOrd="0" presId="urn:microsoft.com/office/officeart/2005/8/layout/vList4"/>
    <dgm:cxn modelId="{2B0402C6-EAC0-47EB-8BE2-529544408180}" type="presParOf" srcId="{3578B1C2-270F-4E67-A98F-6C2F1125B8AC}" destId="{671E2F99-F347-4C31-BCF9-178DFD24F364}" srcOrd="1" destOrd="0" presId="urn:microsoft.com/office/officeart/2005/8/layout/vList4"/>
    <dgm:cxn modelId="{192968BE-CB3D-4AC4-B8C5-D15C103FC575}" type="presParOf" srcId="{3578B1C2-270F-4E67-A98F-6C2F1125B8AC}" destId="{3074BDE6-8662-42B7-AE43-CF1D6E099A77}" srcOrd="2" destOrd="0" presId="urn:microsoft.com/office/officeart/2005/8/layout/vList4"/>
    <dgm:cxn modelId="{FFAC7537-6198-466D-9F70-4149B08E0095}" type="presParOf" srcId="{51EE6571-4C05-47DC-9029-C35BF00D7394}" destId="{0071B0B5-6DCA-4C41-9E31-89118F729017}" srcOrd="1" destOrd="0" presId="urn:microsoft.com/office/officeart/2005/8/layout/vList4"/>
    <dgm:cxn modelId="{56B86C36-E48C-42CC-9514-4E568FE06743}" type="presParOf" srcId="{51EE6571-4C05-47DC-9029-C35BF00D7394}" destId="{61423C0B-CF11-462B-8A20-8185C1AE0FD5}" srcOrd="2" destOrd="0" presId="urn:microsoft.com/office/officeart/2005/8/layout/vList4"/>
    <dgm:cxn modelId="{BCFA8DF2-AE2E-472F-962E-D0115DDE1D9E}" type="presParOf" srcId="{61423C0B-CF11-462B-8A20-8185C1AE0FD5}" destId="{CE6CBFD9-0742-4FE3-BD5E-367C35A58332}" srcOrd="0" destOrd="0" presId="urn:microsoft.com/office/officeart/2005/8/layout/vList4"/>
    <dgm:cxn modelId="{20DB03EB-B3DB-418E-BB51-9E13120FBD72}" type="presParOf" srcId="{61423C0B-CF11-462B-8A20-8185C1AE0FD5}" destId="{7B2C9246-A286-4015-9848-A3761EA99150}" srcOrd="1" destOrd="0" presId="urn:microsoft.com/office/officeart/2005/8/layout/vList4"/>
    <dgm:cxn modelId="{6CC66F37-2FB2-4278-881B-839363131046}" type="presParOf" srcId="{61423C0B-CF11-462B-8A20-8185C1AE0FD5}" destId="{A71205EB-3838-4A0C-B40C-6DE903DA1BAA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03/10/2008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Progettazione</a:t>
            </a:r>
            <a:r>
              <a:rPr lang="en-US" sz="3600" smtClean="0"/>
              <a:t> e </a:t>
            </a:r>
            <a:r>
              <a:rPr lang="it-IT" sz="3600" smtClean="0"/>
              <a:t>Realizzazione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</a:t>
            </a:r>
          </a:p>
          <a:p>
            <a:pPr algn="ctr"/>
            <a:r>
              <a:rPr lang="en-US" sz="3600" err="1" smtClean="0"/>
              <a:t>Ambiente</a:t>
            </a:r>
            <a:r>
              <a:rPr lang="en-US" sz="3600" smtClean="0"/>
              <a:t> per la </a:t>
            </a:r>
            <a:r>
              <a:rPr lang="en-US" sz="3600" err="1" smtClean="0"/>
              <a:t>Configurazione</a:t>
            </a:r>
            <a:r>
              <a:rPr lang="en-US" sz="3600" smtClean="0"/>
              <a:t> </a:t>
            </a:r>
          </a:p>
          <a:p>
            <a:pPr algn="ctr"/>
            <a:r>
              <a:rPr lang="en-US" sz="3600" err="1" smtClean="0"/>
              <a:t>Avanzata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</a:t>
            </a:r>
            <a:r>
              <a:rPr lang="en-US" sz="3600" err="1" smtClean="0"/>
              <a:t>Reti</a:t>
            </a:r>
            <a:r>
              <a:rPr lang="en-US" sz="3600" smtClean="0"/>
              <a:t> </a:t>
            </a:r>
            <a:r>
              <a:rPr lang="en-US" sz="3600" err="1" smtClean="0"/>
              <a:t>Virtuali</a:t>
            </a:r>
            <a:endParaRPr lang="it-IT" sz="360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Relatore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Correlatore</a:t>
                      </a:r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Prof. Maurizio </a:t>
                      </a:r>
                      <a:r>
                        <a:rPr lang="en-US" err="1" smtClean="0"/>
                        <a:t>Pizzonia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Dott</a:t>
                      </a:r>
                      <a:r>
                        <a:rPr lang="en-US" smtClean="0"/>
                        <a:t>.</a:t>
                      </a:r>
                      <a:r>
                        <a:rPr lang="en-US" baseline="0" smtClean="0"/>
                        <a:t> Massimo </a:t>
                      </a:r>
                      <a:r>
                        <a:rPr lang="en-US" baseline="0" err="1" smtClean="0"/>
                        <a:t>Rimondini</a:t>
                      </a:r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err="1" smtClean="0"/>
              <a:t>Laureando</a:t>
            </a:r>
            <a:r>
              <a:rPr lang="en-US" sz="2400" b="1" i="1" smtClean="0"/>
              <a:t>: </a:t>
            </a:r>
            <a:r>
              <a:rPr lang="en-US" sz="2400" b="1" i="1" err="1" smtClean="0"/>
              <a:t>Alessio</a:t>
            </a:r>
            <a:r>
              <a:rPr lang="en-US" sz="2400" b="1" i="1" smtClean="0"/>
              <a:t> Di Fazio</a:t>
            </a:r>
            <a:endParaRPr lang="it-IT" sz="2400" b="1" i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mtClean="0"/>
              <a:t>GUI</a:t>
            </a:r>
            <a:endParaRPr lang="it-IT" b="1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Property Editor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Graph Scene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Graphic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Graph Scene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Handlers</a:t>
            </a:r>
            <a:endParaRPr lang="it-IT" b="1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Redo/Undo Framework</a:t>
            </a:r>
            <a:endParaRPr lang="it-IT" b="1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Facade Controllers</a:t>
            </a:r>
            <a:endParaRPr lang="it-IT" b="1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/>
              <a:t>Persistance</a:t>
            </a:r>
            <a:endParaRPr lang="it-IT" b="1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File</a:t>
            </a:r>
          </a:p>
          <a:p>
            <a:pPr algn="ctr"/>
            <a:r>
              <a:rPr lang="en-US" b="1" smtClean="0"/>
              <a:t>System</a:t>
            </a:r>
            <a:endParaRPr lang="it-IT" b="1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spc="-300" err="1" smtClean="0"/>
              <a:t>Mappers</a:t>
            </a:r>
            <a:endParaRPr lang="it-IT" b="1" spc="-30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Controllers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Tree Model</a:t>
            </a:r>
            <a:endParaRPr lang="it-IT" b="1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spc="-300" dirty="0" err="1" smtClean="0">
                <a:solidFill>
                  <a:schemeClr val="tx1"/>
                </a:solidFill>
              </a:rPr>
              <a:t>Plu</a:t>
            </a:r>
            <a:r>
              <a:rPr lang="en-US" b="1" dirty="0" err="1" smtClean="0">
                <a:solidFill>
                  <a:schemeClr val="tx1"/>
                </a:solidFill>
              </a:rPr>
              <a:t>gin</a:t>
            </a:r>
            <a:r>
              <a:rPr lang="en-US" b="1" dirty="0" smtClean="0">
                <a:solidFill>
                  <a:schemeClr val="tx1"/>
                </a:solidFill>
              </a:rPr>
              <a:t> Framework</a:t>
            </a:r>
            <a:endParaRPr lang="it-IT" b="1" spc="-300" dirty="0">
              <a:solidFill>
                <a:schemeClr val="tx1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Proxy</a:t>
            </a:r>
            <a:endParaRPr lang="it-IT" b="1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Plugin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Plugin</a:t>
            </a:r>
            <a:endParaRPr lang="it-IT" b="1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  <a:ln>
            <a:prstDash val="solid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  <a:ln>
            <a:prstDash val="solid"/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0" y="500042"/>
            <a:ext cx="2285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 smtClean="0"/>
              <a:t>Componenti</a:t>
            </a:r>
            <a:r>
              <a:rPr lang="en-US" sz="2800" smtClean="0"/>
              <a:t> </a:t>
            </a:r>
          </a:p>
          <a:p>
            <a:pPr algn="ctr"/>
            <a:r>
              <a:rPr lang="en-US" sz="2800" err="1" smtClean="0"/>
              <a:t>VisualNetkit</a:t>
            </a:r>
            <a:endParaRPr lang="it-IT" sz="2800"/>
          </a:p>
        </p:txBody>
      </p:sp>
      <p:sp>
        <p:nvSpPr>
          <p:cNvPr id="105" name="CasellaDiTesto 104"/>
          <p:cNvSpPr txBox="1"/>
          <p:nvPr/>
        </p:nvSpPr>
        <p:spPr>
          <a:xfrm>
            <a:off x="0" y="1571612"/>
            <a:ext cx="228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smtClean="0"/>
              <a:t>Prima </a:t>
            </a:r>
            <a:r>
              <a:rPr lang="en-US" sz="2000" err="1" smtClean="0"/>
              <a:t>soluzione</a:t>
            </a:r>
            <a:r>
              <a:rPr lang="en-US" sz="2000" smtClean="0"/>
              <a:t> </a:t>
            </a:r>
            <a:r>
              <a:rPr lang="it-IT" sz="2000" smtClean="0"/>
              <a:t> monolitica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0" y="2428868"/>
            <a:ext cx="228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err="1" smtClean="0"/>
              <a:t>Introduzione</a:t>
            </a:r>
            <a:r>
              <a:rPr lang="en-US" sz="2000" smtClean="0"/>
              <a:t> del </a:t>
            </a:r>
            <a:r>
              <a:rPr lang="en-US" sz="2000" err="1" smtClean="0"/>
              <a:t>plugin</a:t>
            </a:r>
            <a:r>
              <a:rPr lang="en-US" sz="2000" smtClean="0"/>
              <a:t> framework e </a:t>
            </a:r>
            <a:r>
              <a:rPr lang="en-US" sz="2000" err="1" smtClean="0"/>
              <a:t>aumento</a:t>
            </a:r>
            <a:r>
              <a:rPr lang="en-US" sz="2000" smtClean="0"/>
              <a:t> </a:t>
            </a:r>
            <a:r>
              <a:rPr lang="en-US" sz="2000" err="1" smtClean="0"/>
              <a:t>della</a:t>
            </a:r>
            <a:r>
              <a:rPr lang="en-US" sz="2000" smtClean="0"/>
              <a:t> </a:t>
            </a:r>
            <a:r>
              <a:rPr lang="en-US" sz="2000" err="1" smtClean="0"/>
              <a:t>flessibilità</a:t>
            </a:r>
            <a:endParaRPr lang="en-US" sz="2000" smtClean="0"/>
          </a:p>
        </p:txBody>
      </p:sp>
      <p:sp>
        <p:nvSpPr>
          <p:cNvPr id="108" name="CasellaDiTesto 107"/>
          <p:cNvSpPr txBox="1"/>
          <p:nvPr/>
        </p:nvSpPr>
        <p:spPr>
          <a:xfrm>
            <a:off x="0" y="4214818"/>
            <a:ext cx="2285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err="1" smtClean="0"/>
              <a:t>Estensione</a:t>
            </a:r>
            <a:r>
              <a:rPr lang="en-US" sz="2000" smtClean="0"/>
              <a:t> </a:t>
            </a:r>
            <a:r>
              <a:rPr lang="en-US" sz="2000" err="1" smtClean="0"/>
              <a:t>delle</a:t>
            </a:r>
            <a:r>
              <a:rPr lang="en-US" sz="2000" smtClean="0"/>
              <a:t> property </a:t>
            </a:r>
            <a:r>
              <a:rPr lang="en-US" sz="2000" err="1" smtClean="0"/>
              <a:t>dei</a:t>
            </a:r>
            <a:r>
              <a:rPr lang="en-US" sz="2000" smtClean="0"/>
              <a:t> </a:t>
            </a:r>
            <a:r>
              <a:rPr lang="en-US" sz="2000" err="1" smtClean="0"/>
              <a:t>plugin</a:t>
            </a:r>
            <a:r>
              <a:rPr lang="en-US" sz="2000" smtClean="0"/>
              <a:t>. </a:t>
            </a:r>
            <a:r>
              <a:rPr lang="en-US" sz="2000" err="1" smtClean="0"/>
              <a:t>Pieno</a:t>
            </a:r>
            <a:r>
              <a:rPr lang="en-US" sz="2000" smtClean="0"/>
              <a:t> </a:t>
            </a:r>
            <a:r>
              <a:rPr lang="en-US" sz="2000" err="1" smtClean="0"/>
              <a:t>supporto</a:t>
            </a:r>
            <a:r>
              <a:rPr lang="en-US" sz="2000" smtClean="0"/>
              <a:t> </a:t>
            </a:r>
            <a:r>
              <a:rPr lang="en-US" sz="2000" err="1" smtClean="0"/>
              <a:t>alle</a:t>
            </a:r>
            <a:r>
              <a:rPr lang="en-US" sz="2000" smtClean="0"/>
              <a:t> </a:t>
            </a:r>
            <a:r>
              <a:rPr lang="en-US" sz="2000" err="1" smtClean="0"/>
              <a:t>configurazioni</a:t>
            </a:r>
            <a:r>
              <a:rPr lang="en-US" sz="2000" smtClean="0"/>
              <a:t> </a:t>
            </a:r>
            <a:r>
              <a:rPr lang="en-US" sz="2000" err="1" smtClean="0"/>
              <a:t>avanzate</a:t>
            </a:r>
            <a:r>
              <a:rPr lang="en-US" sz="2000" smtClean="0"/>
              <a:t>.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50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1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6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1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70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1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8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1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9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1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00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1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1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1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20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21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  <p:bldP spid="89" grpId="1" animBg="1"/>
      <p:bldP spid="91" grpId="0" animBg="1"/>
      <p:bldP spid="91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  <p:bldP spid="107" grpId="0"/>
      <p:bldP spid="10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571480"/>
          <a:ext cx="8715436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creazione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 Lab</a:t>
            </a:r>
            <a:endParaRPr lang="it-IT" sz="3600"/>
          </a:p>
        </p:txBody>
      </p:sp>
      <p:pic>
        <p:nvPicPr>
          <p:cNvPr id="1026" name="Picture 2" descr="C:\Documents and Settings\slux\Desktop\presentazione_tesi\images\vnetkit_examp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223" y="678640"/>
            <a:ext cx="7339555" cy="560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ettangolo arrotondato 20"/>
          <p:cNvSpPr/>
          <p:nvPr/>
        </p:nvSpPr>
        <p:spPr>
          <a:xfrm>
            <a:off x="3571868" y="2285992"/>
            <a:ext cx="1428760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Scena grafica</a:t>
            </a:r>
            <a:endParaRPr lang="it-IT" b="1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928662" y="1928802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Struttura file system</a:t>
            </a:r>
            <a:endParaRPr lang="it-IT" b="1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6643702" y="1928802"/>
            <a:ext cx="1338274" cy="6238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Miniatura e Zoom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5572132" y="5643578"/>
            <a:ext cx="22860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Log del sistema</a:t>
            </a:r>
            <a:endParaRPr lang="it-IT" b="1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000100" y="3643314"/>
            <a:ext cx="1214446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Lista elementi</a:t>
            </a:r>
            <a:endParaRPr lang="it-IT" b="1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6572264" y="3500438"/>
            <a:ext cx="1500198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Editor</a:t>
            </a:r>
            <a:r>
              <a:rPr lang="it-IT" b="1" dirty="0" smtClean="0"/>
              <a:t> delle proprietà</a:t>
            </a:r>
            <a:endParaRPr lang="it-IT" b="1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286248" y="857232"/>
            <a:ext cx="22860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 Bars</a:t>
            </a:r>
            <a:endParaRPr lang="it-IT" b="1" dirty="0"/>
          </a:p>
        </p:txBody>
      </p:sp>
      <p:sp>
        <p:nvSpPr>
          <p:cNvPr id="28" name="Freccia a destra 27"/>
          <p:cNvSpPr/>
          <p:nvPr/>
        </p:nvSpPr>
        <p:spPr>
          <a:xfrm rot="2180974">
            <a:off x="1325945" y="1379983"/>
            <a:ext cx="928694" cy="4401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/>
          <p:cNvSpPr/>
          <p:nvPr/>
        </p:nvSpPr>
        <p:spPr>
          <a:xfrm rot="5400000">
            <a:off x="3256170" y="1530120"/>
            <a:ext cx="928694" cy="4401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Documents and Settings\slux\Desktop\presentazione_tesi\images\vnetkit_example2.png"/>
          <p:cNvPicPr>
            <a:picLocks noChangeAspect="1" noChangeArrowheads="1"/>
          </p:cNvPicPr>
          <p:nvPr/>
        </p:nvPicPr>
        <p:blipFill>
          <a:blip r:embed="rId3"/>
          <a:srcRect l="26953" t="5743" r="56055" b="90423"/>
          <a:stretch>
            <a:fillRect/>
          </a:stretch>
        </p:blipFill>
        <p:spPr bwMode="auto">
          <a:xfrm>
            <a:off x="1285852" y="2285992"/>
            <a:ext cx="6215106" cy="1071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Documents and Settings\slux\Desktop\presentazione_tesi\images\scenario7.png"/>
          <p:cNvPicPr>
            <a:picLocks noChangeAspect="1" noChangeArrowheads="1"/>
          </p:cNvPicPr>
          <p:nvPr/>
        </p:nvPicPr>
        <p:blipFill>
          <a:blip r:embed="rId4"/>
          <a:srcRect l="491" t="9379" r="92874" b="85400"/>
          <a:stretch>
            <a:fillRect/>
          </a:stretch>
        </p:blipFill>
        <p:spPr bwMode="auto">
          <a:xfrm>
            <a:off x="2285984" y="1857364"/>
            <a:ext cx="2496128" cy="157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 descr="C:\Documents and Settings\slux\Desktop\presentazione_tesi\images\scenario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3879" y="585128"/>
            <a:ext cx="6113583" cy="5738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C:\Documents and Settings\slux\Desktop\presentazione_tesi\images\scenario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642918"/>
            <a:ext cx="5134050" cy="531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Freccia circolare a sinistra 31"/>
          <p:cNvSpPr/>
          <p:nvPr/>
        </p:nvSpPr>
        <p:spPr>
          <a:xfrm flipH="1">
            <a:off x="1714480" y="3071810"/>
            <a:ext cx="1857388" cy="2214578"/>
          </a:xfrm>
          <a:prstGeom prst="curvedLeftArrow">
            <a:avLst>
              <a:gd name="adj1" fmla="val 25000"/>
              <a:gd name="adj2" fmla="val 44252"/>
              <a:gd name="adj3" fmla="val 442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31" name="Picture 7" descr="C:\Documents and Settings\slux\Desktop\presentazione_tesi\images\scenario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642918"/>
            <a:ext cx="4896750" cy="4143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Freccia angolare in su 32"/>
          <p:cNvSpPr/>
          <p:nvPr/>
        </p:nvSpPr>
        <p:spPr>
          <a:xfrm flipH="1">
            <a:off x="6429388" y="4857760"/>
            <a:ext cx="1000132" cy="10001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slux\Desktop\presentazione_tesi\images\visual-netkit-on-windowsX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09" y="500042"/>
            <a:ext cx="8400182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2" descr="C:\Documents and Settings\slux\Desktop\presentazione_tesi\images\visual-netkit-on-windowsX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571480"/>
            <a:ext cx="2571768" cy="1749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altre</a:t>
            </a:r>
            <a:r>
              <a:rPr lang="en-US" sz="3600" smtClean="0"/>
              <a:t> </a:t>
            </a:r>
            <a:r>
              <a:rPr lang="en-US" sz="3600" err="1" smtClean="0"/>
              <a:t>caratteristiche</a:t>
            </a:r>
            <a:endParaRPr lang="it-IT" sz="3600"/>
          </a:p>
        </p:txBody>
      </p:sp>
      <p:pic>
        <p:nvPicPr>
          <p:cNvPr id="3" name="Picture 3" descr="C:\Documents and Settings\slux\Desktop\presentazione_tesi\images\visual_netkit_zo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571744"/>
            <a:ext cx="2357453" cy="1801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C:\Documents and Settings\slux\Desktop\presentazione_tesi\images\visualnetkit_edito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4643446"/>
            <a:ext cx="2928958" cy="1578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ttangolo arrotondato 14"/>
          <p:cNvSpPr/>
          <p:nvPr/>
        </p:nvSpPr>
        <p:spPr>
          <a:xfrm>
            <a:off x="214282" y="642918"/>
            <a:ext cx="4572000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/>
              <a:t>Portabilità</a:t>
            </a:r>
            <a:r>
              <a:rPr lang="en-US" sz="2400" b="1" dirty="0" smtClean="0"/>
              <a:t>: </a:t>
            </a:r>
            <a:r>
              <a:rPr lang="en-US" sz="2400" b="1" dirty="0" smtClean="0"/>
              <a:t>Linux </a:t>
            </a:r>
            <a:r>
              <a:rPr lang="en-US" sz="2400" b="1" dirty="0" smtClean="0"/>
              <a:t>– Windows  – Mac </a:t>
            </a:r>
            <a:r>
              <a:rPr lang="en-US" sz="2400" b="1" dirty="0" smtClean="0"/>
              <a:t>OS X</a:t>
            </a:r>
            <a:endParaRPr lang="it-IT" sz="2400" b="1" dirty="0"/>
          </a:p>
        </p:txBody>
      </p:sp>
      <p:pic>
        <p:nvPicPr>
          <p:cNvPr id="20" name="Picture 3" descr="C:\Documents and Settings\slux\Desktop\presentazione_tesi\images\visual_netkit_zoo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500042"/>
            <a:ext cx="7572428" cy="5785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ttangolo arrotondato 16"/>
          <p:cNvSpPr/>
          <p:nvPr/>
        </p:nvSpPr>
        <p:spPr>
          <a:xfrm>
            <a:off x="214282" y="2643182"/>
            <a:ext cx="4572000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/>
              <a:t>Grafica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basata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</a:t>
            </a:r>
            <a:r>
              <a:rPr lang="en-US" sz="2400" b="1" dirty="0" smtClean="0"/>
              <a:t> SVG</a:t>
            </a:r>
            <a:endParaRPr lang="it-IT" sz="2400" b="1" dirty="0"/>
          </a:p>
        </p:txBody>
      </p:sp>
      <p:pic>
        <p:nvPicPr>
          <p:cNvPr id="21" name="Picture 4" descr="C:\Documents and Settings\slux\Desktop\presentazione_tesi\images\visualnetkit_edito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974" y="714356"/>
            <a:ext cx="8380053" cy="4517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ttangolo arrotondato 15"/>
          <p:cNvSpPr/>
          <p:nvPr/>
        </p:nvSpPr>
        <p:spPr>
          <a:xfrm>
            <a:off x="214282" y="4714884"/>
            <a:ext cx="4572000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/>
              <a:t>Editor </a:t>
            </a:r>
            <a:r>
              <a:rPr lang="en-US" sz="2400" b="1" dirty="0" err="1" smtClean="0"/>
              <a:t>testuale</a:t>
            </a:r>
            <a:r>
              <a:rPr lang="en-US" sz="2400" b="1" dirty="0" smtClean="0"/>
              <a:t> con Syntax Highlighting</a:t>
            </a:r>
            <a:endParaRPr lang="it-IT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Conclusioni</a:t>
            </a:r>
            <a:r>
              <a:rPr lang="en-US" sz="3600" smtClean="0"/>
              <a:t> e </a:t>
            </a:r>
            <a:r>
              <a:rPr lang="en-US" sz="3600" err="1" smtClean="0"/>
              <a:t>sviluppi</a:t>
            </a:r>
            <a:r>
              <a:rPr lang="en-US" sz="3600" smtClean="0"/>
              <a:t> </a:t>
            </a:r>
            <a:r>
              <a:rPr lang="en-US" sz="3600" err="1" smtClean="0"/>
              <a:t>futuri</a:t>
            </a:r>
            <a:endParaRPr lang="it-IT" sz="360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smtClean="0"/>
              <a:t>Roadmap</a:t>
            </a:r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reti</a:t>
            </a:r>
            <a:r>
              <a:rPr lang="en-US" sz="2800" dirty="0" smtClean="0"/>
              <a:t> </a:t>
            </a:r>
            <a:r>
              <a:rPr lang="en-US" sz="2800" dirty="0" err="1" smtClean="0"/>
              <a:t>virtuali</a:t>
            </a:r>
            <a:endParaRPr lang="en-US" sz="2800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servizi</a:t>
            </a:r>
            <a:r>
              <a:rPr lang="en-US" sz="2800" dirty="0" smtClean="0"/>
              <a:t> </a:t>
            </a:r>
            <a:r>
              <a:rPr lang="en-US" sz="2800" dirty="0" err="1" smtClean="0"/>
              <a:t>avanzati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Uno </a:t>
            </a:r>
            <a:r>
              <a:rPr lang="en-US" sz="2800" dirty="0" err="1" smtClean="0"/>
              <a:t>strumento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avanzata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VisualNetkit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Architettuta</a:t>
            </a:r>
            <a:r>
              <a:rPr lang="en-US" sz="2800" dirty="0" smtClean="0"/>
              <a:t> a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Conclusioni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err="1" smtClean="0"/>
              <a:t>Sistemi</a:t>
            </a:r>
            <a:r>
              <a:rPr lang="en-US" smtClean="0"/>
              <a:t> </a:t>
            </a:r>
            <a:r>
              <a:rPr lang="en-US" err="1" smtClean="0"/>
              <a:t>di</a:t>
            </a:r>
            <a:r>
              <a:rPr lang="en-US" smtClean="0"/>
              <a:t> </a:t>
            </a:r>
            <a:r>
              <a:rPr lang="en-US" err="1" smtClean="0"/>
              <a:t>emulazione</a:t>
            </a:r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NetKit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VnUML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Imunes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MarionNet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 smtClean="0">
                <a:solidFill>
                  <a:schemeClr val="tx1"/>
                </a:solidFill>
              </a:rPr>
              <a:t>Qemu</a:t>
            </a:r>
            <a:endParaRPr lang="en-US" sz="2800" smtClean="0">
              <a:solidFill>
                <a:schemeClr val="tx1"/>
              </a:solidFill>
            </a:endParaRPr>
          </a:p>
          <a:p>
            <a:pPr algn="ctr"/>
            <a:r>
              <a:rPr lang="en-US" sz="280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143372" y="2143116"/>
            <a:ext cx="4357718" cy="3539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Sfruttiamo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NetKit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poiché</a:t>
            </a:r>
            <a:r>
              <a:rPr lang="en-US" sz="3200" dirty="0" smtClean="0">
                <a:solidFill>
                  <a:schemeClr val="tx1"/>
                </a:solidFill>
              </a:rPr>
              <a:t> è </a:t>
            </a:r>
            <a:r>
              <a:rPr lang="en-US" sz="3200" dirty="0" err="1" smtClean="0">
                <a:solidFill>
                  <a:schemeClr val="tx1"/>
                </a:solidFill>
              </a:rPr>
              <a:t>uno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strumento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sviluppato</a:t>
            </a:r>
            <a:r>
              <a:rPr lang="en-US" sz="3200" dirty="0" smtClean="0">
                <a:solidFill>
                  <a:schemeClr val="tx1"/>
                </a:solidFill>
              </a:rPr>
              <a:t> in </a:t>
            </a:r>
            <a:r>
              <a:rPr lang="en-US" sz="3200" dirty="0" err="1" smtClean="0">
                <a:solidFill>
                  <a:schemeClr val="tx1"/>
                </a:solidFill>
              </a:rPr>
              <a:t>questo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dipartimento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Analizziamo</a:t>
            </a:r>
            <a:r>
              <a:rPr lang="en-US" sz="3200" dirty="0" smtClean="0">
                <a:solidFill>
                  <a:schemeClr val="tx1"/>
                </a:solidFill>
              </a:rPr>
              <a:t> la </a:t>
            </a:r>
            <a:r>
              <a:rPr lang="en-US" sz="3200" dirty="0" err="1" smtClean="0">
                <a:solidFill>
                  <a:schemeClr val="tx1"/>
                </a:solidFill>
              </a:rPr>
              <a:t>struttura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</a:t>
            </a:r>
            <a:r>
              <a:rPr lang="en-US" sz="3200" dirty="0" smtClean="0">
                <a:solidFill>
                  <a:schemeClr val="tx1"/>
                </a:solidFill>
              </a:rPr>
              <a:t> un </a:t>
            </a:r>
            <a:r>
              <a:rPr lang="en-US" sz="3200" dirty="0" err="1" smtClean="0">
                <a:solidFill>
                  <a:schemeClr val="tx1"/>
                </a:solidFill>
              </a:rPr>
              <a:t>laboratorio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err="1" smtClean="0"/>
              <a:t>Complessit</a:t>
            </a:r>
            <a:r>
              <a:rPr lang="it-IT" sz="3000" smtClean="0"/>
              <a:t>à</a:t>
            </a:r>
            <a:r>
              <a:rPr lang="en-US" sz="3000" smtClean="0"/>
              <a:t> </a:t>
            </a:r>
            <a:r>
              <a:rPr lang="en-US" sz="3000" err="1" smtClean="0"/>
              <a:t>delle</a:t>
            </a:r>
            <a:r>
              <a:rPr lang="en-US" sz="3000" smtClean="0"/>
              <a:t> </a:t>
            </a:r>
            <a:r>
              <a:rPr lang="en-US" sz="3000" err="1" smtClean="0"/>
              <a:t>configurazioni</a:t>
            </a:r>
            <a:r>
              <a:rPr lang="en-US" sz="3000" smtClean="0"/>
              <a:t> </a:t>
            </a:r>
            <a:r>
              <a:rPr lang="en-US" sz="3000" err="1" smtClean="0"/>
              <a:t>avanzate</a:t>
            </a:r>
            <a:endParaRPr lang="it-IT" sz="300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4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smtClean="0"/>
              <a:t>Se </a:t>
            </a:r>
            <a:r>
              <a:rPr lang="en-US" sz="3600" err="1" smtClean="0"/>
              <a:t>il</a:t>
            </a:r>
            <a:r>
              <a:rPr lang="en-US" sz="3600" smtClean="0"/>
              <a:t> </a:t>
            </a:r>
            <a:r>
              <a:rPr lang="en-US" sz="3600" err="1" smtClean="0"/>
              <a:t>laboratorio</a:t>
            </a:r>
            <a:r>
              <a:rPr lang="en-US" sz="3600" smtClean="0"/>
              <a:t> fosse </a:t>
            </a:r>
            <a:r>
              <a:rPr lang="en-US" sz="3600" err="1" smtClean="0"/>
              <a:t>questo</a:t>
            </a:r>
            <a:r>
              <a:rPr lang="en-US" sz="3600" smtClean="0"/>
              <a:t>?</a:t>
            </a:r>
            <a:endParaRPr lang="it-IT" sz="360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Configurazione</a:t>
            </a:r>
            <a:r>
              <a:rPr lang="en-US" sz="3600" smtClean="0"/>
              <a:t> </a:t>
            </a:r>
            <a:r>
              <a:rPr lang="en-US" sz="3600" err="1" smtClean="0"/>
              <a:t>Avanzata</a:t>
            </a:r>
            <a:endParaRPr lang="it-IT" sz="3600"/>
          </a:p>
        </p:txBody>
      </p:sp>
      <p:graphicFrame>
        <p:nvGraphicFramePr>
          <p:cNvPr id="11" name="Diagramma 10"/>
          <p:cNvGraphicFramePr/>
          <p:nvPr/>
        </p:nvGraphicFramePr>
        <p:xfrm>
          <a:off x="285720" y="714356"/>
          <a:ext cx="864399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Configurazione</a:t>
            </a:r>
            <a:r>
              <a:rPr lang="en-US" sz="3600" smtClean="0"/>
              <a:t> </a:t>
            </a:r>
            <a:r>
              <a:rPr lang="en-US" sz="3600" err="1" smtClean="0"/>
              <a:t>Avanzata</a:t>
            </a:r>
            <a:endParaRPr lang="it-IT" sz="3600"/>
          </a:p>
        </p:txBody>
      </p:sp>
      <p:pic>
        <p:nvPicPr>
          <p:cNvPr id="10" name="Immagine 9" descr="bgp_conf_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18"/>
            <a:ext cx="3527883" cy="5572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ccia in giù 12"/>
          <p:cNvSpPr/>
          <p:nvPr/>
        </p:nvSpPr>
        <p:spPr>
          <a:xfrm>
            <a:off x="2393141" y="3929066"/>
            <a:ext cx="571504" cy="78581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321439" y="5000636"/>
            <a:ext cx="4714908" cy="10715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 smtClean="0">
                <a:solidFill>
                  <a:schemeClr val="tx1"/>
                </a:solidFill>
              </a:rPr>
              <a:t>Modello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gerarchico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basato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su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alberi</a:t>
            </a:r>
            <a:r>
              <a:rPr lang="en-US" sz="2000" b="1" smtClean="0">
                <a:solidFill>
                  <a:schemeClr val="tx1"/>
                </a:solidFill>
              </a:rPr>
              <a:t> n-</a:t>
            </a:r>
            <a:r>
              <a:rPr lang="en-US" sz="2000" b="1" err="1" smtClean="0">
                <a:solidFill>
                  <a:schemeClr val="tx1"/>
                </a:solidFill>
              </a:rPr>
              <a:t>ari</a:t>
            </a:r>
            <a:endParaRPr lang="it-IT" sz="2000" b="1">
              <a:solidFill>
                <a:schemeClr val="tx1"/>
              </a:solidFill>
            </a:endParaRPr>
          </a:p>
        </p:txBody>
      </p:sp>
      <p:pic>
        <p:nvPicPr>
          <p:cNvPr id="15" name="Immagine 14" descr="bgp_conf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645272"/>
            <a:ext cx="3214710" cy="556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Freccia a destra con strisce 15"/>
          <p:cNvSpPr/>
          <p:nvPr/>
        </p:nvSpPr>
        <p:spPr>
          <a:xfrm rot="10800000">
            <a:off x="3714744" y="2857484"/>
            <a:ext cx="1428760" cy="1143008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14282" y="785794"/>
            <a:ext cx="4929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 </a:t>
            </a:r>
            <a:r>
              <a:rPr lang="en-US" sz="2400" dirty="0" err="1" smtClean="0"/>
              <a:t>esempio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configurazione</a:t>
            </a:r>
            <a:r>
              <a:rPr lang="en-US" sz="2400" dirty="0" smtClean="0"/>
              <a:t> </a:t>
            </a:r>
            <a:r>
              <a:rPr lang="en-US" sz="2400" dirty="0" err="1" smtClean="0"/>
              <a:t>avanzata</a:t>
            </a:r>
            <a:r>
              <a:rPr lang="en-US" sz="2400" dirty="0" smtClean="0"/>
              <a:t> in </a:t>
            </a:r>
            <a:r>
              <a:rPr lang="en-US" sz="2400" b="1" dirty="0" smtClean="0"/>
              <a:t>BGP</a:t>
            </a:r>
            <a:r>
              <a:rPr lang="en-US" sz="2400" dirty="0" smtClean="0"/>
              <a:t> (</a:t>
            </a:r>
            <a:r>
              <a:rPr lang="en-US" sz="2400" dirty="0" err="1" smtClean="0"/>
              <a:t>Quagga</a:t>
            </a:r>
            <a:r>
              <a:rPr lang="en-US" sz="2400" dirty="0" smtClean="0"/>
              <a:t> Suite)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complessa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altamente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dinamica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Concetto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“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esterna</a:t>
            </a:r>
            <a:r>
              <a:rPr lang="en-US" sz="2400" dirty="0" smtClean="0"/>
              <a:t>”</a:t>
            </a:r>
            <a:endParaRPr lang="it-IT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err="1" smtClean="0"/>
              <a:t>Ambienti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</a:t>
            </a:r>
            <a:r>
              <a:rPr lang="en-US" sz="2800" err="1" smtClean="0"/>
              <a:t>configurazione</a:t>
            </a:r>
            <a:endParaRPr lang="en-US" sz="280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3"/>
            <a:ext cx="8633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Assistono</a:t>
            </a:r>
            <a:r>
              <a:rPr lang="en-US" sz="2800" smtClean="0"/>
              <a:t> </a:t>
            </a:r>
            <a:r>
              <a:rPr lang="en-US" sz="2800" err="1" smtClean="0"/>
              <a:t>l’utente</a:t>
            </a:r>
            <a:r>
              <a:rPr lang="en-US" sz="2800" smtClean="0"/>
              <a:t> </a:t>
            </a:r>
            <a:r>
              <a:rPr lang="en-US" sz="2800" err="1" smtClean="0"/>
              <a:t>durante</a:t>
            </a:r>
            <a:r>
              <a:rPr lang="en-US" sz="2800" smtClean="0"/>
              <a:t> la </a:t>
            </a:r>
            <a:r>
              <a:rPr lang="en-US" sz="2800" err="1" smtClean="0"/>
              <a:t>creazione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un </a:t>
            </a:r>
            <a:r>
              <a:rPr lang="en-US" sz="2800" err="1" smtClean="0"/>
              <a:t>laboratorio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Forniscono</a:t>
            </a:r>
            <a:r>
              <a:rPr lang="en-US" sz="2800" smtClean="0"/>
              <a:t> </a:t>
            </a:r>
            <a:r>
              <a:rPr lang="en-US" sz="2800" err="1" smtClean="0"/>
              <a:t>un’interfaccia</a:t>
            </a:r>
            <a:r>
              <a:rPr lang="en-US" sz="2800" smtClean="0"/>
              <a:t> </a:t>
            </a:r>
            <a:r>
              <a:rPr lang="en-US" sz="2800" err="1" smtClean="0"/>
              <a:t>grafica</a:t>
            </a:r>
            <a:r>
              <a:rPr lang="en-US" sz="2800" smtClean="0"/>
              <a:t> </a:t>
            </a:r>
            <a:r>
              <a:rPr lang="en-US" sz="2800" err="1" smtClean="0"/>
              <a:t>intuitiva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L’utente</a:t>
            </a:r>
            <a:r>
              <a:rPr lang="en-US" sz="2800" smtClean="0"/>
              <a:t> ha un feedback </a:t>
            </a:r>
            <a:r>
              <a:rPr lang="en-US" sz="2800" err="1" smtClean="0"/>
              <a:t>visivo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Modifiche</a:t>
            </a:r>
            <a:r>
              <a:rPr lang="en-US" sz="2800" smtClean="0"/>
              <a:t> </a:t>
            </a:r>
            <a:r>
              <a:rPr lang="en-US" sz="2800" err="1" smtClean="0"/>
              <a:t>alla</a:t>
            </a:r>
            <a:r>
              <a:rPr lang="en-US" sz="2800" smtClean="0"/>
              <a:t> </a:t>
            </a:r>
            <a:r>
              <a:rPr lang="en-US" sz="2800" err="1" smtClean="0"/>
              <a:t>topologia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</a:t>
            </a:r>
            <a:r>
              <a:rPr lang="en-US" sz="2800" err="1" smtClean="0"/>
              <a:t>rete</a:t>
            </a:r>
            <a:r>
              <a:rPr lang="en-US" sz="2800" smtClean="0"/>
              <a:t> </a:t>
            </a:r>
            <a:r>
              <a:rPr lang="en-US" sz="2800" err="1" smtClean="0"/>
              <a:t>rapide</a:t>
            </a:r>
            <a:endParaRPr lang="it-IT" sz="2800"/>
          </a:p>
        </p:txBody>
      </p:sp>
      <p:pic>
        <p:nvPicPr>
          <p:cNvPr id="10" name="Immagine 9" descr="vnumlg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799569"/>
            <a:ext cx="2763601" cy="227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 descr="imunes_gui_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3682617"/>
            <a:ext cx="3074360" cy="250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magine 13" descr="marionnet_g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2062341" cy="2586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ttangolo arrotondato 12"/>
          <p:cNvSpPr/>
          <p:nvPr/>
        </p:nvSpPr>
        <p:spPr>
          <a:xfrm>
            <a:off x="281039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MarionNet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3060561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VnUmlGui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359213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Imunes</a:t>
            </a:r>
            <a:endParaRPr lang="it-IT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err="1" smtClean="0"/>
              <a:t>Ambienti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</a:t>
            </a:r>
            <a:r>
              <a:rPr lang="en-US" sz="3600" err="1" smtClean="0"/>
              <a:t>configurazione</a:t>
            </a:r>
            <a:endParaRPr lang="it-IT" sz="3600"/>
          </a:p>
        </p:txBody>
      </p:sp>
      <p:graphicFrame>
        <p:nvGraphicFramePr>
          <p:cNvPr id="10" name="Diagramma 9"/>
          <p:cNvGraphicFramePr/>
          <p:nvPr/>
        </p:nvGraphicFramePr>
        <p:xfrm>
          <a:off x="1714480" y="785794"/>
          <a:ext cx="721523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ccia in giù 10"/>
          <p:cNvSpPr/>
          <p:nvPr/>
        </p:nvSpPr>
        <p:spPr>
          <a:xfrm>
            <a:off x="285720" y="785794"/>
            <a:ext cx="1143008" cy="5357850"/>
          </a:xfrm>
          <a:prstGeom prst="downArrow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00CC00"/>
              </a:gs>
              <a:gs pos="50000">
                <a:srgbClr val="FFFF00"/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Configurazioni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Avanzate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753</TotalTime>
  <Words>547</Words>
  <Application>Microsoft Office PowerPoint</Application>
  <PresentationFormat>Presentazione su schermo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Configurazione Avanzata</vt:lpstr>
      <vt:lpstr>Configurazione Avanzata</vt:lpstr>
      <vt:lpstr>Ambienti di configurazione</vt:lpstr>
      <vt:lpstr>Ambienti di configurazione</vt:lpstr>
      <vt:lpstr>Diapositiva 10</vt:lpstr>
      <vt:lpstr>Diapositiva 11</vt:lpstr>
      <vt:lpstr>VisualNetkit: creazione di un Lab</vt:lpstr>
      <vt:lpstr>VisualNetkit: altre caratteristiche</vt:lpstr>
      <vt:lpstr>Conclusioni e sviluppi futuri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153</cp:revision>
  <dcterms:created xsi:type="dcterms:W3CDTF">2008-09-23T09:29:47Z</dcterms:created>
  <dcterms:modified xsi:type="dcterms:W3CDTF">2008-10-03T09:02:27Z</dcterms:modified>
</cp:coreProperties>
</file>