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7" r:id="rId7"/>
    <p:sldId id="268" r:id="rId8"/>
    <p:sldId id="262" r:id="rId9"/>
    <p:sldId id="263" r:id="rId10"/>
    <p:sldId id="264" r:id="rId11"/>
    <p:sldId id="271" r:id="rId12"/>
    <p:sldId id="265" r:id="rId13"/>
    <p:sldId id="273" r:id="rId14"/>
    <p:sldId id="269" r:id="rId15"/>
    <p:sldId id="272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71" autoAdjust="0"/>
  </p:normalViewPr>
  <p:slideViewPr>
    <p:cSldViewPr>
      <p:cViewPr varScale="1">
        <p:scale>
          <a:sx n="70" d="100"/>
          <a:sy n="70" d="100"/>
        </p:scale>
        <p:origin x="-6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F29565-FC78-455C-979A-63C0C4762ABF}" type="doc">
      <dgm:prSet loTypeId="urn:microsoft.com/office/officeart/2005/8/layout/vList2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B7793FE1-A9A9-487B-AF98-E697E9FE1F61}">
      <dgm:prSet phldrT="[Testo]"/>
      <dgm:spPr/>
      <dgm:t>
        <a:bodyPr/>
        <a:lstStyle/>
        <a:p>
          <a:r>
            <a:rPr lang="en-US" dirty="0" err="1" smtClean="0"/>
            <a:t>Configurazione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un </a:t>
          </a:r>
          <a:r>
            <a:rPr lang="en-US" dirty="0" err="1" smtClean="0"/>
            <a:t>determinato</a:t>
          </a:r>
          <a:r>
            <a:rPr lang="en-US" dirty="0" smtClean="0"/>
            <a:t> </a:t>
          </a:r>
          <a:r>
            <a:rPr lang="en-US" dirty="0" err="1" smtClean="0"/>
            <a:t>servizio</a:t>
          </a:r>
          <a:r>
            <a:rPr lang="en-US" dirty="0" smtClean="0"/>
            <a:t>/</a:t>
          </a:r>
          <a:r>
            <a:rPr lang="en-US" dirty="0" err="1" smtClean="0"/>
            <a:t>protocollo</a:t>
          </a:r>
          <a:r>
            <a:rPr lang="en-US" dirty="0" smtClean="0"/>
            <a:t> </a:t>
          </a:r>
          <a:r>
            <a:rPr lang="en-US" dirty="0" err="1" smtClean="0"/>
            <a:t>ospitato</a:t>
          </a:r>
          <a:r>
            <a:rPr lang="en-US" dirty="0" smtClean="0"/>
            <a:t> </a:t>
          </a:r>
          <a:r>
            <a:rPr lang="en-US" dirty="0" err="1" smtClean="0"/>
            <a:t>da</a:t>
          </a:r>
          <a:r>
            <a:rPr lang="en-US" dirty="0" smtClean="0"/>
            <a:t> un host </a:t>
          </a:r>
          <a:r>
            <a:rPr lang="en-US" dirty="0" err="1" smtClean="0"/>
            <a:t>virtuale</a:t>
          </a:r>
          <a:endParaRPr lang="it-IT" dirty="0"/>
        </a:p>
      </dgm:t>
    </dgm:pt>
    <dgm:pt modelId="{29054730-343C-4B6D-B32B-13B5B69B89EC}" type="parTrans" cxnId="{7BD6E3A7-BFDC-43DE-A3F1-CB1E4526D196}">
      <dgm:prSet/>
      <dgm:spPr/>
      <dgm:t>
        <a:bodyPr/>
        <a:lstStyle/>
        <a:p>
          <a:endParaRPr lang="it-IT"/>
        </a:p>
      </dgm:t>
    </dgm:pt>
    <dgm:pt modelId="{9A3E720C-F196-4295-9C17-750E253B3C59}" type="sibTrans" cxnId="{7BD6E3A7-BFDC-43DE-A3F1-CB1E4526D196}">
      <dgm:prSet/>
      <dgm:spPr/>
      <dgm:t>
        <a:bodyPr/>
        <a:lstStyle/>
        <a:p>
          <a:endParaRPr lang="it-IT"/>
        </a:p>
      </dgm:t>
    </dgm:pt>
    <dgm:pt modelId="{FEE47C48-803F-4965-AD23-4220D38CE7C5}">
      <dgm:prSet phldrT="[Testo]"/>
      <dgm:spPr/>
      <dgm:t>
        <a:bodyPr/>
        <a:lstStyle/>
        <a:p>
          <a:r>
            <a:rPr lang="en-US" b="0" dirty="0" smtClean="0"/>
            <a:t>DNS, </a:t>
          </a:r>
          <a:r>
            <a:rPr lang="en-US" b="0" dirty="0" err="1" smtClean="0"/>
            <a:t>WebServer</a:t>
          </a:r>
          <a:r>
            <a:rPr lang="en-US" b="0" dirty="0" smtClean="0"/>
            <a:t>, Firewall, </a:t>
          </a:r>
          <a:r>
            <a:rPr lang="en-US" b="1" dirty="0" smtClean="0"/>
            <a:t>BGP</a:t>
          </a:r>
          <a:r>
            <a:rPr lang="en-US" b="0" dirty="0" smtClean="0"/>
            <a:t>, RIP, OSPF, SSH, Tunneling, Samba, IMAP, Pop3, FTP, DHCP, </a:t>
          </a:r>
          <a:r>
            <a:rPr lang="en-US" b="0" dirty="0" err="1" smtClean="0"/>
            <a:t>ecc</a:t>
          </a:r>
          <a:r>
            <a:rPr lang="en-US" b="0" dirty="0" smtClean="0"/>
            <a:t>…</a:t>
          </a:r>
          <a:endParaRPr lang="it-IT" b="0" dirty="0"/>
        </a:p>
      </dgm:t>
    </dgm:pt>
    <dgm:pt modelId="{9CAF6514-5F4A-41C0-A3FA-136E44E44390}" type="parTrans" cxnId="{9382E4A2-330B-49B5-A20F-1959BB6C2D43}">
      <dgm:prSet/>
      <dgm:spPr/>
      <dgm:t>
        <a:bodyPr/>
        <a:lstStyle/>
        <a:p>
          <a:endParaRPr lang="it-IT"/>
        </a:p>
      </dgm:t>
    </dgm:pt>
    <dgm:pt modelId="{F6BF7006-A367-4F0B-8181-3733391F2C39}" type="sibTrans" cxnId="{9382E4A2-330B-49B5-A20F-1959BB6C2D43}">
      <dgm:prSet/>
      <dgm:spPr/>
      <dgm:t>
        <a:bodyPr/>
        <a:lstStyle/>
        <a:p>
          <a:endParaRPr lang="it-IT"/>
        </a:p>
      </dgm:t>
    </dgm:pt>
    <dgm:pt modelId="{FBC1BF16-1979-4FBD-9895-0BF07E835021}" type="pres">
      <dgm:prSet presAssocID="{B5F29565-FC78-455C-979A-63C0C4762A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6CCAF773-7B59-4B19-8C38-736C006F5D9A}" type="pres">
      <dgm:prSet presAssocID="{B7793FE1-A9A9-487B-AF98-E697E9FE1F61}" presName="parentText" presStyleLbl="node1" presStyleIdx="0" presStyleCnt="2" custLinFactNeighborX="-19141" custLinFactNeighborY="-73579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00374E3-A165-4211-A0D8-E8DCFDD9FB92}" type="pres">
      <dgm:prSet presAssocID="{9A3E720C-F196-4295-9C17-750E253B3C59}" presName="spacer" presStyleCnt="0"/>
      <dgm:spPr/>
    </dgm:pt>
    <dgm:pt modelId="{2FC93ACC-4BFE-493A-93A0-31EDB7FC39C1}" type="pres">
      <dgm:prSet presAssocID="{FEE47C48-803F-4965-AD23-4220D38CE7C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BD6E3A7-BFDC-43DE-A3F1-CB1E4526D196}" srcId="{B5F29565-FC78-455C-979A-63C0C4762ABF}" destId="{B7793FE1-A9A9-487B-AF98-E697E9FE1F61}" srcOrd="0" destOrd="0" parTransId="{29054730-343C-4B6D-B32B-13B5B69B89EC}" sibTransId="{9A3E720C-F196-4295-9C17-750E253B3C59}"/>
    <dgm:cxn modelId="{9382E4A2-330B-49B5-A20F-1959BB6C2D43}" srcId="{B5F29565-FC78-455C-979A-63C0C4762ABF}" destId="{FEE47C48-803F-4965-AD23-4220D38CE7C5}" srcOrd="1" destOrd="0" parTransId="{9CAF6514-5F4A-41C0-A3FA-136E44E44390}" sibTransId="{F6BF7006-A367-4F0B-8181-3733391F2C39}"/>
    <dgm:cxn modelId="{B5DBF466-351F-4601-8A9A-3F6BA01C6568}" type="presOf" srcId="{FEE47C48-803F-4965-AD23-4220D38CE7C5}" destId="{2FC93ACC-4BFE-493A-93A0-31EDB7FC39C1}" srcOrd="0" destOrd="0" presId="urn:microsoft.com/office/officeart/2005/8/layout/vList2"/>
    <dgm:cxn modelId="{DFF6A6FF-882D-47FC-A0DC-F7FECEE798BD}" type="presOf" srcId="{B5F29565-FC78-455C-979A-63C0C4762ABF}" destId="{FBC1BF16-1979-4FBD-9895-0BF07E835021}" srcOrd="0" destOrd="0" presId="urn:microsoft.com/office/officeart/2005/8/layout/vList2"/>
    <dgm:cxn modelId="{B8093327-186B-4E09-A063-C1A43C3ECB84}" type="presOf" srcId="{B7793FE1-A9A9-487B-AF98-E697E9FE1F61}" destId="{6CCAF773-7B59-4B19-8C38-736C006F5D9A}" srcOrd="0" destOrd="0" presId="urn:microsoft.com/office/officeart/2005/8/layout/vList2"/>
    <dgm:cxn modelId="{36ADADB8-9C59-4354-AE50-57738144C3A6}" type="presParOf" srcId="{FBC1BF16-1979-4FBD-9895-0BF07E835021}" destId="{6CCAF773-7B59-4B19-8C38-736C006F5D9A}" srcOrd="0" destOrd="0" presId="urn:microsoft.com/office/officeart/2005/8/layout/vList2"/>
    <dgm:cxn modelId="{F5427DBC-2FBF-4C32-AF3B-9439549AE4E8}" type="presParOf" srcId="{FBC1BF16-1979-4FBD-9895-0BF07E835021}" destId="{400374E3-A165-4211-A0D8-E8DCFDD9FB92}" srcOrd="1" destOrd="0" presId="urn:microsoft.com/office/officeart/2005/8/layout/vList2"/>
    <dgm:cxn modelId="{BB25772B-91D1-419B-BDC2-23691D0BE90B}" type="presParOf" srcId="{FBC1BF16-1979-4FBD-9895-0BF07E835021}" destId="{2FC93ACC-4BFE-493A-93A0-31EDB7FC39C1}" srcOrd="2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5B55A1-85F2-46BD-B188-6F06F5D4A171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C742048-B828-4B29-B8E8-E763F092B0E9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VnUmlGUI</a:t>
          </a:r>
          <a:endParaRPr lang="it-IT" dirty="0"/>
        </a:p>
      </dgm:t>
    </dgm:pt>
    <dgm:pt modelId="{0E56E70A-927A-4A3B-B350-6295B4A60749}" type="parTrans" cxnId="{D29BA0D2-2C00-4F66-8163-3F03AB54F76E}">
      <dgm:prSet/>
      <dgm:spPr/>
      <dgm:t>
        <a:bodyPr/>
        <a:lstStyle/>
        <a:p>
          <a:endParaRPr lang="it-IT"/>
        </a:p>
      </dgm:t>
    </dgm:pt>
    <dgm:pt modelId="{781F592B-7330-4BDB-8722-F883830332DF}" type="sibTrans" cxnId="{D29BA0D2-2C00-4F66-8163-3F03AB54F76E}">
      <dgm:prSet/>
      <dgm:spPr/>
      <dgm:t>
        <a:bodyPr/>
        <a:lstStyle/>
        <a:p>
          <a:endParaRPr lang="it-IT"/>
        </a:p>
      </dgm:t>
    </dgm:pt>
    <dgm:pt modelId="{747FF608-217E-438B-BCFC-C198B0161C07}">
      <dgm:prSet phldrT="[Testo]"/>
      <dgm:spPr>
        <a:solidFill>
          <a:srgbClr val="FFFF00"/>
        </a:solidFill>
      </dgm:spPr>
      <dgm:t>
        <a:bodyPr/>
        <a:lstStyle/>
        <a:p>
          <a:r>
            <a:rPr lang="en-US" b="1" dirty="0" err="1" smtClean="0"/>
            <a:t>Nessun</a:t>
          </a:r>
          <a:r>
            <a:rPr lang="en-US" b="1" dirty="0" smtClean="0"/>
            <a:t> </a:t>
          </a:r>
          <a:r>
            <a:rPr lang="en-US" b="1" dirty="0" err="1" smtClean="0"/>
            <a:t>supporto</a:t>
          </a:r>
          <a:r>
            <a:rPr lang="en-US" b="1" dirty="0" smtClean="0"/>
            <a:t> </a:t>
          </a:r>
          <a:r>
            <a:rPr lang="en-US" b="1" dirty="0" err="1" smtClean="0"/>
            <a:t>alle</a:t>
          </a:r>
          <a:r>
            <a:rPr lang="en-US" b="1" dirty="0" smtClean="0"/>
            <a:t> </a:t>
          </a:r>
          <a:r>
            <a:rPr lang="en-US" b="1" dirty="0" err="1" smtClean="0"/>
            <a:t>configurazioni</a:t>
          </a:r>
          <a:r>
            <a:rPr lang="en-US" b="1" dirty="0" smtClean="0"/>
            <a:t> </a:t>
          </a:r>
          <a:r>
            <a:rPr lang="en-US" b="1" dirty="0" err="1" smtClean="0"/>
            <a:t>avanzate</a:t>
          </a:r>
          <a:endParaRPr lang="it-IT" b="1" dirty="0"/>
        </a:p>
      </dgm:t>
    </dgm:pt>
    <dgm:pt modelId="{04B48E1E-054A-4C14-B28E-93E3BD7C4D3A}" type="parTrans" cxnId="{5707514A-2F67-40D1-819C-108179F9C566}">
      <dgm:prSet/>
      <dgm:spPr/>
      <dgm:t>
        <a:bodyPr/>
        <a:lstStyle/>
        <a:p>
          <a:endParaRPr lang="it-IT"/>
        </a:p>
      </dgm:t>
    </dgm:pt>
    <dgm:pt modelId="{0FF173F9-2611-4C01-ACDF-5715C6BAD29A}" type="sibTrans" cxnId="{5707514A-2F67-40D1-819C-108179F9C566}">
      <dgm:prSet/>
      <dgm:spPr/>
      <dgm:t>
        <a:bodyPr/>
        <a:lstStyle/>
        <a:p>
          <a:endParaRPr lang="it-IT"/>
        </a:p>
      </dgm:t>
    </dgm:pt>
    <dgm:pt modelId="{AC875E57-01B9-490D-8E7B-3E4AA2A39890}">
      <dgm:prSet phldrT="[Tes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CC00"/>
        </a:solidFill>
      </dgm:spPr>
      <dgm:t>
        <a:bodyPr/>
        <a:lstStyle/>
        <a:p>
          <a:r>
            <a:rPr lang="en-US" u="none" dirty="0" err="1" smtClean="0">
              <a:solidFill>
                <a:schemeClr val="tx1"/>
              </a:solidFill>
            </a:rPr>
            <a:t>VisualNetKit</a:t>
          </a:r>
          <a:endParaRPr lang="it-IT" u="none" dirty="0">
            <a:solidFill>
              <a:schemeClr val="tx1"/>
            </a:solidFill>
          </a:endParaRPr>
        </a:p>
      </dgm:t>
    </dgm:pt>
    <dgm:pt modelId="{3FCB51C7-7057-4812-8576-53C0A98FEC27}" type="parTrans" cxnId="{C80919B0-AE76-4217-B330-F71595F647F5}">
      <dgm:prSet/>
      <dgm:spPr/>
      <dgm:t>
        <a:bodyPr/>
        <a:lstStyle/>
        <a:p>
          <a:endParaRPr lang="it-IT"/>
        </a:p>
      </dgm:t>
    </dgm:pt>
    <dgm:pt modelId="{70C75D3C-4979-4F88-9356-87250DEAA12F}" type="sibTrans" cxnId="{C80919B0-AE76-4217-B330-F71595F647F5}">
      <dgm:prSet/>
      <dgm:spPr/>
      <dgm:t>
        <a:bodyPr/>
        <a:lstStyle/>
        <a:p>
          <a:endParaRPr lang="it-IT"/>
        </a:p>
      </dgm:t>
    </dgm:pt>
    <dgm:pt modelId="{26A77C95-5DF6-4719-ADEC-5EE891442978}">
      <dgm:prSet phldrT="[Tes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CC00"/>
        </a:solidFill>
      </dgm:spPr>
      <dgm:t>
        <a:bodyPr/>
        <a:lstStyle/>
        <a:p>
          <a:r>
            <a:rPr lang="it-IT" b="1" dirty="0" smtClean="0"/>
            <a:t>Supporto flessibile alle configurazioni avanzate</a:t>
          </a:r>
          <a:endParaRPr lang="it-IT" b="1" dirty="0"/>
        </a:p>
      </dgm:t>
    </dgm:pt>
    <dgm:pt modelId="{DB61F0F5-7D89-4879-B027-6DF244927978}" type="parTrans" cxnId="{AA919A95-63B0-4EF8-82C6-BAD6A90CB6E8}">
      <dgm:prSet/>
      <dgm:spPr/>
      <dgm:t>
        <a:bodyPr/>
        <a:lstStyle/>
        <a:p>
          <a:endParaRPr lang="it-IT"/>
        </a:p>
      </dgm:t>
    </dgm:pt>
    <dgm:pt modelId="{B352306E-8147-4D96-AA3C-C1E01E0A2831}" type="sibTrans" cxnId="{AA919A95-63B0-4EF8-82C6-BAD6A90CB6E8}">
      <dgm:prSet/>
      <dgm:spPr/>
      <dgm:t>
        <a:bodyPr/>
        <a:lstStyle/>
        <a:p>
          <a:endParaRPr lang="it-IT"/>
        </a:p>
      </dgm:t>
    </dgm:pt>
    <dgm:pt modelId="{D3BE6627-C1BF-4B1E-AB5C-A805BED9C287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err="1" smtClean="0">
              <a:solidFill>
                <a:schemeClr val="bg1"/>
              </a:solidFill>
            </a:rPr>
            <a:t>Semplice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strumento</a:t>
          </a:r>
          <a:r>
            <a:rPr lang="en-US" b="1" dirty="0" smtClean="0">
              <a:solidFill>
                <a:schemeClr val="bg1"/>
              </a:solidFill>
            </a:rPr>
            <a:t> per la </a:t>
          </a:r>
          <a:r>
            <a:rPr lang="en-US" b="1" dirty="0" err="1" smtClean="0">
              <a:solidFill>
                <a:schemeClr val="bg1"/>
              </a:solidFill>
            </a:rPr>
            <a:t>creazione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assistita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della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topologia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di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rete</a:t>
          </a:r>
          <a:endParaRPr lang="it-IT" b="1" dirty="0">
            <a:solidFill>
              <a:schemeClr val="bg1"/>
            </a:solidFill>
          </a:endParaRPr>
        </a:p>
      </dgm:t>
    </dgm:pt>
    <dgm:pt modelId="{C17E17C2-6BCD-495F-9C9B-A777D9894B25}" type="parTrans" cxnId="{6ADAE5BC-9842-486F-B6CF-29644D0B2031}">
      <dgm:prSet/>
      <dgm:spPr/>
      <dgm:t>
        <a:bodyPr/>
        <a:lstStyle/>
        <a:p>
          <a:endParaRPr lang="it-IT"/>
        </a:p>
      </dgm:t>
    </dgm:pt>
    <dgm:pt modelId="{78127034-D99E-49AC-A6E5-4ECDCD7B06B4}" type="sibTrans" cxnId="{6ADAE5BC-9842-486F-B6CF-29644D0B2031}">
      <dgm:prSet/>
      <dgm:spPr/>
      <dgm:t>
        <a:bodyPr/>
        <a:lstStyle/>
        <a:p>
          <a:endParaRPr lang="it-IT"/>
        </a:p>
      </dgm:t>
    </dgm:pt>
    <dgm:pt modelId="{A29DD2ED-1FF7-4816-8D5E-CBAFCB8E1D80}">
      <dgm:prSet phldrT="[Tes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Imunes</a:t>
          </a:r>
          <a:endParaRPr lang="it-IT" dirty="0">
            <a:solidFill>
              <a:schemeClr val="tx1"/>
            </a:solidFill>
          </a:endParaRPr>
        </a:p>
      </dgm:t>
    </dgm:pt>
    <dgm:pt modelId="{A21A7847-30F6-4288-8922-A92DB8328167}" type="parTrans" cxnId="{C1D45F65-8CE2-41CB-B936-8EC58EFF4EE4}">
      <dgm:prSet/>
      <dgm:spPr/>
      <dgm:t>
        <a:bodyPr/>
        <a:lstStyle/>
        <a:p>
          <a:endParaRPr lang="it-IT"/>
        </a:p>
      </dgm:t>
    </dgm:pt>
    <dgm:pt modelId="{D8B4EE7B-4F3E-4106-A6A5-DB4EFFC9DD96}" type="sibTrans" cxnId="{C1D45F65-8CE2-41CB-B936-8EC58EFF4EE4}">
      <dgm:prSet/>
      <dgm:spPr/>
      <dgm:t>
        <a:bodyPr/>
        <a:lstStyle/>
        <a:p>
          <a:endParaRPr lang="it-IT"/>
        </a:p>
      </dgm:t>
    </dgm:pt>
    <dgm:pt modelId="{D77FC3FC-F9EB-4E58-8825-DED645590D21}">
      <dgm:prSet phldrT="[Tes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err="1" smtClean="0"/>
            <a:t>Nessun</a:t>
          </a:r>
          <a:r>
            <a:rPr lang="en-US" b="1" dirty="0" smtClean="0"/>
            <a:t> </a:t>
          </a:r>
          <a:r>
            <a:rPr lang="en-US" b="1" dirty="0" err="1" smtClean="0"/>
            <a:t>supporto</a:t>
          </a:r>
          <a:r>
            <a:rPr lang="en-US" b="1" dirty="0" smtClean="0"/>
            <a:t> </a:t>
          </a:r>
          <a:r>
            <a:rPr lang="en-US" b="1" dirty="0" err="1" smtClean="0"/>
            <a:t>alle</a:t>
          </a:r>
          <a:r>
            <a:rPr lang="en-US" b="1" dirty="0" smtClean="0"/>
            <a:t> </a:t>
          </a:r>
          <a:r>
            <a:rPr lang="en-US" b="1" dirty="0" err="1" smtClean="0"/>
            <a:t>configurazioni</a:t>
          </a:r>
          <a:r>
            <a:rPr lang="en-US" b="1" dirty="0" smtClean="0"/>
            <a:t> </a:t>
          </a:r>
          <a:r>
            <a:rPr lang="en-US" b="1" dirty="0" err="1" smtClean="0"/>
            <a:t>avanzate</a:t>
          </a:r>
          <a:endParaRPr lang="it-IT" b="1" dirty="0"/>
        </a:p>
      </dgm:t>
    </dgm:pt>
    <dgm:pt modelId="{E9A7C237-1391-4BEA-AC15-C82B116BE407}" type="parTrans" cxnId="{BD1FE954-C62C-4640-80C4-E4D7E51A6A69}">
      <dgm:prSet/>
      <dgm:spPr/>
      <dgm:t>
        <a:bodyPr/>
        <a:lstStyle/>
        <a:p>
          <a:endParaRPr lang="it-IT"/>
        </a:p>
      </dgm:t>
    </dgm:pt>
    <dgm:pt modelId="{7D544671-B391-476A-8D5B-D67C00CF0DA2}" type="sibTrans" cxnId="{BD1FE954-C62C-4640-80C4-E4D7E51A6A69}">
      <dgm:prSet/>
      <dgm:spPr/>
      <dgm:t>
        <a:bodyPr/>
        <a:lstStyle/>
        <a:p>
          <a:endParaRPr lang="it-IT"/>
        </a:p>
      </dgm:t>
    </dgm:pt>
    <dgm:pt modelId="{ABFA9702-66D3-4E3B-BF38-B48298F25B7D}">
      <dgm:prSet phldrT="[Testo]"/>
      <dgm:spPr>
        <a:solidFill>
          <a:srgbClr val="FFFF00"/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MarionNet</a:t>
          </a:r>
          <a:endParaRPr lang="it-IT" dirty="0">
            <a:solidFill>
              <a:schemeClr val="tx1"/>
            </a:solidFill>
          </a:endParaRPr>
        </a:p>
      </dgm:t>
    </dgm:pt>
    <dgm:pt modelId="{C6D95995-3E65-481C-8775-D5D2A69A250D}" type="parTrans" cxnId="{E701DEF8-D113-45A1-A77B-13D9EC28CADC}">
      <dgm:prSet/>
      <dgm:spPr/>
      <dgm:t>
        <a:bodyPr/>
        <a:lstStyle/>
        <a:p>
          <a:endParaRPr lang="it-IT"/>
        </a:p>
      </dgm:t>
    </dgm:pt>
    <dgm:pt modelId="{79FF030F-82F9-454E-8927-5F67C79F6816}" type="sibTrans" cxnId="{E701DEF8-D113-45A1-A77B-13D9EC28CADC}">
      <dgm:prSet/>
      <dgm:spPr/>
      <dgm:t>
        <a:bodyPr/>
        <a:lstStyle/>
        <a:p>
          <a:endParaRPr lang="it-IT"/>
        </a:p>
      </dgm:t>
    </dgm:pt>
    <dgm:pt modelId="{8707C7F1-5F37-4BF1-9329-5EE09FFDF905}" type="pres">
      <dgm:prSet presAssocID="{235B55A1-85F2-46BD-B188-6F06F5D4A1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27B2C76-E53D-47E6-B83F-9542B00CEDBB}" type="pres">
      <dgm:prSet presAssocID="{6C742048-B828-4B29-B8E8-E763F092B0E9}" presName="linNode" presStyleCnt="0"/>
      <dgm:spPr/>
    </dgm:pt>
    <dgm:pt modelId="{8888310B-D3F2-4AF4-921A-B66FB05564C1}" type="pres">
      <dgm:prSet presAssocID="{6C742048-B828-4B29-B8E8-E763F092B0E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9328291-F94C-465E-BC05-BC968E4029C1}" type="pres">
      <dgm:prSet presAssocID="{6C742048-B828-4B29-B8E8-E763F092B0E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CB4F97C-F65E-4EE5-90E5-E6F78359499F}" type="pres">
      <dgm:prSet presAssocID="{781F592B-7330-4BDB-8722-F883830332DF}" presName="sp" presStyleCnt="0"/>
      <dgm:spPr/>
    </dgm:pt>
    <dgm:pt modelId="{D33DA8A3-55E0-480D-9450-C557B8E09C26}" type="pres">
      <dgm:prSet presAssocID="{A29DD2ED-1FF7-4816-8D5E-CBAFCB8E1D80}" presName="linNode" presStyleCnt="0"/>
      <dgm:spPr/>
    </dgm:pt>
    <dgm:pt modelId="{FE968423-7BCD-4F40-8F89-429AFCFC7A42}" type="pres">
      <dgm:prSet presAssocID="{A29DD2ED-1FF7-4816-8D5E-CBAFCB8E1D8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1FFA63C-16F7-4A91-9F6C-DC7D2A2919B8}" type="pres">
      <dgm:prSet presAssocID="{A29DD2ED-1FF7-4816-8D5E-CBAFCB8E1D8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BCBA05B-EB44-403A-88F2-87A9D2F31765}" type="pres">
      <dgm:prSet presAssocID="{D8B4EE7B-4F3E-4106-A6A5-DB4EFFC9DD96}" presName="sp" presStyleCnt="0"/>
      <dgm:spPr/>
    </dgm:pt>
    <dgm:pt modelId="{05D1D50E-CA6E-4A6C-BC7B-09905C3A708B}" type="pres">
      <dgm:prSet presAssocID="{ABFA9702-66D3-4E3B-BF38-B48298F25B7D}" presName="linNode" presStyleCnt="0"/>
      <dgm:spPr/>
    </dgm:pt>
    <dgm:pt modelId="{2389541D-7060-4E10-B914-CB72DBA9888F}" type="pres">
      <dgm:prSet presAssocID="{ABFA9702-66D3-4E3B-BF38-B48298F25B7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8731E5F-3B71-461F-B468-CDE9F05954DC}" type="pres">
      <dgm:prSet presAssocID="{ABFA9702-66D3-4E3B-BF38-B48298F25B7D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2CCC856-C744-44BC-9663-49E8A365D2B1}" type="pres">
      <dgm:prSet presAssocID="{79FF030F-82F9-454E-8927-5F67C79F6816}" presName="sp" presStyleCnt="0"/>
      <dgm:spPr/>
    </dgm:pt>
    <dgm:pt modelId="{1597A6FE-FBE5-4A6F-9621-E10D88B0D576}" type="pres">
      <dgm:prSet presAssocID="{AC875E57-01B9-490D-8E7B-3E4AA2A39890}" presName="linNode" presStyleCnt="0"/>
      <dgm:spPr/>
    </dgm:pt>
    <dgm:pt modelId="{8DCB7F05-B335-45AC-93EC-C3A5F5D6A7E0}" type="pres">
      <dgm:prSet presAssocID="{AC875E57-01B9-490D-8E7B-3E4AA2A3989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3351229-0CD8-43A8-A43A-2D3D9582E716}" type="pres">
      <dgm:prSet presAssocID="{AC875E57-01B9-490D-8E7B-3E4AA2A3989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1D45F65-8CE2-41CB-B936-8EC58EFF4EE4}" srcId="{235B55A1-85F2-46BD-B188-6F06F5D4A171}" destId="{A29DD2ED-1FF7-4816-8D5E-CBAFCB8E1D80}" srcOrd="1" destOrd="0" parTransId="{A21A7847-30F6-4288-8922-A92DB8328167}" sibTransId="{D8B4EE7B-4F3E-4106-A6A5-DB4EFFC9DD96}"/>
    <dgm:cxn modelId="{D29BA0D2-2C00-4F66-8163-3F03AB54F76E}" srcId="{235B55A1-85F2-46BD-B188-6F06F5D4A171}" destId="{6C742048-B828-4B29-B8E8-E763F092B0E9}" srcOrd="0" destOrd="0" parTransId="{0E56E70A-927A-4A3B-B350-6295B4A60749}" sibTransId="{781F592B-7330-4BDB-8722-F883830332DF}"/>
    <dgm:cxn modelId="{30D1160C-EB66-4DA7-AE15-72214F0845CF}" type="presOf" srcId="{26A77C95-5DF6-4719-ADEC-5EE891442978}" destId="{73351229-0CD8-43A8-A43A-2D3D9582E716}" srcOrd="0" destOrd="0" presId="urn:microsoft.com/office/officeart/2005/8/layout/vList5"/>
    <dgm:cxn modelId="{AA919A95-63B0-4EF8-82C6-BAD6A90CB6E8}" srcId="{AC875E57-01B9-490D-8E7B-3E4AA2A39890}" destId="{26A77C95-5DF6-4719-ADEC-5EE891442978}" srcOrd="0" destOrd="0" parTransId="{DB61F0F5-7D89-4879-B027-6DF244927978}" sibTransId="{B352306E-8147-4D96-AA3C-C1E01E0A2831}"/>
    <dgm:cxn modelId="{BD1FE954-C62C-4640-80C4-E4D7E51A6A69}" srcId="{A29DD2ED-1FF7-4816-8D5E-CBAFCB8E1D80}" destId="{D77FC3FC-F9EB-4E58-8825-DED645590D21}" srcOrd="0" destOrd="0" parTransId="{E9A7C237-1391-4BEA-AC15-C82B116BE407}" sibTransId="{7D544671-B391-476A-8D5B-D67C00CF0DA2}"/>
    <dgm:cxn modelId="{1B340EE1-B887-4C4F-B0A1-68705024C313}" type="presOf" srcId="{6C742048-B828-4B29-B8E8-E763F092B0E9}" destId="{8888310B-D3F2-4AF4-921A-B66FB05564C1}" srcOrd="0" destOrd="0" presId="urn:microsoft.com/office/officeart/2005/8/layout/vList5"/>
    <dgm:cxn modelId="{81CFDA25-229A-46EE-A4CC-7299AC9711CF}" type="presOf" srcId="{ABFA9702-66D3-4E3B-BF38-B48298F25B7D}" destId="{2389541D-7060-4E10-B914-CB72DBA9888F}" srcOrd="0" destOrd="0" presId="urn:microsoft.com/office/officeart/2005/8/layout/vList5"/>
    <dgm:cxn modelId="{51ECE79B-B383-4BB1-B866-A10472A39EFA}" type="presOf" srcId="{747FF608-217E-438B-BCFC-C198B0161C07}" destId="{68731E5F-3B71-461F-B468-CDE9F05954DC}" srcOrd="0" destOrd="0" presId="urn:microsoft.com/office/officeart/2005/8/layout/vList5"/>
    <dgm:cxn modelId="{D80827A7-889A-4E7F-8772-BAE617912C72}" type="presOf" srcId="{D3BE6627-C1BF-4B1E-AB5C-A805BED9C287}" destId="{B9328291-F94C-465E-BC05-BC968E4029C1}" srcOrd="0" destOrd="0" presId="urn:microsoft.com/office/officeart/2005/8/layout/vList5"/>
    <dgm:cxn modelId="{C80919B0-AE76-4217-B330-F71595F647F5}" srcId="{235B55A1-85F2-46BD-B188-6F06F5D4A171}" destId="{AC875E57-01B9-490D-8E7B-3E4AA2A39890}" srcOrd="3" destOrd="0" parTransId="{3FCB51C7-7057-4812-8576-53C0A98FEC27}" sibTransId="{70C75D3C-4979-4F88-9356-87250DEAA12F}"/>
    <dgm:cxn modelId="{7B8C7F28-9361-4D00-8911-DD0153A3E5FB}" type="presOf" srcId="{D77FC3FC-F9EB-4E58-8825-DED645590D21}" destId="{91FFA63C-16F7-4A91-9F6C-DC7D2A2919B8}" srcOrd="0" destOrd="0" presId="urn:microsoft.com/office/officeart/2005/8/layout/vList5"/>
    <dgm:cxn modelId="{6ADAE5BC-9842-486F-B6CF-29644D0B2031}" srcId="{6C742048-B828-4B29-B8E8-E763F092B0E9}" destId="{D3BE6627-C1BF-4B1E-AB5C-A805BED9C287}" srcOrd="0" destOrd="0" parTransId="{C17E17C2-6BCD-495F-9C9B-A777D9894B25}" sibTransId="{78127034-D99E-49AC-A6E5-4ECDCD7B06B4}"/>
    <dgm:cxn modelId="{A72CA3D9-3364-4C70-B193-7247E30FC4C9}" type="presOf" srcId="{A29DD2ED-1FF7-4816-8D5E-CBAFCB8E1D80}" destId="{FE968423-7BCD-4F40-8F89-429AFCFC7A42}" srcOrd="0" destOrd="0" presId="urn:microsoft.com/office/officeart/2005/8/layout/vList5"/>
    <dgm:cxn modelId="{5707514A-2F67-40D1-819C-108179F9C566}" srcId="{ABFA9702-66D3-4E3B-BF38-B48298F25B7D}" destId="{747FF608-217E-438B-BCFC-C198B0161C07}" srcOrd="0" destOrd="0" parTransId="{04B48E1E-054A-4C14-B28E-93E3BD7C4D3A}" sibTransId="{0FF173F9-2611-4C01-ACDF-5715C6BAD29A}"/>
    <dgm:cxn modelId="{B0A70232-3147-4FFD-AA52-C9C8FC36B77E}" type="presOf" srcId="{AC875E57-01B9-490D-8E7B-3E4AA2A39890}" destId="{8DCB7F05-B335-45AC-93EC-C3A5F5D6A7E0}" srcOrd="0" destOrd="0" presId="urn:microsoft.com/office/officeart/2005/8/layout/vList5"/>
    <dgm:cxn modelId="{E701DEF8-D113-45A1-A77B-13D9EC28CADC}" srcId="{235B55A1-85F2-46BD-B188-6F06F5D4A171}" destId="{ABFA9702-66D3-4E3B-BF38-B48298F25B7D}" srcOrd="2" destOrd="0" parTransId="{C6D95995-3E65-481C-8775-D5D2A69A250D}" sibTransId="{79FF030F-82F9-454E-8927-5F67C79F6816}"/>
    <dgm:cxn modelId="{419903BF-DB0D-4609-B8CC-1F44B96AEA86}" type="presOf" srcId="{235B55A1-85F2-46BD-B188-6F06F5D4A171}" destId="{8707C7F1-5F37-4BF1-9329-5EE09FFDF905}" srcOrd="0" destOrd="0" presId="urn:microsoft.com/office/officeart/2005/8/layout/vList5"/>
    <dgm:cxn modelId="{6B40CB67-857E-4B40-A659-8B8A5ECD8BB6}" type="presParOf" srcId="{8707C7F1-5F37-4BF1-9329-5EE09FFDF905}" destId="{A27B2C76-E53D-47E6-B83F-9542B00CEDBB}" srcOrd="0" destOrd="0" presId="urn:microsoft.com/office/officeart/2005/8/layout/vList5"/>
    <dgm:cxn modelId="{5CBD1588-FC0E-450D-A677-BF86D2B193BA}" type="presParOf" srcId="{A27B2C76-E53D-47E6-B83F-9542B00CEDBB}" destId="{8888310B-D3F2-4AF4-921A-B66FB05564C1}" srcOrd="0" destOrd="0" presId="urn:microsoft.com/office/officeart/2005/8/layout/vList5"/>
    <dgm:cxn modelId="{37B0C893-6983-46A8-9731-DBA890DB6395}" type="presParOf" srcId="{A27B2C76-E53D-47E6-B83F-9542B00CEDBB}" destId="{B9328291-F94C-465E-BC05-BC968E4029C1}" srcOrd="1" destOrd="0" presId="urn:microsoft.com/office/officeart/2005/8/layout/vList5"/>
    <dgm:cxn modelId="{56BB3AA5-06C5-4AD1-9C28-7EB597227D63}" type="presParOf" srcId="{8707C7F1-5F37-4BF1-9329-5EE09FFDF905}" destId="{1CB4F97C-F65E-4EE5-90E5-E6F78359499F}" srcOrd="1" destOrd="0" presId="urn:microsoft.com/office/officeart/2005/8/layout/vList5"/>
    <dgm:cxn modelId="{EFB8468B-8F98-4238-AAA3-E61FC4460EA0}" type="presParOf" srcId="{8707C7F1-5F37-4BF1-9329-5EE09FFDF905}" destId="{D33DA8A3-55E0-480D-9450-C557B8E09C26}" srcOrd="2" destOrd="0" presId="urn:microsoft.com/office/officeart/2005/8/layout/vList5"/>
    <dgm:cxn modelId="{1DBC04F9-8029-4242-BED9-DFBFC8A68E74}" type="presParOf" srcId="{D33DA8A3-55E0-480D-9450-C557B8E09C26}" destId="{FE968423-7BCD-4F40-8F89-429AFCFC7A42}" srcOrd="0" destOrd="0" presId="urn:microsoft.com/office/officeart/2005/8/layout/vList5"/>
    <dgm:cxn modelId="{AA29D643-BF71-4F6C-9108-1AC9F6E3C519}" type="presParOf" srcId="{D33DA8A3-55E0-480D-9450-C557B8E09C26}" destId="{91FFA63C-16F7-4A91-9F6C-DC7D2A2919B8}" srcOrd="1" destOrd="0" presId="urn:microsoft.com/office/officeart/2005/8/layout/vList5"/>
    <dgm:cxn modelId="{FAD8B3F1-5A3E-4307-A58E-BF0D9888FDB9}" type="presParOf" srcId="{8707C7F1-5F37-4BF1-9329-5EE09FFDF905}" destId="{4BCBA05B-EB44-403A-88F2-87A9D2F31765}" srcOrd="3" destOrd="0" presId="urn:microsoft.com/office/officeart/2005/8/layout/vList5"/>
    <dgm:cxn modelId="{81396664-81F6-4D11-88D5-8724972B2338}" type="presParOf" srcId="{8707C7F1-5F37-4BF1-9329-5EE09FFDF905}" destId="{05D1D50E-CA6E-4A6C-BC7B-09905C3A708B}" srcOrd="4" destOrd="0" presId="urn:microsoft.com/office/officeart/2005/8/layout/vList5"/>
    <dgm:cxn modelId="{4E1BF6FE-509C-4BAA-9E65-22D72AB46B32}" type="presParOf" srcId="{05D1D50E-CA6E-4A6C-BC7B-09905C3A708B}" destId="{2389541D-7060-4E10-B914-CB72DBA9888F}" srcOrd="0" destOrd="0" presId="urn:microsoft.com/office/officeart/2005/8/layout/vList5"/>
    <dgm:cxn modelId="{1B3FFEED-46C2-44DF-967D-76C9C2E484EA}" type="presParOf" srcId="{05D1D50E-CA6E-4A6C-BC7B-09905C3A708B}" destId="{68731E5F-3B71-461F-B468-CDE9F05954DC}" srcOrd="1" destOrd="0" presId="urn:microsoft.com/office/officeart/2005/8/layout/vList5"/>
    <dgm:cxn modelId="{5740F7B4-5BAE-402F-B3AC-715C17CAC0C3}" type="presParOf" srcId="{8707C7F1-5F37-4BF1-9329-5EE09FFDF905}" destId="{62CCC856-C744-44BC-9663-49E8A365D2B1}" srcOrd="5" destOrd="0" presId="urn:microsoft.com/office/officeart/2005/8/layout/vList5"/>
    <dgm:cxn modelId="{54326626-0AC8-49C4-9EA8-FC64A626EB45}" type="presParOf" srcId="{8707C7F1-5F37-4BF1-9329-5EE09FFDF905}" destId="{1597A6FE-FBE5-4A6F-9621-E10D88B0D576}" srcOrd="6" destOrd="0" presId="urn:microsoft.com/office/officeart/2005/8/layout/vList5"/>
    <dgm:cxn modelId="{02AF0A23-307E-4469-B1DE-44646186B352}" type="presParOf" srcId="{1597A6FE-FBE5-4A6F-9621-E10D88B0D576}" destId="{8DCB7F05-B335-45AC-93EC-C3A5F5D6A7E0}" srcOrd="0" destOrd="0" presId="urn:microsoft.com/office/officeart/2005/8/layout/vList5"/>
    <dgm:cxn modelId="{5A18D983-D300-4497-96DB-46262FAAFBFF}" type="presParOf" srcId="{1597A6FE-FBE5-4A6F-9621-E10D88B0D576}" destId="{73351229-0CD8-43A8-A43A-2D3D9582E716}" srcOrd="1" destOrd="0" presId="urn:microsoft.com/office/officeart/2005/8/layout/vList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A390D4-7138-40E5-A69C-D39AE7E0CDE2}" type="doc">
      <dgm:prSet loTypeId="urn:microsoft.com/office/officeart/2005/8/layout/vList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BB90C08-9948-4B99-AE29-E070C10ED07D}">
      <dgm:prSet phldrT="[Testo]"/>
      <dgm:spPr/>
      <dgm:t>
        <a:bodyPr/>
        <a:lstStyle/>
        <a:p>
          <a:pPr>
            <a:lnSpc>
              <a:spcPct val="90000"/>
            </a:lnSpc>
          </a:pPr>
          <a:r>
            <a:rPr lang="en-US" b="1" dirty="0" err="1" smtClean="0"/>
            <a:t>Cosa</a:t>
          </a:r>
          <a:r>
            <a:rPr lang="en-US" b="1" dirty="0" smtClean="0"/>
            <a:t> </a:t>
          </a:r>
          <a:r>
            <a:rPr lang="en-US" b="1" dirty="0" err="1" smtClean="0"/>
            <a:t>offre</a:t>
          </a:r>
          <a:r>
            <a:rPr lang="en-US" b="1" dirty="0" smtClean="0"/>
            <a:t> un </a:t>
          </a:r>
          <a:r>
            <a:rPr lang="en-US" b="1" dirty="0" err="1" smtClean="0"/>
            <a:t>Plugin</a:t>
          </a:r>
          <a:endParaRPr lang="it-IT" b="1" dirty="0"/>
        </a:p>
      </dgm:t>
    </dgm:pt>
    <dgm:pt modelId="{93FD8235-B7A5-4F8A-A57A-C464DD824903}" type="parTrans" cxnId="{DB39DD9F-4FAD-44DF-A487-4F6C71C70FF5}">
      <dgm:prSet/>
      <dgm:spPr/>
      <dgm:t>
        <a:bodyPr/>
        <a:lstStyle/>
        <a:p>
          <a:endParaRPr lang="it-IT"/>
        </a:p>
      </dgm:t>
    </dgm:pt>
    <dgm:pt modelId="{C3C21756-133E-4EE2-A7EA-024CB74EA3CD}" type="sibTrans" cxnId="{DB39DD9F-4FAD-44DF-A487-4F6C71C70FF5}">
      <dgm:prSet/>
      <dgm:spPr/>
      <dgm:t>
        <a:bodyPr/>
        <a:lstStyle/>
        <a:p>
          <a:endParaRPr lang="it-IT"/>
        </a:p>
      </dgm:t>
    </dgm:pt>
    <dgm:pt modelId="{AE1B0D04-8EB0-46D4-9D71-8C91A1B25C69}">
      <dgm:prSet phldrT="[Testo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Configurazione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</a:t>
          </a:r>
          <a:r>
            <a:rPr lang="en-US" dirty="0" err="1" smtClean="0"/>
            <a:t>servizi</a:t>
          </a:r>
          <a:r>
            <a:rPr lang="en-US" dirty="0" smtClean="0"/>
            <a:t>/</a:t>
          </a:r>
          <a:r>
            <a:rPr lang="en-US" dirty="0" err="1" smtClean="0"/>
            <a:t>protocolli</a:t>
          </a:r>
          <a:r>
            <a:rPr lang="en-US" dirty="0" smtClean="0"/>
            <a:t> </a:t>
          </a:r>
          <a:r>
            <a:rPr lang="en-US" dirty="0" err="1" smtClean="0"/>
            <a:t>specifici</a:t>
          </a:r>
          <a:endParaRPr lang="it-IT" dirty="0"/>
        </a:p>
      </dgm:t>
    </dgm:pt>
    <dgm:pt modelId="{267019BE-F795-46CC-A617-67E9DEF0F709}" type="parTrans" cxnId="{AE521F8A-CF90-4DAD-9954-1714DF37E1A5}">
      <dgm:prSet/>
      <dgm:spPr/>
      <dgm:t>
        <a:bodyPr/>
        <a:lstStyle/>
        <a:p>
          <a:endParaRPr lang="it-IT"/>
        </a:p>
      </dgm:t>
    </dgm:pt>
    <dgm:pt modelId="{AEE0EDCB-3326-40A0-A925-D7AD260D9B62}" type="sibTrans" cxnId="{AE521F8A-CF90-4DAD-9954-1714DF37E1A5}">
      <dgm:prSet/>
      <dgm:spPr/>
      <dgm:t>
        <a:bodyPr/>
        <a:lstStyle/>
        <a:p>
          <a:endParaRPr lang="it-IT"/>
        </a:p>
      </dgm:t>
    </dgm:pt>
    <dgm:pt modelId="{434D032E-C61E-4571-AF21-48A2D5FE67A6}">
      <dgm:prSet phldrT="[Testo]"/>
      <dgm:spPr/>
      <dgm:t>
        <a:bodyPr/>
        <a:lstStyle/>
        <a:p>
          <a:pPr>
            <a:lnSpc>
              <a:spcPct val="150000"/>
            </a:lnSpc>
          </a:pPr>
          <a:r>
            <a:rPr lang="en-US" dirty="0" smtClean="0"/>
            <a:t>Files </a:t>
          </a:r>
          <a:r>
            <a:rPr lang="en-US" dirty="0" err="1" smtClean="0"/>
            <a:t>di</a:t>
          </a:r>
          <a:r>
            <a:rPr lang="en-US" dirty="0" smtClean="0"/>
            <a:t> </a:t>
          </a:r>
          <a:r>
            <a:rPr lang="en-US" dirty="0" err="1" smtClean="0"/>
            <a:t>configurazione</a:t>
          </a:r>
          <a:endParaRPr lang="it-IT" dirty="0"/>
        </a:p>
      </dgm:t>
    </dgm:pt>
    <dgm:pt modelId="{72FB1532-600E-44FB-91C4-EA4D0D14C7AB}" type="parTrans" cxnId="{1BD1173A-F23C-4ADB-B85C-5A3F5F4750B2}">
      <dgm:prSet/>
      <dgm:spPr/>
      <dgm:t>
        <a:bodyPr/>
        <a:lstStyle/>
        <a:p>
          <a:endParaRPr lang="it-IT"/>
        </a:p>
      </dgm:t>
    </dgm:pt>
    <dgm:pt modelId="{86109CA4-B773-4060-B2D1-1BF8D03AFCF4}" type="sibTrans" cxnId="{1BD1173A-F23C-4ADB-B85C-5A3F5F4750B2}">
      <dgm:prSet/>
      <dgm:spPr/>
      <dgm:t>
        <a:bodyPr/>
        <a:lstStyle/>
        <a:p>
          <a:endParaRPr lang="it-IT"/>
        </a:p>
      </dgm:t>
    </dgm:pt>
    <dgm:pt modelId="{C0916FAB-656D-41AF-BF2F-38089F158062}">
      <dgm:prSet phldrT="[Testo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Proprietà</a:t>
          </a:r>
          <a:r>
            <a:rPr lang="en-US" dirty="0" smtClean="0"/>
            <a:t> </a:t>
          </a:r>
          <a:r>
            <a:rPr lang="en-US" dirty="0" err="1" smtClean="0"/>
            <a:t>gerarchiche</a:t>
          </a:r>
          <a:r>
            <a:rPr lang="en-US" dirty="0" smtClean="0"/>
            <a:t> e </a:t>
          </a:r>
          <a:r>
            <a:rPr lang="en-US" dirty="0" err="1" smtClean="0"/>
            <a:t>dinamiche</a:t>
          </a:r>
          <a:endParaRPr lang="it-IT" dirty="0"/>
        </a:p>
      </dgm:t>
    </dgm:pt>
    <dgm:pt modelId="{D31449A8-BEFC-46BB-9AAF-3A7CB4C4E6A9}" type="parTrans" cxnId="{C6719B37-81A6-4B0E-BE48-12CA3F90F5D9}">
      <dgm:prSet/>
      <dgm:spPr/>
      <dgm:t>
        <a:bodyPr/>
        <a:lstStyle/>
        <a:p>
          <a:endParaRPr lang="it-IT"/>
        </a:p>
      </dgm:t>
    </dgm:pt>
    <dgm:pt modelId="{3D7B2CA4-B23D-45D9-BA15-91A12D8C9928}" type="sibTrans" cxnId="{C6719B37-81A6-4B0E-BE48-12CA3F90F5D9}">
      <dgm:prSet/>
      <dgm:spPr/>
      <dgm:t>
        <a:bodyPr/>
        <a:lstStyle/>
        <a:p>
          <a:endParaRPr lang="it-IT"/>
        </a:p>
      </dgm:t>
    </dgm:pt>
    <dgm:pt modelId="{2FE0AFA9-A075-4FFA-8F73-A688628FE36D}">
      <dgm:prSet phldrT="[Testo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Libreria</a:t>
          </a:r>
          <a:r>
            <a:rPr lang="en-US" dirty="0" smtClean="0"/>
            <a:t> </a:t>
          </a:r>
          <a:r>
            <a:rPr lang="en-US" dirty="0" err="1" smtClean="0"/>
            <a:t>esterna</a:t>
          </a:r>
          <a:r>
            <a:rPr lang="en-US" dirty="0" smtClean="0"/>
            <a:t> </a:t>
          </a:r>
          <a:r>
            <a:rPr lang="en-US" dirty="0" err="1" smtClean="0"/>
            <a:t>linkata</a:t>
          </a:r>
          <a:r>
            <a:rPr lang="en-US" dirty="0" smtClean="0"/>
            <a:t> </a:t>
          </a:r>
          <a:r>
            <a:rPr lang="en-US" dirty="0" err="1" smtClean="0"/>
            <a:t>dinamicamente</a:t>
          </a:r>
          <a:endParaRPr lang="it-IT" dirty="0"/>
        </a:p>
      </dgm:t>
    </dgm:pt>
    <dgm:pt modelId="{A94AFD07-AFB5-4072-91CC-DF6410C9D014}" type="parTrans" cxnId="{A17BED9B-5ECD-4F46-B68D-517B3CC388AE}">
      <dgm:prSet/>
      <dgm:spPr/>
      <dgm:t>
        <a:bodyPr/>
        <a:lstStyle/>
        <a:p>
          <a:endParaRPr lang="it-IT"/>
        </a:p>
      </dgm:t>
    </dgm:pt>
    <dgm:pt modelId="{597C2020-E89B-4490-87AF-048ADCB824B1}" type="sibTrans" cxnId="{A17BED9B-5ECD-4F46-B68D-517B3CC388AE}">
      <dgm:prSet/>
      <dgm:spPr/>
      <dgm:t>
        <a:bodyPr/>
        <a:lstStyle/>
        <a:p>
          <a:endParaRPr lang="it-IT"/>
        </a:p>
      </dgm:t>
    </dgm:pt>
    <dgm:pt modelId="{D83903CD-6AC1-4E33-B399-BA937328CD13}">
      <dgm:prSet phldrT="[Testo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Gestione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Link o </a:t>
          </a:r>
          <a:r>
            <a:rPr lang="en-US" dirty="0" err="1" smtClean="0"/>
            <a:t>Nodi</a:t>
          </a:r>
          <a:r>
            <a:rPr lang="en-US" dirty="0" smtClean="0"/>
            <a:t> </a:t>
          </a:r>
          <a:r>
            <a:rPr lang="en-US" dirty="0" err="1" smtClean="0"/>
            <a:t>della</a:t>
          </a:r>
          <a:r>
            <a:rPr lang="en-US" dirty="0" smtClean="0"/>
            <a:t> </a:t>
          </a:r>
          <a:r>
            <a:rPr lang="en-US" dirty="0" err="1" smtClean="0"/>
            <a:t>rete</a:t>
          </a:r>
          <a:endParaRPr lang="it-IT" dirty="0"/>
        </a:p>
      </dgm:t>
    </dgm:pt>
    <dgm:pt modelId="{A500CAB7-3382-44FA-BBBE-D43A58365EBC}" type="sibTrans" cxnId="{59BEA422-5201-4B3E-BD2F-7C8855DA1B66}">
      <dgm:prSet/>
      <dgm:spPr/>
      <dgm:t>
        <a:bodyPr/>
        <a:lstStyle/>
        <a:p>
          <a:endParaRPr lang="it-IT"/>
        </a:p>
      </dgm:t>
    </dgm:pt>
    <dgm:pt modelId="{D5B17E60-5ABE-4888-9BB6-A9CDF31B5585}" type="parTrans" cxnId="{59BEA422-5201-4B3E-BD2F-7C8855DA1B66}">
      <dgm:prSet/>
      <dgm:spPr/>
      <dgm:t>
        <a:bodyPr/>
        <a:lstStyle/>
        <a:p>
          <a:endParaRPr lang="it-IT"/>
        </a:p>
      </dgm:t>
    </dgm:pt>
    <dgm:pt modelId="{51EE6571-4C05-47DC-9029-C35BF00D7394}" type="pres">
      <dgm:prSet presAssocID="{C1A390D4-7138-40E5-A69C-D39AE7E0CDE2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61423C0B-CF11-462B-8A20-8185C1AE0FD5}" type="pres">
      <dgm:prSet presAssocID="{4BB90C08-9948-4B99-AE29-E070C10ED07D}" presName="comp" presStyleCnt="0"/>
      <dgm:spPr/>
    </dgm:pt>
    <dgm:pt modelId="{CE6CBFD9-0742-4FE3-BD5E-367C35A58332}" type="pres">
      <dgm:prSet presAssocID="{4BB90C08-9948-4B99-AE29-E070C10ED07D}" presName="box" presStyleLbl="node1" presStyleIdx="0" presStyleCnt="1"/>
      <dgm:spPr/>
      <dgm:t>
        <a:bodyPr/>
        <a:lstStyle/>
        <a:p>
          <a:endParaRPr lang="it-IT"/>
        </a:p>
      </dgm:t>
    </dgm:pt>
    <dgm:pt modelId="{7B2C9246-A286-4015-9848-A3761EA99150}" type="pres">
      <dgm:prSet presAssocID="{4BB90C08-9948-4B99-AE29-E070C10ED07D}" presName="img" presStyleLbl="fgImgPlace1" presStyleIdx="0" presStyleCnt="1" custAng="0" custScaleX="123770" custScaleY="45886" custLinFactNeighborX="-12295" custLinFactNeighborY="0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A71205EB-3838-4A0C-B40C-6DE903DA1BAA}" type="pres">
      <dgm:prSet presAssocID="{4BB90C08-9948-4B99-AE29-E070C10ED07D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BD1173A-F23C-4ADB-B85C-5A3F5F4750B2}" srcId="{4BB90C08-9948-4B99-AE29-E070C10ED07D}" destId="{434D032E-C61E-4571-AF21-48A2D5FE67A6}" srcOrd="2" destOrd="0" parTransId="{72FB1532-600E-44FB-91C4-EA4D0D14C7AB}" sibTransId="{86109CA4-B773-4060-B2D1-1BF8D03AFCF4}"/>
    <dgm:cxn modelId="{48E7C4AD-D00A-446E-9FC8-65C186BFAFCB}" type="presOf" srcId="{4BB90C08-9948-4B99-AE29-E070C10ED07D}" destId="{A71205EB-3838-4A0C-B40C-6DE903DA1BAA}" srcOrd="1" destOrd="0" presId="urn:microsoft.com/office/officeart/2005/8/layout/vList4"/>
    <dgm:cxn modelId="{7DCC1E52-6A27-44F0-B063-C5D4918FF1EA}" type="presOf" srcId="{AE1B0D04-8EB0-46D4-9D71-8C91A1B25C69}" destId="{A71205EB-3838-4A0C-B40C-6DE903DA1BAA}" srcOrd="1" destOrd="2" presId="urn:microsoft.com/office/officeart/2005/8/layout/vList4"/>
    <dgm:cxn modelId="{16A22180-76C5-4DC2-8106-25CDAF3E06B2}" type="presOf" srcId="{D83903CD-6AC1-4E33-B399-BA937328CD13}" destId="{CE6CBFD9-0742-4FE3-BD5E-367C35A58332}" srcOrd="0" destOrd="1" presId="urn:microsoft.com/office/officeart/2005/8/layout/vList4"/>
    <dgm:cxn modelId="{3B0E098E-86E0-49BE-AC87-10F470C99095}" type="presOf" srcId="{D83903CD-6AC1-4E33-B399-BA937328CD13}" destId="{A71205EB-3838-4A0C-B40C-6DE903DA1BAA}" srcOrd="1" destOrd="1" presId="urn:microsoft.com/office/officeart/2005/8/layout/vList4"/>
    <dgm:cxn modelId="{655CDAFF-DEAC-4A2A-A528-27D8AFA87DF6}" type="presOf" srcId="{434D032E-C61E-4571-AF21-48A2D5FE67A6}" destId="{CE6CBFD9-0742-4FE3-BD5E-367C35A58332}" srcOrd="0" destOrd="3" presId="urn:microsoft.com/office/officeart/2005/8/layout/vList4"/>
    <dgm:cxn modelId="{A96FFE1A-C698-4A84-8854-CE335A935B44}" type="presOf" srcId="{C0916FAB-656D-41AF-BF2F-38089F158062}" destId="{CE6CBFD9-0742-4FE3-BD5E-367C35A58332}" srcOrd="0" destOrd="4" presId="urn:microsoft.com/office/officeart/2005/8/layout/vList4"/>
    <dgm:cxn modelId="{DB39DD9F-4FAD-44DF-A487-4F6C71C70FF5}" srcId="{C1A390D4-7138-40E5-A69C-D39AE7E0CDE2}" destId="{4BB90C08-9948-4B99-AE29-E070C10ED07D}" srcOrd="0" destOrd="0" parTransId="{93FD8235-B7A5-4F8A-A57A-C464DD824903}" sibTransId="{C3C21756-133E-4EE2-A7EA-024CB74EA3CD}"/>
    <dgm:cxn modelId="{C6719B37-81A6-4B0E-BE48-12CA3F90F5D9}" srcId="{4BB90C08-9948-4B99-AE29-E070C10ED07D}" destId="{C0916FAB-656D-41AF-BF2F-38089F158062}" srcOrd="3" destOrd="0" parTransId="{D31449A8-BEFC-46BB-9AAF-3A7CB4C4E6A9}" sibTransId="{3D7B2CA4-B23D-45D9-BA15-91A12D8C9928}"/>
    <dgm:cxn modelId="{287C8AF9-0383-4B04-B5B2-CA2232BB474D}" type="presOf" srcId="{2FE0AFA9-A075-4FFA-8F73-A688628FE36D}" destId="{CE6CBFD9-0742-4FE3-BD5E-367C35A58332}" srcOrd="0" destOrd="5" presId="urn:microsoft.com/office/officeart/2005/8/layout/vList4"/>
    <dgm:cxn modelId="{17EEFB66-D446-4FB4-9E53-468881412DBC}" type="presOf" srcId="{2FE0AFA9-A075-4FFA-8F73-A688628FE36D}" destId="{A71205EB-3838-4A0C-B40C-6DE903DA1BAA}" srcOrd="1" destOrd="5" presId="urn:microsoft.com/office/officeart/2005/8/layout/vList4"/>
    <dgm:cxn modelId="{4105BA41-6512-4F88-85AC-95918D40631D}" type="presOf" srcId="{AE1B0D04-8EB0-46D4-9D71-8C91A1B25C69}" destId="{CE6CBFD9-0742-4FE3-BD5E-367C35A58332}" srcOrd="0" destOrd="2" presId="urn:microsoft.com/office/officeart/2005/8/layout/vList4"/>
    <dgm:cxn modelId="{AE521F8A-CF90-4DAD-9954-1714DF37E1A5}" srcId="{4BB90C08-9948-4B99-AE29-E070C10ED07D}" destId="{AE1B0D04-8EB0-46D4-9D71-8C91A1B25C69}" srcOrd="1" destOrd="0" parTransId="{267019BE-F795-46CC-A617-67E9DEF0F709}" sibTransId="{AEE0EDCB-3326-40A0-A925-D7AD260D9B62}"/>
    <dgm:cxn modelId="{ED5273A8-79D9-41C9-B013-A9D8FD6F5849}" type="presOf" srcId="{434D032E-C61E-4571-AF21-48A2D5FE67A6}" destId="{A71205EB-3838-4A0C-B40C-6DE903DA1BAA}" srcOrd="1" destOrd="3" presId="urn:microsoft.com/office/officeart/2005/8/layout/vList4"/>
    <dgm:cxn modelId="{C528F232-B8F0-4496-B2C9-3EE83C99FD70}" type="presOf" srcId="{C0916FAB-656D-41AF-BF2F-38089F158062}" destId="{A71205EB-3838-4A0C-B40C-6DE903DA1BAA}" srcOrd="1" destOrd="4" presId="urn:microsoft.com/office/officeart/2005/8/layout/vList4"/>
    <dgm:cxn modelId="{59BEA422-5201-4B3E-BD2F-7C8855DA1B66}" srcId="{4BB90C08-9948-4B99-AE29-E070C10ED07D}" destId="{D83903CD-6AC1-4E33-B399-BA937328CD13}" srcOrd="0" destOrd="0" parTransId="{D5B17E60-5ABE-4888-9BB6-A9CDF31B5585}" sibTransId="{A500CAB7-3382-44FA-BBBE-D43A58365EBC}"/>
    <dgm:cxn modelId="{40250385-9D0E-4B0D-A2D0-F17991DBC6D7}" type="presOf" srcId="{4BB90C08-9948-4B99-AE29-E070C10ED07D}" destId="{CE6CBFD9-0742-4FE3-BD5E-367C35A58332}" srcOrd="0" destOrd="0" presId="urn:microsoft.com/office/officeart/2005/8/layout/vList4"/>
    <dgm:cxn modelId="{A17BED9B-5ECD-4F46-B68D-517B3CC388AE}" srcId="{4BB90C08-9948-4B99-AE29-E070C10ED07D}" destId="{2FE0AFA9-A075-4FFA-8F73-A688628FE36D}" srcOrd="4" destOrd="0" parTransId="{A94AFD07-AFB5-4072-91CC-DF6410C9D014}" sibTransId="{597C2020-E89B-4490-87AF-048ADCB824B1}"/>
    <dgm:cxn modelId="{1C7C7CD8-0ACA-455D-9233-9B66DAF01634}" type="presOf" srcId="{C1A390D4-7138-40E5-A69C-D39AE7E0CDE2}" destId="{51EE6571-4C05-47DC-9029-C35BF00D7394}" srcOrd="0" destOrd="0" presId="urn:microsoft.com/office/officeart/2005/8/layout/vList4"/>
    <dgm:cxn modelId="{88C923FB-1C17-4989-A507-E6F1675B0D5B}" type="presParOf" srcId="{51EE6571-4C05-47DC-9029-C35BF00D7394}" destId="{61423C0B-CF11-462B-8A20-8185C1AE0FD5}" srcOrd="0" destOrd="0" presId="urn:microsoft.com/office/officeart/2005/8/layout/vList4"/>
    <dgm:cxn modelId="{5DBA4683-3AA7-47B6-BD74-1635CCBE678B}" type="presParOf" srcId="{61423C0B-CF11-462B-8A20-8185C1AE0FD5}" destId="{CE6CBFD9-0742-4FE3-BD5E-367C35A58332}" srcOrd="0" destOrd="0" presId="urn:microsoft.com/office/officeart/2005/8/layout/vList4"/>
    <dgm:cxn modelId="{FF8A85DD-9E91-4E0E-B4CD-CA7B0247C4E5}" type="presParOf" srcId="{61423C0B-CF11-462B-8A20-8185C1AE0FD5}" destId="{7B2C9246-A286-4015-9848-A3761EA99150}" srcOrd="1" destOrd="0" presId="urn:microsoft.com/office/officeart/2005/8/layout/vList4"/>
    <dgm:cxn modelId="{160D7BBF-F900-475B-9F37-54D804B4F17E}" type="presParOf" srcId="{61423C0B-CF11-462B-8A20-8185C1AE0FD5}" destId="{A71205EB-3838-4A0C-B40C-6DE903DA1BAA}" srcOrd="2" destOrd="0" presId="urn:microsoft.com/office/officeart/2005/8/layout/vList4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A390D4-7138-40E5-A69C-D39AE7E0CDE2}" type="doc">
      <dgm:prSet loTypeId="urn:microsoft.com/office/officeart/2005/8/layout/vList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10F2E96-341F-4128-B22A-EFC5B7C48AE1}">
      <dgm:prSet phldrT="[Testo]"/>
      <dgm:spPr/>
      <dgm:t>
        <a:bodyPr/>
        <a:lstStyle/>
        <a:p>
          <a:pPr algn="l"/>
          <a:r>
            <a:rPr lang="en-US" b="1" dirty="0" err="1" smtClean="0"/>
            <a:t>Riferimenti</a:t>
          </a:r>
          <a:endParaRPr lang="it-IT" b="1" dirty="0"/>
        </a:p>
      </dgm:t>
    </dgm:pt>
    <dgm:pt modelId="{FD8B310D-3B04-4D27-8CAD-B52FB25CFE44}" type="parTrans" cxnId="{4D4940BE-48D5-461A-ABD4-43EE7B9B898D}">
      <dgm:prSet/>
      <dgm:spPr/>
      <dgm:t>
        <a:bodyPr/>
        <a:lstStyle/>
        <a:p>
          <a:endParaRPr lang="it-IT"/>
        </a:p>
      </dgm:t>
    </dgm:pt>
    <dgm:pt modelId="{0B1EE089-295C-4329-95D3-E42187FC751B}" type="sibTrans" cxnId="{4D4940BE-48D5-461A-ABD4-43EE7B9B898D}">
      <dgm:prSet/>
      <dgm:spPr/>
      <dgm:t>
        <a:bodyPr/>
        <a:lstStyle/>
        <a:p>
          <a:endParaRPr lang="it-IT"/>
        </a:p>
      </dgm:t>
    </dgm:pt>
    <dgm:pt modelId="{2543E51C-1F69-4F16-A26E-985B31922749}">
      <dgm:prSet phldrT="[Testo]"/>
      <dgm:spPr/>
      <dgm:t>
        <a:bodyPr/>
        <a:lstStyle/>
        <a:p>
          <a:pPr algn="l"/>
          <a:r>
            <a:rPr lang="en-US" dirty="0" err="1" smtClean="0"/>
            <a:t>Tre</a:t>
          </a:r>
          <a:r>
            <a:rPr lang="en-US" dirty="0" smtClean="0"/>
            <a:t> release con </a:t>
          </a:r>
          <a:r>
            <a:rPr lang="en-US" dirty="0" err="1" smtClean="0"/>
            <a:t>oltre</a:t>
          </a:r>
          <a:r>
            <a:rPr lang="en-US" dirty="0" smtClean="0"/>
            <a:t> </a:t>
          </a:r>
          <a:r>
            <a:rPr lang="en-US" b="1" dirty="0" smtClean="0"/>
            <a:t>1000</a:t>
          </a:r>
          <a:r>
            <a:rPr lang="en-US" dirty="0" smtClean="0"/>
            <a:t> downloads</a:t>
          </a:r>
          <a:endParaRPr lang="it-IT" dirty="0"/>
        </a:p>
      </dgm:t>
    </dgm:pt>
    <dgm:pt modelId="{01C5541C-AE9D-4A1B-92F0-20869F77C635}" type="parTrans" cxnId="{4DA68AF4-2CC9-43FE-8185-E463C9C3550E}">
      <dgm:prSet/>
      <dgm:spPr/>
      <dgm:t>
        <a:bodyPr/>
        <a:lstStyle/>
        <a:p>
          <a:endParaRPr lang="it-IT"/>
        </a:p>
      </dgm:t>
    </dgm:pt>
    <dgm:pt modelId="{920081C0-E665-4BE5-9A00-D2DFE2F23852}" type="sibTrans" cxnId="{4DA68AF4-2CC9-43FE-8185-E463C9C3550E}">
      <dgm:prSet/>
      <dgm:spPr/>
      <dgm:t>
        <a:bodyPr/>
        <a:lstStyle/>
        <a:p>
          <a:endParaRPr lang="it-IT"/>
        </a:p>
      </dgm:t>
    </dgm:pt>
    <dgm:pt modelId="{F53456BF-D7AD-4017-BFD9-A55BF2DDE759}">
      <dgm:prSet phldrT="[Testo]"/>
      <dgm:spPr/>
      <dgm:t>
        <a:bodyPr/>
        <a:lstStyle/>
        <a:p>
          <a:pPr algn="l"/>
          <a:r>
            <a:rPr lang="it-IT" u="sng" dirty="0" smtClean="0"/>
            <a:t>http://code.google.com/p/visual-netkit/</a:t>
          </a:r>
          <a:endParaRPr lang="it-IT" u="sng" dirty="0"/>
        </a:p>
      </dgm:t>
    </dgm:pt>
    <dgm:pt modelId="{414BBFD3-D211-4E83-AF97-ED7EDCB0DD24}" type="parTrans" cxnId="{1E196E1A-3901-42C1-BCD4-0230AA83C2D1}">
      <dgm:prSet/>
      <dgm:spPr/>
      <dgm:t>
        <a:bodyPr/>
        <a:lstStyle/>
        <a:p>
          <a:endParaRPr lang="it-IT"/>
        </a:p>
      </dgm:t>
    </dgm:pt>
    <dgm:pt modelId="{181A691F-047F-4FBE-9CF3-508FF106DEE9}" type="sibTrans" cxnId="{1E196E1A-3901-42C1-BCD4-0230AA83C2D1}">
      <dgm:prSet/>
      <dgm:spPr/>
      <dgm:t>
        <a:bodyPr/>
        <a:lstStyle/>
        <a:p>
          <a:endParaRPr lang="it-IT"/>
        </a:p>
      </dgm:t>
    </dgm:pt>
    <dgm:pt modelId="{4BB90C08-9948-4B99-AE29-E070C10ED07D}">
      <dgm:prSet phldrT="[Testo]"/>
      <dgm:spPr/>
      <dgm:t>
        <a:bodyPr/>
        <a:lstStyle/>
        <a:p>
          <a:r>
            <a:rPr lang="en-US" b="1" dirty="0" err="1" smtClean="0"/>
            <a:t>Sviluppi</a:t>
          </a:r>
          <a:r>
            <a:rPr lang="en-US" b="1" dirty="0" smtClean="0"/>
            <a:t> </a:t>
          </a:r>
          <a:r>
            <a:rPr lang="en-US" b="1" dirty="0" err="1" smtClean="0"/>
            <a:t>futuri</a:t>
          </a:r>
          <a:endParaRPr lang="it-IT" b="1" dirty="0"/>
        </a:p>
      </dgm:t>
    </dgm:pt>
    <dgm:pt modelId="{93FD8235-B7A5-4F8A-A57A-C464DD824903}" type="parTrans" cxnId="{DB39DD9F-4FAD-44DF-A487-4F6C71C70FF5}">
      <dgm:prSet/>
      <dgm:spPr/>
      <dgm:t>
        <a:bodyPr/>
        <a:lstStyle/>
        <a:p>
          <a:endParaRPr lang="it-IT"/>
        </a:p>
      </dgm:t>
    </dgm:pt>
    <dgm:pt modelId="{C3C21756-133E-4EE2-A7EA-024CB74EA3CD}" type="sibTrans" cxnId="{DB39DD9F-4FAD-44DF-A487-4F6C71C70FF5}">
      <dgm:prSet/>
      <dgm:spPr/>
      <dgm:t>
        <a:bodyPr/>
        <a:lstStyle/>
        <a:p>
          <a:endParaRPr lang="it-IT"/>
        </a:p>
      </dgm:t>
    </dgm:pt>
    <dgm:pt modelId="{07533D2A-FC6D-4865-96C6-33BF266B5D44}">
      <dgm:prSet phldrT="[Testo]"/>
      <dgm:spPr/>
      <dgm:t>
        <a:bodyPr/>
        <a:lstStyle/>
        <a:p>
          <a:r>
            <a:rPr lang="en-US" dirty="0" smtClean="0"/>
            <a:t>Plug-in </a:t>
          </a:r>
          <a:r>
            <a:rPr lang="en-US" dirty="0" err="1" smtClean="0"/>
            <a:t>avanzati</a:t>
          </a:r>
          <a:r>
            <a:rPr lang="en-US" dirty="0" smtClean="0"/>
            <a:t> (</a:t>
          </a:r>
          <a:r>
            <a:rPr lang="en-US" dirty="0" err="1" smtClean="0"/>
            <a:t>Quagga</a:t>
          </a:r>
          <a:r>
            <a:rPr lang="en-US" dirty="0" smtClean="0"/>
            <a:t>, DNS, Firewall, </a:t>
          </a:r>
          <a:r>
            <a:rPr lang="en-US" dirty="0" err="1" smtClean="0"/>
            <a:t>ecc</a:t>
          </a:r>
          <a:r>
            <a:rPr lang="en-US" dirty="0" smtClean="0"/>
            <a:t>…)</a:t>
          </a:r>
          <a:endParaRPr lang="it-IT" dirty="0"/>
        </a:p>
      </dgm:t>
    </dgm:pt>
    <dgm:pt modelId="{74021AF2-1DAE-4955-873A-AF244FE96899}" type="parTrans" cxnId="{56B51F9F-8347-499B-8595-DF0461CE2F85}">
      <dgm:prSet/>
      <dgm:spPr/>
      <dgm:t>
        <a:bodyPr/>
        <a:lstStyle/>
        <a:p>
          <a:endParaRPr lang="it-IT"/>
        </a:p>
      </dgm:t>
    </dgm:pt>
    <dgm:pt modelId="{139E4F7D-4EEE-43A6-916A-5AF75AB95507}" type="sibTrans" cxnId="{56B51F9F-8347-499B-8595-DF0461CE2F85}">
      <dgm:prSet/>
      <dgm:spPr/>
      <dgm:t>
        <a:bodyPr/>
        <a:lstStyle/>
        <a:p>
          <a:endParaRPr lang="it-IT"/>
        </a:p>
      </dgm:t>
    </dgm:pt>
    <dgm:pt modelId="{C53F41FB-401F-47E2-851B-7978B377975C}">
      <dgm:prSet phldrT="[Testo]"/>
      <dgm:spPr/>
      <dgm:t>
        <a:bodyPr/>
        <a:lstStyle/>
        <a:p>
          <a:r>
            <a:rPr lang="en-US" dirty="0" smtClean="0"/>
            <a:t>Importing </a:t>
          </a:r>
          <a:r>
            <a:rPr lang="en-US" dirty="0" err="1" smtClean="0"/>
            <a:t>di</a:t>
          </a:r>
          <a:r>
            <a:rPr lang="en-US" dirty="0" smtClean="0"/>
            <a:t> </a:t>
          </a:r>
          <a:r>
            <a:rPr lang="en-US" dirty="0" err="1" smtClean="0"/>
            <a:t>laboratori</a:t>
          </a:r>
          <a:r>
            <a:rPr lang="en-US" dirty="0" smtClean="0"/>
            <a:t> </a:t>
          </a:r>
          <a:r>
            <a:rPr lang="en-US" dirty="0" err="1" smtClean="0"/>
            <a:t>esistenti</a:t>
          </a:r>
          <a:endParaRPr lang="it-IT" dirty="0"/>
        </a:p>
      </dgm:t>
    </dgm:pt>
    <dgm:pt modelId="{DCF3CB66-A532-45C0-8DE4-94A56BCA57CF}" type="parTrans" cxnId="{181EC5BF-B4E0-4973-A8CC-44CE7C80ABF4}">
      <dgm:prSet/>
      <dgm:spPr/>
      <dgm:t>
        <a:bodyPr/>
        <a:lstStyle/>
        <a:p>
          <a:endParaRPr lang="it-IT"/>
        </a:p>
      </dgm:t>
    </dgm:pt>
    <dgm:pt modelId="{A97DD4BE-3A59-48C2-9307-2D00B0B9513F}" type="sibTrans" cxnId="{181EC5BF-B4E0-4973-A8CC-44CE7C80ABF4}">
      <dgm:prSet/>
      <dgm:spPr/>
      <dgm:t>
        <a:bodyPr/>
        <a:lstStyle/>
        <a:p>
          <a:endParaRPr lang="it-IT"/>
        </a:p>
      </dgm:t>
    </dgm:pt>
    <dgm:pt modelId="{9DA24099-3650-4745-AA47-1038CD8BB4EA}">
      <dgm:prSet phldrT="[Testo]"/>
      <dgm:spPr/>
      <dgm:t>
        <a:bodyPr/>
        <a:lstStyle/>
        <a:p>
          <a:r>
            <a:rPr lang="it-IT" dirty="0" smtClean="0"/>
            <a:t>Problemi di </a:t>
          </a:r>
          <a:r>
            <a:rPr lang="it-IT" dirty="0" err="1" smtClean="0"/>
            <a:t>Graph</a:t>
          </a:r>
          <a:r>
            <a:rPr lang="it-IT" dirty="0" smtClean="0"/>
            <a:t> </a:t>
          </a:r>
          <a:r>
            <a:rPr lang="it-IT" dirty="0" err="1" smtClean="0"/>
            <a:t>Drawing</a:t>
          </a:r>
          <a:endParaRPr lang="it-IT" dirty="0"/>
        </a:p>
      </dgm:t>
    </dgm:pt>
    <dgm:pt modelId="{A05FEFBC-8531-4D3F-812E-7BC36C9E9339}" type="parTrans" cxnId="{D5B0E4F0-8608-4A18-874B-5BE82E10C79B}">
      <dgm:prSet/>
      <dgm:spPr/>
      <dgm:t>
        <a:bodyPr/>
        <a:lstStyle/>
        <a:p>
          <a:endParaRPr lang="it-IT"/>
        </a:p>
      </dgm:t>
    </dgm:pt>
    <dgm:pt modelId="{4DB7908E-EE0D-4B56-9BDA-4F7D240F80B1}" type="sibTrans" cxnId="{D5B0E4F0-8608-4A18-874B-5BE82E10C79B}">
      <dgm:prSet/>
      <dgm:spPr/>
      <dgm:t>
        <a:bodyPr/>
        <a:lstStyle/>
        <a:p>
          <a:endParaRPr lang="it-IT"/>
        </a:p>
      </dgm:t>
    </dgm:pt>
    <dgm:pt modelId="{9E629373-1FAD-4713-A26E-979AC12C66A4}">
      <dgm:prSet phldrT="[Testo]"/>
      <dgm:spPr/>
      <dgm:t>
        <a:bodyPr/>
        <a:lstStyle/>
        <a:p>
          <a:r>
            <a:rPr lang="it-IT" dirty="0" err="1" smtClean="0"/>
            <a:t>Esporting</a:t>
          </a:r>
          <a:r>
            <a:rPr lang="it-IT" dirty="0" smtClean="0"/>
            <a:t> del laboratorio creato in un formato portabile ed auto-contenuto</a:t>
          </a:r>
          <a:endParaRPr lang="it-IT" dirty="0"/>
        </a:p>
      </dgm:t>
    </dgm:pt>
    <dgm:pt modelId="{D071B07A-0A1F-4A3B-9A6D-A05601320698}" type="parTrans" cxnId="{16B1CCE2-24CC-47EA-8B1D-2136574C736C}">
      <dgm:prSet/>
      <dgm:spPr/>
      <dgm:t>
        <a:bodyPr/>
        <a:lstStyle/>
        <a:p>
          <a:endParaRPr lang="it-IT"/>
        </a:p>
      </dgm:t>
    </dgm:pt>
    <dgm:pt modelId="{52871FA2-5C6E-4BDA-AC42-9C7781DFF690}" type="sibTrans" cxnId="{16B1CCE2-24CC-47EA-8B1D-2136574C736C}">
      <dgm:prSet/>
      <dgm:spPr/>
      <dgm:t>
        <a:bodyPr/>
        <a:lstStyle/>
        <a:p>
          <a:endParaRPr lang="it-IT"/>
        </a:p>
      </dgm:t>
    </dgm:pt>
    <dgm:pt modelId="{1079109F-2DCD-40C8-8D6B-C4E3ABEBB31A}">
      <dgm:prSet phldrT="[Testo]"/>
      <dgm:spPr/>
      <dgm:t>
        <a:bodyPr/>
        <a:lstStyle/>
        <a:p>
          <a:pPr algn="l"/>
          <a:r>
            <a:rPr lang="en-US" dirty="0" err="1" smtClean="0"/>
            <a:t>Licenza</a:t>
          </a:r>
          <a:r>
            <a:rPr lang="en-US" dirty="0" smtClean="0"/>
            <a:t>: </a:t>
          </a:r>
          <a:r>
            <a:rPr lang="en-US" b="1" dirty="0" smtClean="0"/>
            <a:t>G</a:t>
          </a:r>
          <a:r>
            <a:rPr lang="en-US" dirty="0" smtClean="0"/>
            <a:t>eneral </a:t>
          </a:r>
          <a:r>
            <a:rPr lang="en-US" b="1" dirty="0" smtClean="0"/>
            <a:t>P</a:t>
          </a:r>
          <a:r>
            <a:rPr lang="en-US" dirty="0" smtClean="0"/>
            <a:t>ublic </a:t>
          </a:r>
          <a:r>
            <a:rPr lang="en-US" b="1" dirty="0" smtClean="0"/>
            <a:t>L</a:t>
          </a:r>
          <a:r>
            <a:rPr lang="en-US" dirty="0" smtClean="0"/>
            <a:t>icense  v3</a:t>
          </a:r>
          <a:endParaRPr lang="it-IT" u="sng" dirty="0"/>
        </a:p>
      </dgm:t>
    </dgm:pt>
    <dgm:pt modelId="{526AC214-B2D9-4887-9401-97D12C2F101F}" type="parTrans" cxnId="{4D89E140-023B-4846-9BDC-7B0BF3336AA8}">
      <dgm:prSet/>
      <dgm:spPr/>
      <dgm:t>
        <a:bodyPr/>
        <a:lstStyle/>
        <a:p>
          <a:endParaRPr lang="it-IT"/>
        </a:p>
      </dgm:t>
    </dgm:pt>
    <dgm:pt modelId="{4C939F3A-5F51-4687-BB38-15397C3EF84B}" type="sibTrans" cxnId="{4D89E140-023B-4846-9BDC-7B0BF3336AA8}">
      <dgm:prSet/>
      <dgm:spPr/>
      <dgm:t>
        <a:bodyPr/>
        <a:lstStyle/>
        <a:p>
          <a:endParaRPr lang="it-IT"/>
        </a:p>
      </dgm:t>
    </dgm:pt>
    <dgm:pt modelId="{51EE6571-4C05-47DC-9029-C35BF00D7394}" type="pres">
      <dgm:prSet presAssocID="{C1A390D4-7138-40E5-A69C-D39AE7E0CDE2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3578B1C2-270F-4E67-A98F-6C2F1125B8AC}" type="pres">
      <dgm:prSet presAssocID="{110F2E96-341F-4128-B22A-EFC5B7C48AE1}" presName="comp" presStyleCnt="0"/>
      <dgm:spPr/>
    </dgm:pt>
    <dgm:pt modelId="{F1F76F48-0235-4A43-B8D0-180C84B9DF40}" type="pres">
      <dgm:prSet presAssocID="{110F2E96-341F-4128-B22A-EFC5B7C48AE1}" presName="box" presStyleLbl="node1" presStyleIdx="0" presStyleCnt="2"/>
      <dgm:spPr/>
      <dgm:t>
        <a:bodyPr/>
        <a:lstStyle/>
        <a:p>
          <a:endParaRPr lang="it-IT"/>
        </a:p>
      </dgm:t>
    </dgm:pt>
    <dgm:pt modelId="{671E2F99-F347-4C31-BCF9-178DFD24F364}" type="pres">
      <dgm:prSet presAssocID="{110F2E96-341F-4128-B22A-EFC5B7C48AE1}" presName="img" presStyleLbl="fgImgPlace1" presStyleIdx="0" presStyleCnt="2" custScaleX="77254" custScaleY="75378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3074BDE6-8662-42B7-AE43-CF1D6E099A77}" type="pres">
      <dgm:prSet presAssocID="{110F2E96-341F-4128-B22A-EFC5B7C48AE1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071B0B5-6DCA-4C41-9E31-89118F729017}" type="pres">
      <dgm:prSet presAssocID="{0B1EE089-295C-4329-95D3-E42187FC751B}" presName="spacer" presStyleCnt="0"/>
      <dgm:spPr/>
    </dgm:pt>
    <dgm:pt modelId="{61423C0B-CF11-462B-8A20-8185C1AE0FD5}" type="pres">
      <dgm:prSet presAssocID="{4BB90C08-9948-4B99-AE29-E070C10ED07D}" presName="comp" presStyleCnt="0"/>
      <dgm:spPr/>
    </dgm:pt>
    <dgm:pt modelId="{CE6CBFD9-0742-4FE3-BD5E-367C35A58332}" type="pres">
      <dgm:prSet presAssocID="{4BB90C08-9948-4B99-AE29-E070C10ED07D}" presName="box" presStyleLbl="node1" presStyleIdx="1" presStyleCnt="2"/>
      <dgm:spPr/>
      <dgm:t>
        <a:bodyPr/>
        <a:lstStyle/>
        <a:p>
          <a:endParaRPr lang="it-IT"/>
        </a:p>
      </dgm:t>
    </dgm:pt>
    <dgm:pt modelId="{7B2C9246-A286-4015-9848-A3761EA99150}" type="pres">
      <dgm:prSet presAssocID="{4BB90C08-9948-4B99-AE29-E070C10ED07D}" presName="img" presStyleLbl="fgImgPlace1" presStyleIdx="1" presStyleCnt="2" custScaleX="86680" custScaleY="69852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A71205EB-3838-4A0C-B40C-6DE903DA1BAA}" type="pres">
      <dgm:prSet presAssocID="{4BB90C08-9948-4B99-AE29-E070C10ED07D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F5E57F8-5605-4DEA-A881-819D5753C0DD}" type="presOf" srcId="{07533D2A-FC6D-4865-96C6-33BF266B5D44}" destId="{A71205EB-3838-4A0C-B40C-6DE903DA1BAA}" srcOrd="1" destOrd="1" presId="urn:microsoft.com/office/officeart/2005/8/layout/vList4"/>
    <dgm:cxn modelId="{8934ED2A-8312-463E-9A20-960E6D5AF85E}" type="presOf" srcId="{9DA24099-3650-4745-AA47-1038CD8BB4EA}" destId="{A71205EB-3838-4A0C-B40C-6DE903DA1BAA}" srcOrd="1" destOrd="3" presId="urn:microsoft.com/office/officeart/2005/8/layout/vList4"/>
    <dgm:cxn modelId="{1E196E1A-3901-42C1-BCD4-0230AA83C2D1}" srcId="{110F2E96-341F-4128-B22A-EFC5B7C48AE1}" destId="{F53456BF-D7AD-4017-BFD9-A55BF2DDE759}" srcOrd="1" destOrd="0" parTransId="{414BBFD3-D211-4E83-AF97-ED7EDCB0DD24}" sibTransId="{181A691F-047F-4FBE-9CF3-508FF106DEE9}"/>
    <dgm:cxn modelId="{16891203-43B8-4F60-8645-D1F376D21C0E}" type="presOf" srcId="{9E629373-1FAD-4713-A26E-979AC12C66A4}" destId="{CE6CBFD9-0742-4FE3-BD5E-367C35A58332}" srcOrd="0" destOrd="4" presId="urn:microsoft.com/office/officeart/2005/8/layout/vList4"/>
    <dgm:cxn modelId="{8BFEC5B5-FCBA-43CA-9BA0-128342635827}" type="presOf" srcId="{1079109F-2DCD-40C8-8D6B-C4E3ABEBB31A}" destId="{F1F76F48-0235-4A43-B8D0-180C84B9DF40}" srcOrd="0" destOrd="3" presId="urn:microsoft.com/office/officeart/2005/8/layout/vList4"/>
    <dgm:cxn modelId="{CF5C6C99-411E-417B-BEED-C424892FC119}" type="presOf" srcId="{110F2E96-341F-4128-B22A-EFC5B7C48AE1}" destId="{3074BDE6-8662-42B7-AE43-CF1D6E099A77}" srcOrd="1" destOrd="0" presId="urn:microsoft.com/office/officeart/2005/8/layout/vList4"/>
    <dgm:cxn modelId="{181EC5BF-B4E0-4973-A8CC-44CE7C80ABF4}" srcId="{4BB90C08-9948-4B99-AE29-E070C10ED07D}" destId="{C53F41FB-401F-47E2-851B-7978B377975C}" srcOrd="1" destOrd="0" parTransId="{DCF3CB66-A532-45C0-8DE4-94A56BCA57CF}" sibTransId="{A97DD4BE-3A59-48C2-9307-2D00B0B9513F}"/>
    <dgm:cxn modelId="{DB39DD9F-4FAD-44DF-A487-4F6C71C70FF5}" srcId="{C1A390D4-7138-40E5-A69C-D39AE7E0CDE2}" destId="{4BB90C08-9948-4B99-AE29-E070C10ED07D}" srcOrd="1" destOrd="0" parTransId="{93FD8235-B7A5-4F8A-A57A-C464DD824903}" sibTransId="{C3C21756-133E-4EE2-A7EA-024CB74EA3CD}"/>
    <dgm:cxn modelId="{DE9A9783-B761-4190-8B90-CE1E50763CF6}" type="presOf" srcId="{9E629373-1FAD-4713-A26E-979AC12C66A4}" destId="{A71205EB-3838-4A0C-B40C-6DE903DA1BAA}" srcOrd="1" destOrd="4" presId="urn:microsoft.com/office/officeart/2005/8/layout/vList4"/>
    <dgm:cxn modelId="{4D4940BE-48D5-461A-ABD4-43EE7B9B898D}" srcId="{C1A390D4-7138-40E5-A69C-D39AE7E0CDE2}" destId="{110F2E96-341F-4128-B22A-EFC5B7C48AE1}" srcOrd="0" destOrd="0" parTransId="{FD8B310D-3B04-4D27-8CAD-B52FB25CFE44}" sibTransId="{0B1EE089-295C-4329-95D3-E42187FC751B}"/>
    <dgm:cxn modelId="{203BE71A-7379-4A89-A5BC-5867791F674A}" type="presOf" srcId="{1079109F-2DCD-40C8-8D6B-C4E3ABEBB31A}" destId="{3074BDE6-8662-42B7-AE43-CF1D6E099A77}" srcOrd="1" destOrd="3" presId="urn:microsoft.com/office/officeart/2005/8/layout/vList4"/>
    <dgm:cxn modelId="{56B51F9F-8347-499B-8595-DF0461CE2F85}" srcId="{4BB90C08-9948-4B99-AE29-E070C10ED07D}" destId="{07533D2A-FC6D-4865-96C6-33BF266B5D44}" srcOrd="0" destOrd="0" parTransId="{74021AF2-1DAE-4955-873A-AF244FE96899}" sibTransId="{139E4F7D-4EEE-43A6-916A-5AF75AB95507}"/>
    <dgm:cxn modelId="{1FFB427F-CB47-4EDD-9293-096433099BFA}" type="presOf" srcId="{4BB90C08-9948-4B99-AE29-E070C10ED07D}" destId="{A71205EB-3838-4A0C-B40C-6DE903DA1BAA}" srcOrd="1" destOrd="0" presId="urn:microsoft.com/office/officeart/2005/8/layout/vList4"/>
    <dgm:cxn modelId="{4DA68AF4-2CC9-43FE-8185-E463C9C3550E}" srcId="{110F2E96-341F-4128-B22A-EFC5B7C48AE1}" destId="{2543E51C-1F69-4F16-A26E-985B31922749}" srcOrd="0" destOrd="0" parTransId="{01C5541C-AE9D-4A1B-92F0-20869F77C635}" sibTransId="{920081C0-E665-4BE5-9A00-D2DFE2F23852}"/>
    <dgm:cxn modelId="{16B1CCE2-24CC-47EA-8B1D-2136574C736C}" srcId="{4BB90C08-9948-4B99-AE29-E070C10ED07D}" destId="{9E629373-1FAD-4713-A26E-979AC12C66A4}" srcOrd="2" destOrd="0" parTransId="{D071B07A-0A1F-4A3B-9A6D-A05601320698}" sibTransId="{52871FA2-5C6E-4BDA-AC42-9C7781DFF690}"/>
    <dgm:cxn modelId="{4D89E140-023B-4846-9BDC-7B0BF3336AA8}" srcId="{110F2E96-341F-4128-B22A-EFC5B7C48AE1}" destId="{1079109F-2DCD-40C8-8D6B-C4E3ABEBB31A}" srcOrd="2" destOrd="0" parTransId="{526AC214-B2D9-4887-9401-97D12C2F101F}" sibTransId="{4C939F3A-5F51-4687-BB38-15397C3EF84B}"/>
    <dgm:cxn modelId="{2F10D86D-B98B-4ED1-9A95-F2D7C721B7F1}" type="presOf" srcId="{F53456BF-D7AD-4017-BFD9-A55BF2DDE759}" destId="{3074BDE6-8662-42B7-AE43-CF1D6E099A77}" srcOrd="1" destOrd="2" presId="urn:microsoft.com/office/officeart/2005/8/layout/vList4"/>
    <dgm:cxn modelId="{66ED1920-3A9D-4239-9A34-B9725A56B4D0}" type="presOf" srcId="{2543E51C-1F69-4F16-A26E-985B31922749}" destId="{F1F76F48-0235-4A43-B8D0-180C84B9DF40}" srcOrd="0" destOrd="1" presId="urn:microsoft.com/office/officeart/2005/8/layout/vList4"/>
    <dgm:cxn modelId="{F2200C62-F531-4AA3-9ED4-2E7DD2945B23}" type="presOf" srcId="{9DA24099-3650-4745-AA47-1038CD8BB4EA}" destId="{CE6CBFD9-0742-4FE3-BD5E-367C35A58332}" srcOrd="0" destOrd="3" presId="urn:microsoft.com/office/officeart/2005/8/layout/vList4"/>
    <dgm:cxn modelId="{3440B014-E5CC-42E5-9706-DE00AE18CA46}" type="presOf" srcId="{C53F41FB-401F-47E2-851B-7978B377975C}" destId="{CE6CBFD9-0742-4FE3-BD5E-367C35A58332}" srcOrd="0" destOrd="2" presId="urn:microsoft.com/office/officeart/2005/8/layout/vList4"/>
    <dgm:cxn modelId="{65F06C98-2AEC-45D1-86DF-984B7139F6D0}" type="presOf" srcId="{110F2E96-341F-4128-B22A-EFC5B7C48AE1}" destId="{F1F76F48-0235-4A43-B8D0-180C84B9DF40}" srcOrd="0" destOrd="0" presId="urn:microsoft.com/office/officeart/2005/8/layout/vList4"/>
    <dgm:cxn modelId="{17F1856B-CE33-4047-A66F-30B5C64D9A3F}" type="presOf" srcId="{07533D2A-FC6D-4865-96C6-33BF266B5D44}" destId="{CE6CBFD9-0742-4FE3-BD5E-367C35A58332}" srcOrd="0" destOrd="1" presId="urn:microsoft.com/office/officeart/2005/8/layout/vList4"/>
    <dgm:cxn modelId="{0A28EE5F-FBF0-4058-B7BD-00774A80B9E5}" type="presOf" srcId="{4BB90C08-9948-4B99-AE29-E070C10ED07D}" destId="{CE6CBFD9-0742-4FE3-BD5E-367C35A58332}" srcOrd="0" destOrd="0" presId="urn:microsoft.com/office/officeart/2005/8/layout/vList4"/>
    <dgm:cxn modelId="{D5B0E4F0-8608-4A18-874B-5BE82E10C79B}" srcId="{C53F41FB-401F-47E2-851B-7978B377975C}" destId="{9DA24099-3650-4745-AA47-1038CD8BB4EA}" srcOrd="0" destOrd="0" parTransId="{A05FEFBC-8531-4D3F-812E-7BC36C9E9339}" sibTransId="{4DB7908E-EE0D-4B56-9BDA-4F7D240F80B1}"/>
    <dgm:cxn modelId="{5010B7F7-15B6-494C-8B16-6CFF70C5187F}" type="presOf" srcId="{F53456BF-D7AD-4017-BFD9-A55BF2DDE759}" destId="{F1F76F48-0235-4A43-B8D0-180C84B9DF40}" srcOrd="0" destOrd="2" presId="urn:microsoft.com/office/officeart/2005/8/layout/vList4"/>
    <dgm:cxn modelId="{B3EA2ED4-324E-47E8-88CA-2B3EAF910003}" type="presOf" srcId="{2543E51C-1F69-4F16-A26E-985B31922749}" destId="{3074BDE6-8662-42B7-AE43-CF1D6E099A77}" srcOrd="1" destOrd="1" presId="urn:microsoft.com/office/officeart/2005/8/layout/vList4"/>
    <dgm:cxn modelId="{649A9767-872C-4BFB-B215-2D34757E1517}" type="presOf" srcId="{C53F41FB-401F-47E2-851B-7978B377975C}" destId="{A71205EB-3838-4A0C-B40C-6DE903DA1BAA}" srcOrd="1" destOrd="2" presId="urn:microsoft.com/office/officeart/2005/8/layout/vList4"/>
    <dgm:cxn modelId="{A725BB50-E48D-45F0-A863-58DF201E55E3}" type="presOf" srcId="{C1A390D4-7138-40E5-A69C-D39AE7E0CDE2}" destId="{51EE6571-4C05-47DC-9029-C35BF00D7394}" srcOrd="0" destOrd="0" presId="urn:microsoft.com/office/officeart/2005/8/layout/vList4"/>
    <dgm:cxn modelId="{99D9DF56-17D8-4806-8A73-6A24652D1E72}" type="presParOf" srcId="{51EE6571-4C05-47DC-9029-C35BF00D7394}" destId="{3578B1C2-270F-4E67-A98F-6C2F1125B8AC}" srcOrd="0" destOrd="0" presId="urn:microsoft.com/office/officeart/2005/8/layout/vList4"/>
    <dgm:cxn modelId="{53959BD1-75AA-4026-8055-DD93FF661832}" type="presParOf" srcId="{3578B1C2-270F-4E67-A98F-6C2F1125B8AC}" destId="{F1F76F48-0235-4A43-B8D0-180C84B9DF40}" srcOrd="0" destOrd="0" presId="urn:microsoft.com/office/officeart/2005/8/layout/vList4"/>
    <dgm:cxn modelId="{2B0402C6-EAC0-47EB-8BE2-529544408180}" type="presParOf" srcId="{3578B1C2-270F-4E67-A98F-6C2F1125B8AC}" destId="{671E2F99-F347-4C31-BCF9-178DFD24F364}" srcOrd="1" destOrd="0" presId="urn:microsoft.com/office/officeart/2005/8/layout/vList4"/>
    <dgm:cxn modelId="{192968BE-CB3D-4AC4-B8C5-D15C103FC575}" type="presParOf" srcId="{3578B1C2-270F-4E67-A98F-6C2F1125B8AC}" destId="{3074BDE6-8662-42B7-AE43-CF1D6E099A77}" srcOrd="2" destOrd="0" presId="urn:microsoft.com/office/officeart/2005/8/layout/vList4"/>
    <dgm:cxn modelId="{FFAC7537-6198-466D-9F70-4149B08E0095}" type="presParOf" srcId="{51EE6571-4C05-47DC-9029-C35BF00D7394}" destId="{0071B0B5-6DCA-4C41-9E31-89118F729017}" srcOrd="1" destOrd="0" presId="urn:microsoft.com/office/officeart/2005/8/layout/vList4"/>
    <dgm:cxn modelId="{56B86C36-E48C-42CC-9514-4E568FE06743}" type="presParOf" srcId="{51EE6571-4C05-47DC-9029-C35BF00D7394}" destId="{61423C0B-CF11-462B-8A20-8185C1AE0FD5}" srcOrd="2" destOrd="0" presId="urn:microsoft.com/office/officeart/2005/8/layout/vList4"/>
    <dgm:cxn modelId="{BCFA8DF2-AE2E-472F-962E-D0115DDE1D9E}" type="presParOf" srcId="{61423C0B-CF11-462B-8A20-8185C1AE0FD5}" destId="{CE6CBFD9-0742-4FE3-BD5E-367C35A58332}" srcOrd="0" destOrd="0" presId="urn:microsoft.com/office/officeart/2005/8/layout/vList4"/>
    <dgm:cxn modelId="{20DB03EB-B3DB-418E-BB51-9E13120FBD72}" type="presParOf" srcId="{61423C0B-CF11-462B-8A20-8185C1AE0FD5}" destId="{7B2C9246-A286-4015-9848-A3761EA99150}" srcOrd="1" destOrd="0" presId="urn:microsoft.com/office/officeart/2005/8/layout/vList4"/>
    <dgm:cxn modelId="{6CC66F37-2FB2-4278-881B-839363131046}" type="presParOf" srcId="{61423C0B-CF11-462B-8A20-8185C1AE0FD5}" destId="{A71205EB-3838-4A0C-B40C-6DE903DA1BAA}" srcOrd="2" destOrd="0" presId="urn:microsoft.com/office/officeart/2005/8/layout/vList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93F81-AB1A-49EB-B45D-4C43C205A3D4}" type="datetimeFigureOut">
              <a:rPr lang="it-IT" smtClean="0"/>
              <a:pPr/>
              <a:t>07/10/2008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F3EAD-28AC-4A25-A99D-E102A119568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8" name="Arrotonda angolo stesso lato rettangolo 7"/>
          <p:cNvSpPr/>
          <p:nvPr userDrawn="1"/>
        </p:nvSpPr>
        <p:spPr>
          <a:xfrm>
            <a:off x="0" y="6429396"/>
            <a:ext cx="9144000" cy="428604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10" name="Arrotonda angolo stesso lato rettangolo 9"/>
          <p:cNvSpPr/>
          <p:nvPr userDrawn="1"/>
        </p:nvSpPr>
        <p:spPr>
          <a:xfrm>
            <a:off x="0" y="0"/>
            <a:ext cx="2357422" cy="428604"/>
          </a:xfrm>
          <a:prstGeom prst="round2SameRect">
            <a:avLst>
              <a:gd name="adj1" fmla="val 0"/>
              <a:gd name="adj2" fmla="val 26668"/>
            </a:avLst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2357422" cy="428604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Università degli studi di Roma Tre</a:t>
            </a:r>
            <a:endParaRPr lang="it-IT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  <a:alpha val="47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Università degli studi di Roma Tre</a:t>
            </a:r>
            <a:endParaRPr lang="it-IT" dirty="0"/>
          </a:p>
        </p:txBody>
      </p:sp>
      <p:pic>
        <p:nvPicPr>
          <p:cNvPr id="10" name="Immagine 9" descr="logo_romat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882" y="428604"/>
            <a:ext cx="3560237" cy="2143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sellaDiTesto 10"/>
          <p:cNvSpPr txBox="1"/>
          <p:nvPr/>
        </p:nvSpPr>
        <p:spPr>
          <a:xfrm>
            <a:off x="1199186" y="2786058"/>
            <a:ext cx="6745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/>
              <a:t>Progettazione</a:t>
            </a:r>
            <a:r>
              <a:rPr lang="en-US" sz="3600" smtClean="0"/>
              <a:t> e </a:t>
            </a:r>
            <a:r>
              <a:rPr lang="it-IT" sz="3600" smtClean="0"/>
              <a:t>Realizzazione</a:t>
            </a:r>
            <a:r>
              <a:rPr lang="en-US" sz="3600" smtClean="0"/>
              <a:t> </a:t>
            </a:r>
            <a:r>
              <a:rPr lang="en-US" sz="3600" err="1" smtClean="0"/>
              <a:t>di</a:t>
            </a:r>
            <a:r>
              <a:rPr lang="en-US" sz="3600" smtClean="0"/>
              <a:t> un</a:t>
            </a:r>
          </a:p>
          <a:p>
            <a:pPr algn="ctr"/>
            <a:r>
              <a:rPr lang="en-US" sz="3600" err="1" smtClean="0"/>
              <a:t>Ambiente</a:t>
            </a:r>
            <a:r>
              <a:rPr lang="en-US" sz="3600" smtClean="0"/>
              <a:t> per la </a:t>
            </a:r>
            <a:r>
              <a:rPr lang="en-US" sz="3600" err="1" smtClean="0"/>
              <a:t>Configurazione</a:t>
            </a:r>
            <a:r>
              <a:rPr lang="en-US" sz="3600" smtClean="0"/>
              <a:t> </a:t>
            </a:r>
          </a:p>
          <a:p>
            <a:pPr algn="ctr"/>
            <a:r>
              <a:rPr lang="en-US" sz="3600" err="1" smtClean="0"/>
              <a:t>Avanzata</a:t>
            </a:r>
            <a:r>
              <a:rPr lang="en-US" sz="3600" smtClean="0"/>
              <a:t> </a:t>
            </a:r>
            <a:r>
              <a:rPr lang="en-US" sz="3600" err="1" smtClean="0"/>
              <a:t>di</a:t>
            </a:r>
            <a:r>
              <a:rPr lang="en-US" sz="3600" smtClean="0"/>
              <a:t> </a:t>
            </a:r>
            <a:r>
              <a:rPr lang="en-US" sz="3600" err="1" smtClean="0"/>
              <a:t>Reti</a:t>
            </a:r>
            <a:r>
              <a:rPr lang="en-US" sz="3600" smtClean="0"/>
              <a:t> </a:t>
            </a:r>
            <a:r>
              <a:rPr lang="en-US" sz="3600" err="1" smtClean="0"/>
              <a:t>Virtuali</a:t>
            </a:r>
            <a:endParaRPr lang="it-IT" sz="3600"/>
          </a:p>
        </p:txBody>
      </p: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1524000" y="4714884"/>
          <a:ext cx="609600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0000" endA="300" endPos="55000" dir="5400000" sy="-100000" algn="bl" rotWithShape="0"/>
                </a:effectLst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 smtClean="0"/>
                        <a:t>Relatore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 smtClean="0"/>
                        <a:t>Correlatore</a:t>
                      </a:r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Prof. Maurizio </a:t>
                      </a:r>
                      <a:r>
                        <a:rPr lang="en-US" err="1" smtClean="0"/>
                        <a:t>Pizzonia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 smtClean="0"/>
                        <a:t>Dott</a:t>
                      </a:r>
                      <a:r>
                        <a:rPr lang="en-US" smtClean="0"/>
                        <a:t>.</a:t>
                      </a:r>
                      <a:r>
                        <a:rPr lang="en-US" baseline="0" smtClean="0"/>
                        <a:t> Massimo </a:t>
                      </a:r>
                      <a:r>
                        <a:rPr lang="en-US" baseline="0" err="1" smtClean="0"/>
                        <a:t>Rimondini</a:t>
                      </a:r>
                      <a:endParaRPr lang="it-I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2743102" y="5715016"/>
            <a:ext cx="365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err="1" smtClean="0"/>
              <a:t>Laureando</a:t>
            </a:r>
            <a:r>
              <a:rPr lang="en-US" sz="2400" b="1" i="1" smtClean="0"/>
              <a:t>: </a:t>
            </a:r>
            <a:r>
              <a:rPr lang="en-US" sz="2400" b="1" i="1" err="1" smtClean="0"/>
              <a:t>Alessio</a:t>
            </a:r>
            <a:r>
              <a:rPr lang="en-US" sz="2400" b="1" i="1" smtClean="0"/>
              <a:t> Di Fazio</a:t>
            </a:r>
            <a:endParaRPr lang="it-IT" sz="2400" b="1" i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10" name="Rettangolo arrotondato 9"/>
          <p:cNvSpPr/>
          <p:nvPr/>
        </p:nvSpPr>
        <p:spPr>
          <a:xfrm>
            <a:off x="2428860" y="142852"/>
            <a:ext cx="4071966" cy="12858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b="1" smtClean="0"/>
              <a:t>GUI</a:t>
            </a:r>
            <a:endParaRPr lang="it-IT" b="1"/>
          </a:p>
        </p:txBody>
      </p:sp>
      <p:sp>
        <p:nvSpPr>
          <p:cNvPr id="11" name="Ritaglia angolo stesso lato rettangolo 10"/>
          <p:cNvSpPr/>
          <p:nvPr/>
        </p:nvSpPr>
        <p:spPr>
          <a:xfrm>
            <a:off x="2643174" y="642918"/>
            <a:ext cx="1143008" cy="642942"/>
          </a:xfrm>
          <a:prstGeom prst="snip2Same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Property Editor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4572000" y="285728"/>
            <a:ext cx="2428892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Graph Scene</a:t>
            </a:r>
            <a:endParaRPr lang="it-IT" b="1">
              <a:solidFill>
                <a:schemeClr val="bg1"/>
              </a:solidFill>
            </a:endParaRPr>
          </a:p>
        </p:txBody>
      </p:sp>
      <p:sp>
        <p:nvSpPr>
          <p:cNvPr id="13" name="Rettangolo arrotondato 12"/>
          <p:cNvSpPr/>
          <p:nvPr/>
        </p:nvSpPr>
        <p:spPr>
          <a:xfrm>
            <a:off x="4714876" y="428604"/>
            <a:ext cx="2143140" cy="4286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Graphic Items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5143504" y="1643050"/>
            <a:ext cx="1285884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Graph Scene</a:t>
            </a:r>
            <a:endParaRPr lang="it-IT" b="1">
              <a:solidFill>
                <a:schemeClr val="bg1"/>
              </a:solidFill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4572000" y="2643182"/>
            <a:ext cx="2428892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Handlers</a:t>
            </a:r>
            <a:endParaRPr lang="it-IT" b="1"/>
          </a:p>
        </p:txBody>
      </p:sp>
      <p:sp>
        <p:nvSpPr>
          <p:cNvPr id="16" name="Rettangolo 15"/>
          <p:cNvSpPr/>
          <p:nvPr/>
        </p:nvSpPr>
        <p:spPr>
          <a:xfrm>
            <a:off x="5357818" y="3286124"/>
            <a:ext cx="1643074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Redo/Undo Framework</a:t>
            </a:r>
            <a:endParaRPr lang="it-IT" b="1"/>
          </a:p>
        </p:txBody>
      </p:sp>
      <p:sp>
        <p:nvSpPr>
          <p:cNvPr id="17" name="Rettangolo arrotondato 16"/>
          <p:cNvSpPr/>
          <p:nvPr/>
        </p:nvSpPr>
        <p:spPr>
          <a:xfrm>
            <a:off x="2643174" y="4286256"/>
            <a:ext cx="4357718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Facade Controllers</a:t>
            </a:r>
            <a:endParaRPr lang="it-IT" b="1"/>
          </a:p>
        </p:txBody>
      </p:sp>
      <p:sp>
        <p:nvSpPr>
          <p:cNvPr id="21" name="Rettangolo arrotondato 20"/>
          <p:cNvSpPr/>
          <p:nvPr/>
        </p:nvSpPr>
        <p:spPr>
          <a:xfrm>
            <a:off x="2643174" y="5715016"/>
            <a:ext cx="4357718" cy="5000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err="1" smtClean="0"/>
              <a:t>Persistance</a:t>
            </a:r>
            <a:endParaRPr lang="it-IT" b="1"/>
          </a:p>
        </p:txBody>
      </p:sp>
      <p:sp>
        <p:nvSpPr>
          <p:cNvPr id="22" name="Disco magnetico 21"/>
          <p:cNvSpPr/>
          <p:nvPr/>
        </p:nvSpPr>
        <p:spPr>
          <a:xfrm>
            <a:off x="7643834" y="5286388"/>
            <a:ext cx="928694" cy="100013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File</a:t>
            </a:r>
          </a:p>
          <a:p>
            <a:pPr algn="ctr"/>
            <a:r>
              <a:rPr lang="en-US" b="1" smtClean="0"/>
              <a:t>System</a:t>
            </a:r>
            <a:endParaRPr lang="it-IT" b="1"/>
          </a:p>
        </p:txBody>
      </p:sp>
      <p:sp>
        <p:nvSpPr>
          <p:cNvPr id="24" name="Rettangolo arrotondato 23"/>
          <p:cNvSpPr/>
          <p:nvPr/>
        </p:nvSpPr>
        <p:spPr>
          <a:xfrm>
            <a:off x="7358082" y="1000108"/>
            <a:ext cx="642942" cy="40005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b="1" spc="-300" err="1" smtClean="0"/>
              <a:t>Mappers</a:t>
            </a:r>
            <a:endParaRPr lang="it-IT" b="1" spc="-300"/>
          </a:p>
        </p:txBody>
      </p:sp>
      <p:cxnSp>
        <p:nvCxnSpPr>
          <p:cNvPr id="26" name="Connettore 2 25"/>
          <p:cNvCxnSpPr>
            <a:stCxn id="14" idx="0"/>
            <a:endCxn id="20" idx="2"/>
          </p:cNvCxnSpPr>
          <p:nvPr/>
        </p:nvCxnSpPr>
        <p:spPr>
          <a:xfrm rot="5400000" flipH="1" flipV="1">
            <a:off x="5607851" y="146445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4" idx="2"/>
            <a:endCxn id="15" idx="0"/>
          </p:cNvCxnSpPr>
          <p:nvPr/>
        </p:nvCxnSpPr>
        <p:spPr>
          <a:xfrm rot="5400000">
            <a:off x="5607851" y="2464587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15" idx="2"/>
          </p:cNvCxnSpPr>
          <p:nvPr/>
        </p:nvCxnSpPr>
        <p:spPr>
          <a:xfrm rot="5400000">
            <a:off x="5643570" y="3143248"/>
            <a:ext cx="28575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rot="5400000">
            <a:off x="5537207" y="4035429"/>
            <a:ext cx="50006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17" idx="0"/>
          </p:cNvCxnSpPr>
          <p:nvPr/>
        </p:nvCxnSpPr>
        <p:spPr>
          <a:xfrm rot="16200000" flipV="1">
            <a:off x="4171149" y="3635371"/>
            <a:ext cx="1297396" cy="43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ttore 4 42"/>
          <p:cNvCxnSpPr>
            <a:stCxn id="17" idx="1"/>
            <a:endCxn id="21" idx="1"/>
          </p:cNvCxnSpPr>
          <p:nvPr/>
        </p:nvCxnSpPr>
        <p:spPr>
          <a:xfrm rot="10800000" flipV="1">
            <a:off x="2643174" y="4464851"/>
            <a:ext cx="1588" cy="1500198"/>
          </a:xfrm>
          <a:prstGeom prst="bentConnector3">
            <a:avLst>
              <a:gd name="adj1" fmla="val 1439546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ttore 2 44"/>
          <p:cNvCxnSpPr>
            <a:stCxn id="17" idx="2"/>
            <a:endCxn id="19" idx="0"/>
          </p:cNvCxnSpPr>
          <p:nvPr/>
        </p:nvCxnSpPr>
        <p:spPr>
          <a:xfrm rot="5400000">
            <a:off x="4643438" y="4822041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 rot="5400000" flipH="1" flipV="1">
            <a:off x="4179091" y="2035959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15" idx="3"/>
          </p:cNvCxnSpPr>
          <p:nvPr/>
        </p:nvCxnSpPr>
        <p:spPr>
          <a:xfrm flipV="1">
            <a:off x="7000892" y="2428868"/>
            <a:ext cx="357190" cy="3929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7" idx="3"/>
          </p:cNvCxnSpPr>
          <p:nvPr/>
        </p:nvCxnSpPr>
        <p:spPr>
          <a:xfrm flipV="1">
            <a:off x="7000892" y="4000504"/>
            <a:ext cx="357190" cy="4643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endCxn id="19" idx="3"/>
          </p:cNvCxnSpPr>
          <p:nvPr/>
        </p:nvCxnSpPr>
        <p:spPr>
          <a:xfrm rot="5400000">
            <a:off x="6893735" y="4822041"/>
            <a:ext cx="571504" cy="3571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endCxn id="13" idx="3"/>
          </p:cNvCxnSpPr>
          <p:nvPr/>
        </p:nvCxnSpPr>
        <p:spPr>
          <a:xfrm rot="16200000" flipV="1">
            <a:off x="6715140" y="785794"/>
            <a:ext cx="785818" cy="50006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21" idx="3"/>
          </p:cNvCxnSpPr>
          <p:nvPr/>
        </p:nvCxnSpPr>
        <p:spPr>
          <a:xfrm flipV="1">
            <a:off x="7000892" y="5964072"/>
            <a:ext cx="669150" cy="9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ttangolo arrotondato 72"/>
          <p:cNvSpPr/>
          <p:nvPr/>
        </p:nvSpPr>
        <p:spPr>
          <a:xfrm>
            <a:off x="2357422" y="3071810"/>
            <a:ext cx="1714512" cy="7143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Property Controllers</a:t>
            </a:r>
            <a:endParaRPr lang="it-IT" b="1" dirty="0"/>
          </a:p>
        </p:txBody>
      </p:sp>
      <p:sp>
        <p:nvSpPr>
          <p:cNvPr id="74" name="Rettangolo arrotondato 73"/>
          <p:cNvSpPr/>
          <p:nvPr/>
        </p:nvSpPr>
        <p:spPr>
          <a:xfrm>
            <a:off x="2571736" y="1714488"/>
            <a:ext cx="1285884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Tree Model</a:t>
            </a:r>
            <a:endParaRPr lang="it-IT" b="1">
              <a:solidFill>
                <a:schemeClr val="bg1"/>
              </a:solidFill>
            </a:endParaRPr>
          </a:p>
        </p:txBody>
      </p:sp>
      <p:cxnSp>
        <p:nvCxnSpPr>
          <p:cNvPr id="76" name="Connettore 2 75"/>
          <p:cNvCxnSpPr>
            <a:stCxn id="74" idx="0"/>
            <a:endCxn id="11" idx="1"/>
          </p:cNvCxnSpPr>
          <p:nvPr/>
        </p:nvCxnSpPr>
        <p:spPr>
          <a:xfrm rot="5400000" flipH="1" flipV="1">
            <a:off x="3000364" y="15001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/>
          <p:cNvCxnSpPr>
            <a:stCxn id="74" idx="2"/>
            <a:endCxn id="73" idx="0"/>
          </p:cNvCxnSpPr>
          <p:nvPr/>
        </p:nvCxnSpPr>
        <p:spPr>
          <a:xfrm rot="5400000">
            <a:off x="2857488" y="2714620"/>
            <a:ext cx="71438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nettore 4 84"/>
          <p:cNvCxnSpPr>
            <a:stCxn id="73" idx="3"/>
            <a:endCxn id="15" idx="1"/>
          </p:cNvCxnSpPr>
          <p:nvPr/>
        </p:nvCxnSpPr>
        <p:spPr>
          <a:xfrm flipV="1">
            <a:off x="4071934" y="2821777"/>
            <a:ext cx="500066" cy="607223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ttangolo arrotondato 88"/>
          <p:cNvSpPr/>
          <p:nvPr/>
        </p:nvSpPr>
        <p:spPr>
          <a:xfrm>
            <a:off x="7929586" y="1714488"/>
            <a:ext cx="928694" cy="32861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b="1" spc="-300" dirty="0" err="1" smtClean="0">
                <a:solidFill>
                  <a:schemeClr val="tx1"/>
                </a:solidFill>
              </a:rPr>
              <a:t>Plu</a:t>
            </a:r>
            <a:r>
              <a:rPr lang="en-US" b="1" dirty="0" err="1" smtClean="0">
                <a:solidFill>
                  <a:schemeClr val="tx1"/>
                </a:solidFill>
              </a:rPr>
              <a:t>gin</a:t>
            </a:r>
            <a:r>
              <a:rPr lang="en-US" b="1" dirty="0" smtClean="0">
                <a:solidFill>
                  <a:schemeClr val="tx1"/>
                </a:solidFill>
              </a:rPr>
              <a:t> Framework</a:t>
            </a:r>
            <a:endParaRPr lang="it-IT" b="1" spc="-300" dirty="0">
              <a:solidFill>
                <a:schemeClr val="tx1"/>
              </a:solidFill>
            </a:endParaRPr>
          </a:p>
        </p:txBody>
      </p:sp>
      <p:sp>
        <p:nvSpPr>
          <p:cNvPr id="91" name="Rettangolo arrotondato 90"/>
          <p:cNvSpPr/>
          <p:nvPr/>
        </p:nvSpPr>
        <p:spPr>
          <a:xfrm>
            <a:off x="8196725" y="1017184"/>
            <a:ext cx="78581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arrotondato 89"/>
          <p:cNvSpPr/>
          <p:nvPr/>
        </p:nvSpPr>
        <p:spPr>
          <a:xfrm>
            <a:off x="8044325" y="1160060"/>
            <a:ext cx="78581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Proxy</a:t>
            </a:r>
            <a:endParaRPr lang="it-IT" b="1"/>
          </a:p>
        </p:txBody>
      </p:sp>
      <p:sp>
        <p:nvSpPr>
          <p:cNvPr id="92" name="Arrotonda angolo diagonale rettangolo 91"/>
          <p:cNvSpPr/>
          <p:nvPr/>
        </p:nvSpPr>
        <p:spPr>
          <a:xfrm>
            <a:off x="7072330" y="142852"/>
            <a:ext cx="928694" cy="35719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Plugin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93" name="Arrotonda angolo diagonale rettangolo 92"/>
          <p:cNvSpPr/>
          <p:nvPr/>
        </p:nvSpPr>
        <p:spPr>
          <a:xfrm>
            <a:off x="8215306" y="0"/>
            <a:ext cx="928694" cy="35719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Plugin</a:t>
            </a:r>
            <a:endParaRPr lang="it-IT" b="1">
              <a:solidFill>
                <a:schemeClr val="tx1"/>
              </a:solidFill>
            </a:endParaRPr>
          </a:p>
        </p:txBody>
      </p:sp>
      <p:cxnSp>
        <p:nvCxnSpPr>
          <p:cNvPr id="95" name="Connettore 7 94"/>
          <p:cNvCxnSpPr>
            <a:stCxn id="92" idx="1"/>
            <a:endCxn id="90" idx="0"/>
          </p:cNvCxnSpPr>
          <p:nvPr/>
        </p:nvCxnSpPr>
        <p:spPr>
          <a:xfrm rot="16200000" flipH="1">
            <a:off x="7656946" y="379772"/>
            <a:ext cx="660018" cy="900557"/>
          </a:xfrm>
          <a:prstGeom prst="curvedConnector3">
            <a:avLst>
              <a:gd name="adj1" fmla="val 50000"/>
            </a:avLst>
          </a:prstGeom>
          <a:ln>
            <a:prstDash val="solid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Connettore 7 96"/>
          <p:cNvCxnSpPr>
            <a:stCxn id="91" idx="0"/>
          </p:cNvCxnSpPr>
          <p:nvPr/>
        </p:nvCxnSpPr>
        <p:spPr>
          <a:xfrm rot="5400000" flipH="1" flipV="1">
            <a:off x="8304646" y="642178"/>
            <a:ext cx="659994" cy="90019"/>
          </a:xfrm>
          <a:prstGeom prst="curvedConnector3">
            <a:avLst>
              <a:gd name="adj1" fmla="val 50000"/>
            </a:avLst>
          </a:prstGeom>
          <a:ln>
            <a:prstDash val="solid"/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ttore 1 102"/>
          <p:cNvCxnSpPr>
            <a:stCxn id="90" idx="2"/>
            <a:endCxn id="89" idx="0"/>
          </p:cNvCxnSpPr>
          <p:nvPr/>
        </p:nvCxnSpPr>
        <p:spPr>
          <a:xfrm rot="5400000">
            <a:off x="8352684" y="1629938"/>
            <a:ext cx="125800" cy="433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CasellaDiTesto 103"/>
          <p:cNvSpPr txBox="1"/>
          <p:nvPr/>
        </p:nvSpPr>
        <p:spPr>
          <a:xfrm>
            <a:off x="0" y="500042"/>
            <a:ext cx="2285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err="1" smtClean="0"/>
              <a:t>Componenti</a:t>
            </a:r>
            <a:r>
              <a:rPr lang="en-US" sz="2800" smtClean="0"/>
              <a:t> </a:t>
            </a:r>
          </a:p>
          <a:p>
            <a:pPr algn="ctr"/>
            <a:r>
              <a:rPr lang="en-US" sz="2800" err="1" smtClean="0"/>
              <a:t>VisualNetkit</a:t>
            </a:r>
            <a:endParaRPr lang="it-IT" sz="2800"/>
          </a:p>
        </p:txBody>
      </p:sp>
      <p:sp>
        <p:nvSpPr>
          <p:cNvPr id="105" name="CasellaDiTesto 104"/>
          <p:cNvSpPr txBox="1"/>
          <p:nvPr/>
        </p:nvSpPr>
        <p:spPr>
          <a:xfrm>
            <a:off x="0" y="1571612"/>
            <a:ext cx="2285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smtClean="0"/>
              <a:t>Prima </a:t>
            </a:r>
            <a:r>
              <a:rPr lang="en-US" sz="2000" err="1" smtClean="0"/>
              <a:t>soluzione</a:t>
            </a:r>
            <a:r>
              <a:rPr lang="en-US" sz="2000" smtClean="0"/>
              <a:t> </a:t>
            </a:r>
            <a:r>
              <a:rPr lang="it-IT" sz="2000" smtClean="0"/>
              <a:t> monolitica</a:t>
            </a:r>
          </a:p>
        </p:txBody>
      </p:sp>
      <p:sp>
        <p:nvSpPr>
          <p:cNvPr id="107" name="CasellaDiTesto 106"/>
          <p:cNvSpPr txBox="1"/>
          <p:nvPr/>
        </p:nvSpPr>
        <p:spPr>
          <a:xfrm>
            <a:off x="0" y="2428868"/>
            <a:ext cx="22859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err="1" smtClean="0"/>
              <a:t>Introduzione</a:t>
            </a:r>
            <a:r>
              <a:rPr lang="en-US" sz="2000" smtClean="0"/>
              <a:t> del </a:t>
            </a:r>
            <a:r>
              <a:rPr lang="en-US" sz="2000" err="1" smtClean="0"/>
              <a:t>plugin</a:t>
            </a:r>
            <a:r>
              <a:rPr lang="en-US" sz="2000" smtClean="0"/>
              <a:t> framework e </a:t>
            </a:r>
            <a:r>
              <a:rPr lang="en-US" sz="2000" err="1" smtClean="0"/>
              <a:t>aumento</a:t>
            </a:r>
            <a:r>
              <a:rPr lang="en-US" sz="2000" smtClean="0"/>
              <a:t> </a:t>
            </a:r>
            <a:r>
              <a:rPr lang="en-US" sz="2000" err="1" smtClean="0"/>
              <a:t>della</a:t>
            </a:r>
            <a:r>
              <a:rPr lang="en-US" sz="2000" smtClean="0"/>
              <a:t> </a:t>
            </a:r>
            <a:r>
              <a:rPr lang="en-US" sz="2000" err="1" smtClean="0"/>
              <a:t>flessibilità</a:t>
            </a:r>
            <a:endParaRPr lang="en-US" sz="2000" smtClean="0"/>
          </a:p>
        </p:txBody>
      </p:sp>
      <p:sp>
        <p:nvSpPr>
          <p:cNvPr id="108" name="CasellaDiTesto 107"/>
          <p:cNvSpPr txBox="1"/>
          <p:nvPr/>
        </p:nvSpPr>
        <p:spPr>
          <a:xfrm>
            <a:off x="0" y="4214818"/>
            <a:ext cx="22859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err="1" smtClean="0"/>
              <a:t>Estensione</a:t>
            </a:r>
            <a:r>
              <a:rPr lang="en-US" sz="2000" smtClean="0"/>
              <a:t> </a:t>
            </a:r>
            <a:r>
              <a:rPr lang="en-US" sz="2000" err="1" smtClean="0"/>
              <a:t>delle</a:t>
            </a:r>
            <a:r>
              <a:rPr lang="en-US" sz="2000" smtClean="0"/>
              <a:t> property </a:t>
            </a:r>
            <a:r>
              <a:rPr lang="en-US" sz="2000" err="1" smtClean="0"/>
              <a:t>dei</a:t>
            </a:r>
            <a:r>
              <a:rPr lang="en-US" sz="2000" smtClean="0"/>
              <a:t> </a:t>
            </a:r>
            <a:r>
              <a:rPr lang="en-US" sz="2000" err="1" smtClean="0"/>
              <a:t>plugin</a:t>
            </a:r>
            <a:r>
              <a:rPr lang="en-US" sz="2000" smtClean="0"/>
              <a:t>. </a:t>
            </a:r>
            <a:r>
              <a:rPr lang="en-US" sz="2000" err="1" smtClean="0"/>
              <a:t>Pieno</a:t>
            </a:r>
            <a:r>
              <a:rPr lang="en-US" sz="2000" smtClean="0"/>
              <a:t> </a:t>
            </a:r>
            <a:r>
              <a:rPr lang="en-US" sz="2000" err="1" smtClean="0"/>
              <a:t>supporto</a:t>
            </a:r>
            <a:r>
              <a:rPr lang="en-US" sz="2000" smtClean="0"/>
              <a:t> </a:t>
            </a:r>
            <a:r>
              <a:rPr lang="en-US" sz="2000" err="1" smtClean="0"/>
              <a:t>alle</a:t>
            </a:r>
            <a:r>
              <a:rPr lang="en-US" sz="2000" smtClean="0"/>
              <a:t> </a:t>
            </a:r>
            <a:r>
              <a:rPr lang="en-US" sz="2000" err="1" smtClean="0"/>
              <a:t>configurazioni</a:t>
            </a:r>
            <a:r>
              <a:rPr lang="en-US" sz="2000" smtClean="0"/>
              <a:t> </a:t>
            </a:r>
            <a:r>
              <a:rPr lang="en-US" sz="2000" err="1" smtClean="0"/>
              <a:t>avanzate</a:t>
            </a:r>
            <a:r>
              <a:rPr lang="en-US" sz="2000" smtClean="0"/>
              <a:t>.</a:t>
            </a:r>
          </a:p>
        </p:txBody>
      </p:sp>
      <p:sp>
        <p:nvSpPr>
          <p:cNvPr id="19" name="Rettangolo arrotondato 18"/>
          <p:cNvSpPr/>
          <p:nvPr/>
        </p:nvSpPr>
        <p:spPr>
          <a:xfrm>
            <a:off x="2643174" y="5000636"/>
            <a:ext cx="4357718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400" b="1" dirty="0" smtClean="0"/>
              <a:t>CORE</a:t>
            </a:r>
            <a:endParaRPr lang="it-IT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2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50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1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60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61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32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70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1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80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81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2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90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91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100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01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110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11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120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21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89" grpId="0" animBg="1"/>
      <p:bldP spid="89" grpId="1" animBg="1"/>
      <p:bldP spid="91" grpId="0" animBg="1"/>
      <p:bldP spid="91" grpId="1" animBg="1"/>
      <p:bldP spid="90" grpId="0" animBg="1"/>
      <p:bldP spid="90" grpId="1" animBg="1"/>
      <p:bldP spid="92" grpId="0" animBg="1"/>
      <p:bldP spid="92" grpId="1" animBg="1"/>
      <p:bldP spid="93" grpId="0" animBg="1"/>
      <p:bldP spid="93" grpId="1" animBg="1"/>
      <p:bldP spid="107" grpId="0"/>
      <p:bldP spid="108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graphicFrame>
        <p:nvGraphicFramePr>
          <p:cNvPr id="10" name="Diagramma 9"/>
          <p:cNvGraphicFramePr/>
          <p:nvPr/>
        </p:nvGraphicFramePr>
        <p:xfrm>
          <a:off x="214282" y="571480"/>
          <a:ext cx="8715436" cy="5643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571480"/>
          </a:xfrm>
        </p:spPr>
        <p:txBody>
          <a:bodyPr>
            <a:noAutofit/>
          </a:bodyPr>
          <a:lstStyle/>
          <a:p>
            <a:r>
              <a:rPr lang="en-US" sz="3600" err="1" smtClean="0"/>
              <a:t>VisualNetkit</a:t>
            </a:r>
            <a:r>
              <a:rPr lang="en-US" sz="3600" smtClean="0"/>
              <a:t>: </a:t>
            </a:r>
            <a:r>
              <a:rPr lang="en-US" sz="3600" err="1" smtClean="0"/>
              <a:t>creazione</a:t>
            </a:r>
            <a:r>
              <a:rPr lang="en-US" sz="3600" smtClean="0"/>
              <a:t> </a:t>
            </a:r>
            <a:r>
              <a:rPr lang="en-US" sz="3600" err="1" smtClean="0"/>
              <a:t>di</a:t>
            </a:r>
            <a:r>
              <a:rPr lang="en-US" sz="3600" smtClean="0"/>
              <a:t> un Lab</a:t>
            </a:r>
            <a:endParaRPr lang="it-IT" sz="3600"/>
          </a:p>
        </p:txBody>
      </p:sp>
      <p:pic>
        <p:nvPicPr>
          <p:cNvPr id="1026" name="Picture 2" descr="C:\Documents and Settings\slux\Desktop\presentazione_tesi\images\vnetkit_exampl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2223" y="678640"/>
            <a:ext cx="7339555" cy="56078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Rettangolo arrotondato 20"/>
          <p:cNvSpPr/>
          <p:nvPr/>
        </p:nvSpPr>
        <p:spPr>
          <a:xfrm>
            <a:off x="3571868" y="2285992"/>
            <a:ext cx="1428760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Scena grafica</a:t>
            </a:r>
            <a:endParaRPr lang="it-IT" b="1" dirty="0"/>
          </a:p>
        </p:txBody>
      </p:sp>
      <p:sp>
        <p:nvSpPr>
          <p:cNvPr id="22" name="Rettangolo arrotondato 21"/>
          <p:cNvSpPr/>
          <p:nvPr/>
        </p:nvSpPr>
        <p:spPr>
          <a:xfrm>
            <a:off x="928662" y="1928802"/>
            <a:ext cx="1285884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Struttura file system</a:t>
            </a:r>
            <a:endParaRPr lang="it-IT" b="1" dirty="0"/>
          </a:p>
        </p:txBody>
      </p:sp>
      <p:sp>
        <p:nvSpPr>
          <p:cNvPr id="23" name="Rettangolo arrotondato 22"/>
          <p:cNvSpPr/>
          <p:nvPr/>
        </p:nvSpPr>
        <p:spPr>
          <a:xfrm>
            <a:off x="6643702" y="1928802"/>
            <a:ext cx="1338274" cy="6238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Miniatura e Zoom</a:t>
            </a:r>
          </a:p>
        </p:txBody>
      </p:sp>
      <p:sp>
        <p:nvSpPr>
          <p:cNvPr id="24" name="Rettangolo arrotondato 23"/>
          <p:cNvSpPr/>
          <p:nvPr/>
        </p:nvSpPr>
        <p:spPr>
          <a:xfrm>
            <a:off x="5572132" y="5643578"/>
            <a:ext cx="228601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Log del sistema</a:t>
            </a:r>
            <a:endParaRPr lang="it-IT" b="1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1000100" y="3643314"/>
            <a:ext cx="1214446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Lista elementi</a:t>
            </a:r>
            <a:endParaRPr lang="it-IT" b="1" dirty="0"/>
          </a:p>
        </p:txBody>
      </p:sp>
      <p:sp>
        <p:nvSpPr>
          <p:cNvPr id="26" name="Rettangolo arrotondato 25"/>
          <p:cNvSpPr/>
          <p:nvPr/>
        </p:nvSpPr>
        <p:spPr>
          <a:xfrm>
            <a:off x="6572264" y="3500438"/>
            <a:ext cx="1500198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Editor</a:t>
            </a:r>
            <a:r>
              <a:rPr lang="it-IT" b="1" dirty="0" smtClean="0"/>
              <a:t> delle proprietà</a:t>
            </a:r>
            <a:endParaRPr lang="it-IT" b="1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4286248" y="857232"/>
            <a:ext cx="228601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Tool Bars</a:t>
            </a:r>
            <a:endParaRPr lang="it-IT" b="1" dirty="0"/>
          </a:p>
        </p:txBody>
      </p:sp>
      <p:sp>
        <p:nvSpPr>
          <p:cNvPr id="28" name="Freccia a destra 27"/>
          <p:cNvSpPr/>
          <p:nvPr/>
        </p:nvSpPr>
        <p:spPr>
          <a:xfrm rot="2180974">
            <a:off x="1325945" y="1379983"/>
            <a:ext cx="928694" cy="44017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destra 30"/>
          <p:cNvSpPr/>
          <p:nvPr/>
        </p:nvSpPr>
        <p:spPr>
          <a:xfrm rot="5400000">
            <a:off x="3256170" y="1530120"/>
            <a:ext cx="928694" cy="44017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8" name="Picture 4" descr="C:\Documents and Settings\slux\Desktop\presentazione_tesi\images\vnetkit_example2.png"/>
          <p:cNvPicPr>
            <a:picLocks noChangeAspect="1" noChangeArrowheads="1"/>
          </p:cNvPicPr>
          <p:nvPr/>
        </p:nvPicPr>
        <p:blipFill>
          <a:blip r:embed="rId3"/>
          <a:srcRect l="26953" t="5743" r="56055" b="90423"/>
          <a:stretch>
            <a:fillRect/>
          </a:stretch>
        </p:blipFill>
        <p:spPr bwMode="auto">
          <a:xfrm>
            <a:off x="1285852" y="2285992"/>
            <a:ext cx="6215106" cy="1071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 descr="C:\Documents and Settings\slux\Desktop\presentazione_tesi\images\scenario7.png"/>
          <p:cNvPicPr>
            <a:picLocks noChangeAspect="1" noChangeArrowheads="1"/>
          </p:cNvPicPr>
          <p:nvPr/>
        </p:nvPicPr>
        <p:blipFill>
          <a:blip r:embed="rId4"/>
          <a:srcRect l="491" t="9379" r="92874" b="85400"/>
          <a:stretch>
            <a:fillRect/>
          </a:stretch>
        </p:blipFill>
        <p:spPr bwMode="auto">
          <a:xfrm>
            <a:off x="2285984" y="1857364"/>
            <a:ext cx="2496128" cy="1571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9" name="Picture 5" descr="C:\Documents and Settings\slux\Desktop\presentazione_tesi\images\scenario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33879" y="585128"/>
            <a:ext cx="6113583" cy="5738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0" name="Picture 6" descr="C:\Documents and Settings\slux\Desktop\presentazione_tesi\images\scenario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7620" y="642918"/>
            <a:ext cx="5134050" cy="53180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2" name="Freccia circolare a sinistra 31"/>
          <p:cNvSpPr/>
          <p:nvPr/>
        </p:nvSpPr>
        <p:spPr>
          <a:xfrm flipH="1">
            <a:off x="1714480" y="3071810"/>
            <a:ext cx="1857388" cy="2214578"/>
          </a:xfrm>
          <a:prstGeom prst="curvedLeftArrow">
            <a:avLst>
              <a:gd name="adj1" fmla="val 25000"/>
              <a:gd name="adj2" fmla="val 44252"/>
              <a:gd name="adj3" fmla="val 442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031" name="Picture 7" descr="C:\Documents and Settings\slux\Desktop\presentazione_tesi\images\scenario6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86182" y="642918"/>
            <a:ext cx="4896750" cy="41434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" name="Freccia angolare in su 32"/>
          <p:cNvSpPr/>
          <p:nvPr/>
        </p:nvSpPr>
        <p:spPr>
          <a:xfrm flipH="1">
            <a:off x="6429388" y="4857760"/>
            <a:ext cx="1000132" cy="1000132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31" grpId="1" animBg="1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571480"/>
          </a:xfrm>
        </p:spPr>
        <p:txBody>
          <a:bodyPr>
            <a:noAutofit/>
          </a:bodyPr>
          <a:lstStyle/>
          <a:p>
            <a:r>
              <a:rPr lang="en-US" sz="3600" err="1" smtClean="0"/>
              <a:t>VisualNetkit</a:t>
            </a:r>
            <a:r>
              <a:rPr lang="en-US" sz="3600" smtClean="0"/>
              <a:t>: </a:t>
            </a:r>
            <a:r>
              <a:rPr lang="en-US" sz="3600" err="1" smtClean="0"/>
              <a:t>creazione</a:t>
            </a:r>
            <a:r>
              <a:rPr lang="en-US" sz="3600" smtClean="0"/>
              <a:t> </a:t>
            </a:r>
            <a:r>
              <a:rPr lang="en-US" sz="3600" err="1" smtClean="0"/>
              <a:t>di</a:t>
            </a:r>
            <a:r>
              <a:rPr lang="en-US" sz="3600" smtClean="0"/>
              <a:t> un Lab</a:t>
            </a:r>
            <a:endParaRPr lang="it-IT" sz="3600"/>
          </a:p>
        </p:txBody>
      </p:sp>
      <p:pic>
        <p:nvPicPr>
          <p:cNvPr id="2" name="Picture 2" descr="C:\Documents and Settings\slux\Desktop\presentazione_tesi\images\scenario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2943" y="571480"/>
            <a:ext cx="7358114" cy="5622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3" descr="C:\Documents and Settings\slux\Desktop\presentazione_tesi\images\scenario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642918"/>
            <a:ext cx="3357586" cy="5560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4" descr="C:\Documents and Settings\slux\Desktop\presentazione_tesi\images\scenario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90" y="644071"/>
            <a:ext cx="3286148" cy="5558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Gallone 28"/>
          <p:cNvSpPr/>
          <p:nvPr/>
        </p:nvSpPr>
        <p:spPr>
          <a:xfrm>
            <a:off x="4143404" y="2923031"/>
            <a:ext cx="1071570" cy="1000132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slux\Desktop\presentazione_tesi\images\visual-netkit-on-windowsX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909" y="500042"/>
            <a:ext cx="8400182" cy="5715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2" descr="C:\Documents and Settings\slux\Desktop\presentazione_tesi\images\visual-netkit-on-windowsX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571480"/>
            <a:ext cx="2571768" cy="1749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571480"/>
          </a:xfrm>
        </p:spPr>
        <p:txBody>
          <a:bodyPr>
            <a:noAutofit/>
          </a:bodyPr>
          <a:lstStyle/>
          <a:p>
            <a:r>
              <a:rPr lang="en-US" sz="3600" err="1" smtClean="0"/>
              <a:t>VisualNetkit</a:t>
            </a:r>
            <a:r>
              <a:rPr lang="en-US" sz="3600" smtClean="0"/>
              <a:t>: </a:t>
            </a:r>
            <a:r>
              <a:rPr lang="en-US" sz="3600" err="1" smtClean="0"/>
              <a:t>altre</a:t>
            </a:r>
            <a:r>
              <a:rPr lang="en-US" sz="3600" smtClean="0"/>
              <a:t> </a:t>
            </a:r>
            <a:r>
              <a:rPr lang="en-US" sz="3600" err="1" smtClean="0"/>
              <a:t>caratteristiche</a:t>
            </a:r>
            <a:endParaRPr lang="it-IT" sz="3600"/>
          </a:p>
        </p:txBody>
      </p:sp>
      <p:pic>
        <p:nvPicPr>
          <p:cNvPr id="3" name="Picture 3" descr="C:\Documents and Settings\slux\Desktop\presentazione_tesi\images\visual_netkit_zo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4500570"/>
            <a:ext cx="2357453" cy="18012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 descr="C:\Documents and Settings\slux\Desktop\presentazione_tesi\images\visualnetkit_edito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132" y="2643182"/>
            <a:ext cx="2928958" cy="1578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Rettangolo arrotondato 14"/>
          <p:cNvSpPr/>
          <p:nvPr/>
        </p:nvSpPr>
        <p:spPr>
          <a:xfrm>
            <a:off x="214282" y="642918"/>
            <a:ext cx="2928958" cy="15716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b="1" dirty="0" err="1" smtClean="0"/>
              <a:t>Portabilità</a:t>
            </a:r>
            <a:r>
              <a:rPr lang="en-US" sz="2400" b="1" dirty="0" smtClean="0"/>
              <a:t>: Linux – Windows  –</a:t>
            </a:r>
          </a:p>
          <a:p>
            <a:pPr lvl="0" algn="ctr"/>
            <a:r>
              <a:rPr lang="en-US" sz="2400" b="1" dirty="0" smtClean="0"/>
              <a:t>Mac OSX</a:t>
            </a:r>
            <a:endParaRPr lang="it-IT" sz="2400" b="1" dirty="0"/>
          </a:p>
        </p:txBody>
      </p:sp>
      <p:pic>
        <p:nvPicPr>
          <p:cNvPr id="21" name="Picture 4" descr="C:\Documents and Settings\slux\Desktop\presentazione_tesi\images\visualnetkit_edito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500042"/>
            <a:ext cx="8380053" cy="45173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Rettangolo arrotondato 15"/>
          <p:cNvSpPr/>
          <p:nvPr/>
        </p:nvSpPr>
        <p:spPr>
          <a:xfrm>
            <a:off x="214282" y="2643182"/>
            <a:ext cx="2928958" cy="15716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/>
              <a:t>Editor </a:t>
            </a:r>
            <a:r>
              <a:rPr lang="en-US" sz="2400" b="1" dirty="0" err="1" smtClean="0"/>
              <a:t>testuale</a:t>
            </a:r>
            <a:r>
              <a:rPr lang="en-US" sz="2400" b="1" dirty="0" smtClean="0"/>
              <a:t> con Syntax Highlighting</a:t>
            </a:r>
            <a:endParaRPr lang="it-IT" sz="2400" b="1" dirty="0"/>
          </a:p>
        </p:txBody>
      </p:sp>
      <p:pic>
        <p:nvPicPr>
          <p:cNvPr id="20" name="Picture 3" descr="C:\Documents and Settings\slux\Desktop\presentazione_tesi\images\visual_netkit_zoom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500042"/>
            <a:ext cx="7572428" cy="5785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Rettangolo arrotondato 16"/>
          <p:cNvSpPr/>
          <p:nvPr/>
        </p:nvSpPr>
        <p:spPr>
          <a:xfrm>
            <a:off x="214282" y="4714884"/>
            <a:ext cx="2928958" cy="15716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b="1" dirty="0" err="1" smtClean="0"/>
              <a:t>Grafica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basata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</a:t>
            </a:r>
            <a:r>
              <a:rPr lang="en-US" sz="2400" b="1" dirty="0" smtClean="0"/>
              <a:t> SVG</a:t>
            </a:r>
            <a:endParaRPr lang="it-IT" sz="2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571480"/>
          </a:xfrm>
        </p:spPr>
        <p:txBody>
          <a:bodyPr>
            <a:noAutofit/>
          </a:bodyPr>
          <a:lstStyle/>
          <a:p>
            <a:r>
              <a:rPr lang="en-US" sz="3600" err="1" smtClean="0"/>
              <a:t>Conclusioni</a:t>
            </a:r>
            <a:r>
              <a:rPr lang="en-US" sz="3600" smtClean="0"/>
              <a:t> e </a:t>
            </a:r>
            <a:r>
              <a:rPr lang="en-US" sz="3600" err="1" smtClean="0"/>
              <a:t>sviluppi</a:t>
            </a:r>
            <a:r>
              <a:rPr lang="en-US" sz="3600" smtClean="0"/>
              <a:t> </a:t>
            </a:r>
            <a:r>
              <a:rPr lang="en-US" sz="3600" err="1" smtClean="0"/>
              <a:t>futuri</a:t>
            </a:r>
            <a:endParaRPr lang="it-IT" sz="3600"/>
          </a:p>
        </p:txBody>
      </p:sp>
      <p:graphicFrame>
        <p:nvGraphicFramePr>
          <p:cNvPr id="10" name="Diagramma 9"/>
          <p:cNvGraphicFramePr/>
          <p:nvPr/>
        </p:nvGraphicFramePr>
        <p:xfrm>
          <a:off x="214282" y="785794"/>
          <a:ext cx="8715436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3107537" y="500042"/>
            <a:ext cx="2928926" cy="742954"/>
          </a:xfrm>
        </p:spPr>
        <p:txBody>
          <a:bodyPr>
            <a:noAutofit/>
          </a:bodyPr>
          <a:lstStyle/>
          <a:p>
            <a:r>
              <a:rPr lang="en-US" smtClean="0"/>
              <a:t>Roadmap</a:t>
            </a:r>
            <a:endParaRPr lang="it-IT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pic>
        <p:nvPicPr>
          <p:cNvPr id="9" name="Immagine 8" descr="lan_cable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3636" y="-142900"/>
            <a:ext cx="2786050" cy="20895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" name="CasellaDiTesto 9"/>
          <p:cNvSpPr txBox="1"/>
          <p:nvPr/>
        </p:nvSpPr>
        <p:spPr>
          <a:xfrm>
            <a:off x="214282" y="1071546"/>
            <a:ext cx="86439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Configurazione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reti</a:t>
            </a:r>
            <a:r>
              <a:rPr lang="en-US" sz="2800" dirty="0" smtClean="0"/>
              <a:t> </a:t>
            </a:r>
            <a:r>
              <a:rPr lang="en-US" sz="2800" dirty="0" err="1" smtClean="0"/>
              <a:t>virtuali</a:t>
            </a:r>
            <a:endParaRPr lang="en-US" sz="2800" dirty="0" smtClean="0"/>
          </a:p>
          <a:p>
            <a:pPr marL="457200"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Servizi</a:t>
            </a:r>
            <a:r>
              <a:rPr lang="en-US" sz="2800" dirty="0" smtClean="0"/>
              <a:t> </a:t>
            </a:r>
            <a:r>
              <a:rPr lang="en-US" sz="2800" dirty="0" err="1" smtClean="0"/>
              <a:t>avanzati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Ambienti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configurazione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Uno </a:t>
            </a:r>
            <a:r>
              <a:rPr lang="en-US" sz="2800" dirty="0" err="1" smtClean="0"/>
              <a:t>strumento</a:t>
            </a:r>
            <a:r>
              <a:rPr lang="en-US" sz="2800" dirty="0" smtClean="0"/>
              <a:t> per la </a:t>
            </a:r>
            <a:r>
              <a:rPr lang="en-US" sz="2800" dirty="0" err="1" smtClean="0"/>
              <a:t>configurazione</a:t>
            </a:r>
            <a:r>
              <a:rPr lang="en-US" sz="2800" dirty="0" smtClean="0"/>
              <a:t> </a:t>
            </a:r>
            <a:r>
              <a:rPr lang="en-US" sz="2800" dirty="0" err="1" smtClean="0"/>
              <a:t>avanzata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VisualNetkit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Architettuta</a:t>
            </a:r>
            <a:r>
              <a:rPr lang="en-US" sz="2800" dirty="0" smtClean="0"/>
              <a:t> a Plug-In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Tecnologie</a:t>
            </a:r>
            <a:r>
              <a:rPr lang="en-US" sz="2800" dirty="0" smtClean="0"/>
              <a:t> </a:t>
            </a:r>
            <a:r>
              <a:rPr lang="en-US" sz="2800" dirty="0" err="1" smtClean="0"/>
              <a:t>utilizzate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Conclusioni</a:t>
            </a:r>
            <a:r>
              <a:rPr lang="en-US" sz="2800" dirty="0" smtClean="0"/>
              <a:t> e </a:t>
            </a:r>
            <a:r>
              <a:rPr lang="en-US" sz="2800" smtClean="0"/>
              <a:t>sviluppi</a:t>
            </a:r>
            <a:r>
              <a:rPr lang="en-US" sz="2800" dirty="0" smtClean="0"/>
              <a:t> </a:t>
            </a:r>
            <a:r>
              <a:rPr lang="en-US" sz="2800" dirty="0" err="1" smtClean="0"/>
              <a:t>futuri</a:t>
            </a:r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1839505" y="500042"/>
            <a:ext cx="5464991" cy="742954"/>
          </a:xfrm>
        </p:spPr>
        <p:txBody>
          <a:bodyPr>
            <a:noAutofit/>
          </a:bodyPr>
          <a:lstStyle/>
          <a:p>
            <a:r>
              <a:rPr lang="en-US" err="1" smtClean="0"/>
              <a:t>Sistemi</a:t>
            </a:r>
            <a:r>
              <a:rPr lang="en-US" smtClean="0"/>
              <a:t> </a:t>
            </a:r>
            <a:r>
              <a:rPr lang="en-US" err="1" smtClean="0"/>
              <a:t>di</a:t>
            </a:r>
            <a:r>
              <a:rPr lang="en-US" smtClean="0"/>
              <a:t> </a:t>
            </a:r>
            <a:r>
              <a:rPr lang="en-US" err="1" smtClean="0"/>
              <a:t>emulazione</a:t>
            </a:r>
            <a:endParaRPr lang="it-IT"/>
          </a:p>
        </p:txBody>
      </p:sp>
      <p:sp>
        <p:nvSpPr>
          <p:cNvPr id="10" name="Rettangolo arrotondato 9"/>
          <p:cNvSpPr/>
          <p:nvPr/>
        </p:nvSpPr>
        <p:spPr>
          <a:xfrm>
            <a:off x="214282" y="1928802"/>
            <a:ext cx="2571768" cy="1000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err="1" smtClean="0">
                <a:solidFill>
                  <a:schemeClr val="tx1"/>
                </a:solidFill>
              </a:rPr>
              <a:t>NetKit</a:t>
            </a:r>
            <a:endParaRPr lang="it-IT" sz="4000">
              <a:solidFill>
                <a:schemeClr val="tx1"/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2071670" y="335756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err="1" smtClean="0">
                <a:solidFill>
                  <a:schemeClr val="tx1"/>
                </a:solidFill>
              </a:rPr>
              <a:t>VnUML</a:t>
            </a:r>
            <a:endParaRPr lang="en-US" sz="4000" smtClean="0">
              <a:solidFill>
                <a:schemeClr val="tx1"/>
              </a:solidFill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5715008" y="335756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err="1" smtClean="0">
                <a:solidFill>
                  <a:schemeClr val="tx1"/>
                </a:solidFill>
              </a:rPr>
              <a:t>Imunes</a:t>
            </a:r>
            <a:endParaRPr lang="en-US" sz="4000" smtClean="0">
              <a:solidFill>
                <a:schemeClr val="tx1"/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3857620" y="192880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err="1" smtClean="0">
                <a:solidFill>
                  <a:schemeClr val="tx1"/>
                </a:solidFill>
              </a:rPr>
              <a:t>MarionNet</a:t>
            </a:r>
            <a:endParaRPr lang="en-US" sz="4000" smtClean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4143372" y="478632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err="1" smtClean="0">
                <a:solidFill>
                  <a:schemeClr val="tx1"/>
                </a:solidFill>
              </a:rPr>
              <a:t>Qemu</a:t>
            </a:r>
            <a:endParaRPr lang="en-US" sz="2800" smtClean="0">
              <a:solidFill>
                <a:schemeClr val="tx1"/>
              </a:solidFill>
            </a:endParaRPr>
          </a:p>
          <a:p>
            <a:pPr algn="ctr"/>
            <a:r>
              <a:rPr lang="en-US" sz="280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Freccia a destra 11"/>
          <p:cNvSpPr/>
          <p:nvPr/>
        </p:nvSpPr>
        <p:spPr>
          <a:xfrm rot="2606951">
            <a:off x="2680544" y="3063892"/>
            <a:ext cx="1357322" cy="8572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4143372" y="2143116"/>
            <a:ext cx="4357718" cy="3539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Sfruttiamo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NetKit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poiché</a:t>
            </a:r>
            <a:r>
              <a:rPr lang="en-US" sz="3200" dirty="0" smtClean="0">
                <a:solidFill>
                  <a:schemeClr val="tx1"/>
                </a:solidFill>
              </a:rPr>
              <a:t> è </a:t>
            </a:r>
            <a:r>
              <a:rPr lang="en-US" sz="3200" dirty="0" err="1" smtClean="0">
                <a:solidFill>
                  <a:schemeClr val="tx1"/>
                </a:solidFill>
              </a:rPr>
              <a:t>uno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strumento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sviluppato</a:t>
            </a:r>
            <a:r>
              <a:rPr lang="en-US" sz="3200" dirty="0" smtClean="0">
                <a:solidFill>
                  <a:schemeClr val="tx1"/>
                </a:solidFill>
              </a:rPr>
              <a:t> in </a:t>
            </a:r>
            <a:r>
              <a:rPr lang="en-US" sz="3200" dirty="0" err="1" smtClean="0">
                <a:solidFill>
                  <a:schemeClr val="tx1"/>
                </a:solidFill>
              </a:rPr>
              <a:t>questo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dipartimento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Analizziamo</a:t>
            </a:r>
            <a:r>
              <a:rPr lang="en-US" sz="3200" dirty="0" smtClean="0">
                <a:solidFill>
                  <a:schemeClr val="tx1"/>
                </a:solidFill>
              </a:rPr>
              <a:t> la </a:t>
            </a:r>
            <a:r>
              <a:rPr lang="en-US" sz="3200" dirty="0" err="1" smtClean="0">
                <a:solidFill>
                  <a:schemeClr val="tx1"/>
                </a:solidFill>
              </a:rPr>
              <a:t>struttura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di</a:t>
            </a:r>
            <a:r>
              <a:rPr lang="en-US" sz="3200" dirty="0" smtClean="0">
                <a:solidFill>
                  <a:schemeClr val="tx1"/>
                </a:solidFill>
              </a:rPr>
              <a:t> un </a:t>
            </a:r>
            <a:r>
              <a:rPr lang="en-US" sz="3200" dirty="0" err="1" smtClean="0">
                <a:solidFill>
                  <a:schemeClr val="tx1"/>
                </a:solidFill>
              </a:rPr>
              <a:t>laboratorio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  <a:endParaRPr lang="it-IT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lab_top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02" y="714356"/>
            <a:ext cx="6851196" cy="5488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000" err="1" smtClean="0"/>
              <a:t>Complessit</a:t>
            </a:r>
            <a:r>
              <a:rPr lang="it-IT" sz="3000" smtClean="0"/>
              <a:t>à</a:t>
            </a:r>
            <a:r>
              <a:rPr lang="en-US" sz="3000" smtClean="0"/>
              <a:t> </a:t>
            </a:r>
            <a:r>
              <a:rPr lang="en-US" sz="3000" err="1" smtClean="0"/>
              <a:t>delle</a:t>
            </a:r>
            <a:r>
              <a:rPr lang="en-US" sz="3000" smtClean="0"/>
              <a:t> </a:t>
            </a:r>
            <a:r>
              <a:rPr lang="en-US" sz="3000" err="1" smtClean="0"/>
              <a:t>configurazioni</a:t>
            </a:r>
            <a:r>
              <a:rPr lang="en-US" sz="3000" smtClean="0"/>
              <a:t> </a:t>
            </a:r>
            <a:r>
              <a:rPr lang="en-US" sz="3000" err="1" smtClean="0"/>
              <a:t>avanzate</a:t>
            </a:r>
            <a:endParaRPr lang="it-IT" sz="3000"/>
          </a:p>
        </p:txBody>
      </p:sp>
      <p:pic>
        <p:nvPicPr>
          <p:cNvPr id="12" name="Immagine 11" descr="lab_top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285860"/>
            <a:ext cx="2916495" cy="233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magine 12" descr="lab_stru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714356"/>
            <a:ext cx="1857388" cy="5633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18" name="Freccia curva 17"/>
          <p:cNvSpPr/>
          <p:nvPr/>
        </p:nvSpPr>
        <p:spPr>
          <a:xfrm flipV="1">
            <a:off x="1214414" y="4000504"/>
            <a:ext cx="1857388" cy="1571636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0" name="Immagine 9" descr="lab_con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2035773"/>
            <a:ext cx="3488731" cy="2786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magine 13" descr="startup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827" y="1500174"/>
            <a:ext cx="3500430" cy="63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magine 14" descr="startup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537" y="5572140"/>
            <a:ext cx="3461011" cy="59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magine 15" descr="startup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3827" y="4857760"/>
            <a:ext cx="3500430" cy="559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magine 16" descr="startup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3537" y="785794"/>
            <a:ext cx="3461011" cy="56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magine 18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4866" y="22574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magine 19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7266" y="24098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magine 20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9666" y="25622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magine 21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2066" y="27146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magine 22" descr="bgpd3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910" y="714356"/>
            <a:ext cx="3409950" cy="4057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magine 23" descr="bgpd0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0430" y="1142984"/>
            <a:ext cx="3390900" cy="404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magine 24" descr="bgpd1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7158" y="2786058"/>
            <a:ext cx="274320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Immagine 25" descr="bgpd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86446" y="2928934"/>
            <a:ext cx="2571750" cy="3400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4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4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4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4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4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4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4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4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600" smtClean="0"/>
              <a:t>Se </a:t>
            </a:r>
            <a:r>
              <a:rPr lang="en-US" sz="3600" err="1" smtClean="0"/>
              <a:t>il</a:t>
            </a:r>
            <a:r>
              <a:rPr lang="en-US" sz="3600" smtClean="0"/>
              <a:t> </a:t>
            </a:r>
            <a:r>
              <a:rPr lang="en-US" sz="3600" err="1" smtClean="0"/>
              <a:t>laboratorio</a:t>
            </a:r>
            <a:r>
              <a:rPr lang="en-US" sz="3600" smtClean="0"/>
              <a:t> fosse </a:t>
            </a:r>
            <a:r>
              <a:rPr lang="en-US" sz="3600" err="1" smtClean="0"/>
              <a:t>questo</a:t>
            </a:r>
            <a:r>
              <a:rPr lang="en-US" sz="3600" smtClean="0"/>
              <a:t>?</a:t>
            </a:r>
            <a:endParaRPr lang="it-IT" sz="3600"/>
          </a:p>
        </p:txBody>
      </p:sp>
      <p:pic>
        <p:nvPicPr>
          <p:cNvPr id="27" name="Immagine 26" descr="big_la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16" y="642918"/>
            <a:ext cx="8077768" cy="5715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571480"/>
          </a:xfrm>
        </p:spPr>
        <p:txBody>
          <a:bodyPr>
            <a:noAutofit/>
          </a:bodyPr>
          <a:lstStyle/>
          <a:p>
            <a:r>
              <a:rPr lang="en-US" sz="3600" err="1" smtClean="0"/>
              <a:t>Configurazione</a:t>
            </a:r>
            <a:r>
              <a:rPr lang="en-US" sz="3600" smtClean="0"/>
              <a:t> </a:t>
            </a:r>
            <a:r>
              <a:rPr lang="en-US" sz="3600" err="1" smtClean="0"/>
              <a:t>Avanzata</a:t>
            </a:r>
            <a:endParaRPr lang="it-IT" sz="3600"/>
          </a:p>
        </p:txBody>
      </p:sp>
      <p:graphicFrame>
        <p:nvGraphicFramePr>
          <p:cNvPr id="11" name="Diagramma 10"/>
          <p:cNvGraphicFramePr/>
          <p:nvPr/>
        </p:nvGraphicFramePr>
        <p:xfrm>
          <a:off x="285720" y="714356"/>
          <a:ext cx="8643998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571480"/>
          </a:xfrm>
        </p:spPr>
        <p:txBody>
          <a:bodyPr>
            <a:noAutofit/>
          </a:bodyPr>
          <a:lstStyle/>
          <a:p>
            <a:r>
              <a:rPr lang="en-US" sz="3600" err="1" smtClean="0"/>
              <a:t>Configurazione</a:t>
            </a:r>
            <a:r>
              <a:rPr lang="en-US" sz="3600" smtClean="0"/>
              <a:t> </a:t>
            </a:r>
            <a:r>
              <a:rPr lang="en-US" sz="3600" err="1" smtClean="0"/>
              <a:t>Avanzata</a:t>
            </a:r>
            <a:endParaRPr lang="it-IT" sz="3600"/>
          </a:p>
        </p:txBody>
      </p:sp>
      <p:pic>
        <p:nvPicPr>
          <p:cNvPr id="10" name="Immagine 9" descr="bgp_conf_sche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642918"/>
            <a:ext cx="3527883" cy="5572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Freccia in giù 12"/>
          <p:cNvSpPr/>
          <p:nvPr/>
        </p:nvSpPr>
        <p:spPr>
          <a:xfrm>
            <a:off x="2393141" y="3929066"/>
            <a:ext cx="571504" cy="785818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arrotondato 13"/>
          <p:cNvSpPr/>
          <p:nvPr/>
        </p:nvSpPr>
        <p:spPr>
          <a:xfrm>
            <a:off x="321439" y="5000636"/>
            <a:ext cx="4714908" cy="10715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err="1" smtClean="0">
                <a:solidFill>
                  <a:schemeClr val="tx1"/>
                </a:solidFill>
              </a:rPr>
              <a:t>Modello</a:t>
            </a:r>
            <a:r>
              <a:rPr lang="en-US" sz="2000" b="1" smtClean="0">
                <a:solidFill>
                  <a:schemeClr val="tx1"/>
                </a:solidFill>
              </a:rPr>
              <a:t> </a:t>
            </a:r>
            <a:r>
              <a:rPr lang="en-US" sz="2000" b="1" err="1" smtClean="0">
                <a:solidFill>
                  <a:schemeClr val="tx1"/>
                </a:solidFill>
              </a:rPr>
              <a:t>gerarchico</a:t>
            </a:r>
            <a:r>
              <a:rPr lang="en-US" sz="2000" b="1" smtClean="0">
                <a:solidFill>
                  <a:schemeClr val="tx1"/>
                </a:solidFill>
              </a:rPr>
              <a:t> </a:t>
            </a:r>
            <a:r>
              <a:rPr lang="en-US" sz="2000" b="1" err="1" smtClean="0">
                <a:solidFill>
                  <a:schemeClr val="tx1"/>
                </a:solidFill>
              </a:rPr>
              <a:t>basato</a:t>
            </a:r>
            <a:r>
              <a:rPr lang="en-US" sz="2000" b="1" smtClean="0">
                <a:solidFill>
                  <a:schemeClr val="tx1"/>
                </a:solidFill>
              </a:rPr>
              <a:t> </a:t>
            </a:r>
            <a:r>
              <a:rPr lang="en-US" sz="2000" b="1" err="1" smtClean="0">
                <a:solidFill>
                  <a:schemeClr val="tx1"/>
                </a:solidFill>
              </a:rPr>
              <a:t>su</a:t>
            </a:r>
            <a:r>
              <a:rPr lang="en-US" sz="2000" b="1" smtClean="0">
                <a:solidFill>
                  <a:schemeClr val="tx1"/>
                </a:solidFill>
              </a:rPr>
              <a:t> </a:t>
            </a:r>
            <a:r>
              <a:rPr lang="en-US" sz="2000" b="1" err="1" smtClean="0">
                <a:solidFill>
                  <a:schemeClr val="tx1"/>
                </a:solidFill>
              </a:rPr>
              <a:t>alberi</a:t>
            </a:r>
            <a:r>
              <a:rPr lang="en-US" sz="2000" b="1" smtClean="0">
                <a:solidFill>
                  <a:schemeClr val="tx1"/>
                </a:solidFill>
              </a:rPr>
              <a:t> n-</a:t>
            </a:r>
            <a:r>
              <a:rPr lang="en-US" sz="2000" b="1" err="1" smtClean="0">
                <a:solidFill>
                  <a:schemeClr val="tx1"/>
                </a:solidFill>
              </a:rPr>
              <a:t>ari</a:t>
            </a:r>
            <a:endParaRPr lang="it-IT" sz="2000" b="1">
              <a:solidFill>
                <a:schemeClr val="tx1"/>
              </a:solidFill>
            </a:endParaRPr>
          </a:p>
        </p:txBody>
      </p:sp>
      <p:pic>
        <p:nvPicPr>
          <p:cNvPr id="15" name="Immagine 14" descr="bgp_conf_t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645272"/>
            <a:ext cx="3214710" cy="5567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Freccia a destra con strisce 15"/>
          <p:cNvSpPr/>
          <p:nvPr/>
        </p:nvSpPr>
        <p:spPr>
          <a:xfrm rot="10800000">
            <a:off x="3714744" y="2857484"/>
            <a:ext cx="1428760" cy="1143008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14282" y="785794"/>
            <a:ext cx="49292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Un </a:t>
            </a:r>
            <a:r>
              <a:rPr lang="en-US" sz="2400" dirty="0" err="1" smtClean="0"/>
              <a:t>esempio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configurazione</a:t>
            </a:r>
            <a:r>
              <a:rPr lang="en-US" sz="2400" dirty="0" smtClean="0"/>
              <a:t> </a:t>
            </a:r>
            <a:r>
              <a:rPr lang="en-US" sz="2400" dirty="0" err="1" smtClean="0"/>
              <a:t>avanzata</a:t>
            </a:r>
            <a:r>
              <a:rPr lang="en-US" sz="2400" dirty="0" smtClean="0"/>
              <a:t> in </a:t>
            </a:r>
            <a:r>
              <a:rPr lang="en-US" sz="2400" b="1" dirty="0" smtClean="0"/>
              <a:t>BGP</a:t>
            </a:r>
            <a:r>
              <a:rPr lang="en-US" sz="2400" dirty="0" smtClean="0"/>
              <a:t> (</a:t>
            </a:r>
            <a:r>
              <a:rPr lang="en-US" sz="2400" dirty="0" err="1" smtClean="0"/>
              <a:t>Quagga</a:t>
            </a:r>
            <a:r>
              <a:rPr lang="en-US" sz="2400" dirty="0" smtClean="0"/>
              <a:t> Suite)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Struttura</a:t>
            </a:r>
            <a:r>
              <a:rPr lang="en-US" sz="2400" dirty="0" smtClean="0"/>
              <a:t> </a:t>
            </a:r>
            <a:r>
              <a:rPr lang="en-US" sz="2400" dirty="0" err="1" smtClean="0"/>
              <a:t>complessa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Struttura</a:t>
            </a:r>
            <a:r>
              <a:rPr lang="en-US" sz="2400" dirty="0" smtClean="0"/>
              <a:t> </a:t>
            </a:r>
            <a:r>
              <a:rPr lang="en-US" sz="2400" dirty="0" err="1" smtClean="0"/>
              <a:t>altamente</a:t>
            </a:r>
            <a:r>
              <a:rPr lang="en-US" sz="2400" dirty="0" smtClean="0"/>
              <a:t> </a:t>
            </a:r>
            <a:r>
              <a:rPr lang="en-US" sz="2400" dirty="0" err="1" smtClean="0"/>
              <a:t>dinamica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Concetto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“</a:t>
            </a:r>
            <a:r>
              <a:rPr lang="en-US" sz="2400" dirty="0" err="1" smtClean="0"/>
              <a:t>chiave</a:t>
            </a:r>
            <a:r>
              <a:rPr lang="en-US" sz="2400" dirty="0" smtClean="0"/>
              <a:t> </a:t>
            </a:r>
            <a:r>
              <a:rPr lang="en-US" sz="2400" dirty="0" err="1" smtClean="0"/>
              <a:t>esterna</a:t>
            </a:r>
            <a:r>
              <a:rPr lang="en-US" sz="2400" dirty="0" smtClean="0"/>
              <a:t>”</a:t>
            </a:r>
            <a:endParaRPr lang="it-IT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6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643174" y="0"/>
            <a:ext cx="6500826" cy="571480"/>
          </a:xfrm>
        </p:spPr>
        <p:txBody>
          <a:bodyPr>
            <a:noAutofit/>
          </a:bodyPr>
          <a:lstStyle/>
          <a:p>
            <a:pPr lvl="1"/>
            <a:r>
              <a:rPr lang="en-US" sz="2800" err="1" smtClean="0"/>
              <a:t>Ambienti</a:t>
            </a:r>
            <a:r>
              <a:rPr lang="en-US" sz="2800" smtClean="0"/>
              <a:t> </a:t>
            </a:r>
            <a:r>
              <a:rPr lang="en-US" sz="2800" err="1" smtClean="0"/>
              <a:t>di</a:t>
            </a:r>
            <a:r>
              <a:rPr lang="en-US" sz="2800" smtClean="0"/>
              <a:t> </a:t>
            </a:r>
            <a:r>
              <a:rPr lang="en-US" sz="2800" err="1" smtClean="0"/>
              <a:t>configurazione</a:t>
            </a:r>
            <a:endParaRPr lang="en-US" sz="2800" smtClean="0"/>
          </a:p>
        </p:txBody>
      </p:sp>
      <p:sp>
        <p:nvSpPr>
          <p:cNvPr id="11" name="CasellaDiTesto 10"/>
          <p:cNvSpPr txBox="1"/>
          <p:nvPr/>
        </p:nvSpPr>
        <p:spPr>
          <a:xfrm>
            <a:off x="255306" y="857233"/>
            <a:ext cx="86333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err="1" smtClean="0"/>
              <a:t>Assistono</a:t>
            </a:r>
            <a:r>
              <a:rPr lang="en-US" sz="2800" smtClean="0"/>
              <a:t> </a:t>
            </a:r>
            <a:r>
              <a:rPr lang="en-US" sz="2800" err="1" smtClean="0"/>
              <a:t>l’utente</a:t>
            </a:r>
            <a:r>
              <a:rPr lang="en-US" sz="2800" smtClean="0"/>
              <a:t> </a:t>
            </a:r>
            <a:r>
              <a:rPr lang="en-US" sz="2800" err="1" smtClean="0"/>
              <a:t>durante</a:t>
            </a:r>
            <a:r>
              <a:rPr lang="en-US" sz="2800" smtClean="0"/>
              <a:t> la </a:t>
            </a:r>
            <a:r>
              <a:rPr lang="en-US" sz="2800" err="1" smtClean="0"/>
              <a:t>creazione</a:t>
            </a:r>
            <a:r>
              <a:rPr lang="en-US" sz="2800" smtClean="0"/>
              <a:t> </a:t>
            </a:r>
            <a:r>
              <a:rPr lang="en-US" sz="2800" err="1" smtClean="0"/>
              <a:t>di</a:t>
            </a:r>
            <a:r>
              <a:rPr lang="en-US" sz="2800" smtClean="0"/>
              <a:t> un </a:t>
            </a:r>
            <a:r>
              <a:rPr lang="en-US" sz="2800" err="1" smtClean="0"/>
              <a:t>laboratorio</a:t>
            </a:r>
            <a:endParaRPr lang="en-US" sz="280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err="1" smtClean="0"/>
              <a:t>Forniscono</a:t>
            </a:r>
            <a:r>
              <a:rPr lang="en-US" sz="2800" smtClean="0"/>
              <a:t> </a:t>
            </a:r>
            <a:r>
              <a:rPr lang="en-US" sz="2800" err="1" smtClean="0"/>
              <a:t>un’interfaccia</a:t>
            </a:r>
            <a:r>
              <a:rPr lang="en-US" sz="2800" smtClean="0"/>
              <a:t> </a:t>
            </a:r>
            <a:r>
              <a:rPr lang="en-US" sz="2800" err="1" smtClean="0"/>
              <a:t>grafica</a:t>
            </a:r>
            <a:r>
              <a:rPr lang="en-US" sz="2800" smtClean="0"/>
              <a:t> </a:t>
            </a:r>
            <a:r>
              <a:rPr lang="en-US" sz="2800" err="1" smtClean="0"/>
              <a:t>intuitiva</a:t>
            </a:r>
            <a:endParaRPr lang="en-US" sz="280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err="1" smtClean="0"/>
              <a:t>L’utente</a:t>
            </a:r>
            <a:r>
              <a:rPr lang="en-US" sz="2800" smtClean="0"/>
              <a:t> ha un feedback </a:t>
            </a:r>
            <a:r>
              <a:rPr lang="en-US" sz="2800" err="1" smtClean="0"/>
              <a:t>visivo</a:t>
            </a:r>
            <a:endParaRPr lang="en-US" sz="280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err="1" smtClean="0"/>
              <a:t>Modifiche</a:t>
            </a:r>
            <a:r>
              <a:rPr lang="en-US" sz="2800" smtClean="0"/>
              <a:t> </a:t>
            </a:r>
            <a:r>
              <a:rPr lang="en-US" sz="2800" err="1" smtClean="0"/>
              <a:t>alla</a:t>
            </a:r>
            <a:r>
              <a:rPr lang="en-US" sz="2800" smtClean="0"/>
              <a:t> </a:t>
            </a:r>
            <a:r>
              <a:rPr lang="en-US" sz="2800" err="1" smtClean="0"/>
              <a:t>topologia</a:t>
            </a:r>
            <a:r>
              <a:rPr lang="en-US" sz="2800" smtClean="0"/>
              <a:t> </a:t>
            </a:r>
            <a:r>
              <a:rPr lang="en-US" sz="2800" err="1" smtClean="0"/>
              <a:t>di</a:t>
            </a:r>
            <a:r>
              <a:rPr lang="en-US" sz="2800" smtClean="0"/>
              <a:t> </a:t>
            </a:r>
            <a:r>
              <a:rPr lang="en-US" sz="2800" err="1" smtClean="0"/>
              <a:t>rete</a:t>
            </a:r>
            <a:r>
              <a:rPr lang="en-US" sz="2800" smtClean="0"/>
              <a:t> </a:t>
            </a:r>
            <a:r>
              <a:rPr lang="en-US" sz="2800" err="1" smtClean="0"/>
              <a:t>rapide</a:t>
            </a:r>
            <a:endParaRPr lang="it-IT" sz="2800"/>
          </a:p>
        </p:txBody>
      </p:sp>
      <p:pic>
        <p:nvPicPr>
          <p:cNvPr id="10" name="Immagine 9" descr="vnumlgu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3799569"/>
            <a:ext cx="2763601" cy="22735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magine 11" descr="imunes_gui_nor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6" y="3682617"/>
            <a:ext cx="3074360" cy="2507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magine 13" descr="marionnet_gu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643314"/>
            <a:ext cx="2062341" cy="2586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ettangolo arrotondato 12"/>
          <p:cNvSpPr/>
          <p:nvPr/>
        </p:nvSpPr>
        <p:spPr>
          <a:xfrm>
            <a:off x="281039" y="5607859"/>
            <a:ext cx="1928826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MarionNet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3060561" y="5607859"/>
            <a:ext cx="1928826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VnUmlGui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6359213" y="5607859"/>
            <a:ext cx="1928826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Imunes</a:t>
            </a:r>
            <a:endParaRPr lang="it-IT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600" err="1" smtClean="0"/>
              <a:t>Ambienti</a:t>
            </a:r>
            <a:r>
              <a:rPr lang="en-US" sz="3600" smtClean="0"/>
              <a:t> </a:t>
            </a:r>
            <a:r>
              <a:rPr lang="en-US" sz="3600" err="1" smtClean="0"/>
              <a:t>di</a:t>
            </a:r>
            <a:r>
              <a:rPr lang="en-US" sz="3600" smtClean="0"/>
              <a:t> </a:t>
            </a:r>
            <a:r>
              <a:rPr lang="en-US" sz="3600" err="1" smtClean="0"/>
              <a:t>configurazione</a:t>
            </a:r>
            <a:endParaRPr lang="it-IT" sz="3600"/>
          </a:p>
        </p:txBody>
      </p:sp>
      <p:graphicFrame>
        <p:nvGraphicFramePr>
          <p:cNvPr id="10" name="Diagramma 9"/>
          <p:cNvGraphicFramePr/>
          <p:nvPr/>
        </p:nvGraphicFramePr>
        <p:xfrm>
          <a:off x="1714480" y="785794"/>
          <a:ext cx="7215238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Freccia in giù 10"/>
          <p:cNvSpPr/>
          <p:nvPr/>
        </p:nvSpPr>
        <p:spPr>
          <a:xfrm>
            <a:off x="285720" y="785794"/>
            <a:ext cx="1143008" cy="5357850"/>
          </a:xfrm>
          <a:prstGeom prst="downArrow">
            <a:avLst/>
          </a:prstGeom>
          <a:gradFill flip="none" rotWithShape="1">
            <a:gsLst>
              <a:gs pos="100000">
                <a:srgbClr val="C00000"/>
              </a:gs>
              <a:gs pos="0">
                <a:srgbClr val="00CC00"/>
              </a:gs>
              <a:gs pos="50000">
                <a:srgbClr val="FFFF00"/>
              </a:gs>
            </a:gsLst>
            <a:lin ang="1620000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</a:rPr>
              <a:t>Configurazioni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Avanzate</a:t>
            </a:r>
            <a:endParaRPr lang="it-IT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791</TotalTime>
  <Words>560</Words>
  <Application>Microsoft Office PowerPoint</Application>
  <PresentationFormat>Presentazione su schermo (4:3)</PresentationFormat>
  <Paragraphs>155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Tema di Office</vt:lpstr>
      <vt:lpstr>Diapositiva 1</vt:lpstr>
      <vt:lpstr>Roadmap</vt:lpstr>
      <vt:lpstr>Sistemi di emulazione</vt:lpstr>
      <vt:lpstr>Complessità delle configurazioni avanzate</vt:lpstr>
      <vt:lpstr>Se il laboratorio fosse questo?</vt:lpstr>
      <vt:lpstr>Configurazione Avanzata</vt:lpstr>
      <vt:lpstr>Configurazione Avanzata</vt:lpstr>
      <vt:lpstr>Ambienti di configurazione</vt:lpstr>
      <vt:lpstr>Ambienti di configurazione</vt:lpstr>
      <vt:lpstr>Diapositiva 10</vt:lpstr>
      <vt:lpstr>Diapositiva 11</vt:lpstr>
      <vt:lpstr>VisualNetkit: creazione di un Lab</vt:lpstr>
      <vt:lpstr>VisualNetkit: creazione di un Lab</vt:lpstr>
      <vt:lpstr>VisualNetkit: altre caratteristiche</vt:lpstr>
      <vt:lpstr>Conclusioni e sviluppi futuri</vt:lpstr>
    </vt:vector>
  </TitlesOfParts>
  <Company>VBOX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Alessio</dc:creator>
  <cp:lastModifiedBy>Alessio</cp:lastModifiedBy>
  <cp:revision>159</cp:revision>
  <dcterms:created xsi:type="dcterms:W3CDTF">2008-09-23T09:29:47Z</dcterms:created>
  <dcterms:modified xsi:type="dcterms:W3CDTF">2008-10-07T08:58:26Z</dcterms:modified>
</cp:coreProperties>
</file>