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B55A1-85F2-46BD-B188-6F06F5D4A17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742048-B828-4B29-B8E8-E763F092B0E9}">
      <dgm:prSet phldrT="[Testo]"/>
      <dgm:spPr/>
      <dgm:t>
        <a:bodyPr/>
        <a:lstStyle/>
        <a:p>
          <a:r>
            <a:rPr lang="en-US" dirty="0" err="1" smtClean="0"/>
            <a:t>MarionNet</a:t>
          </a:r>
          <a:endParaRPr lang="it-IT" dirty="0"/>
        </a:p>
      </dgm:t>
    </dgm:pt>
    <dgm:pt modelId="{0E56E70A-927A-4A3B-B350-6295B4A60749}" type="parTrans" cxnId="{D29BA0D2-2C00-4F66-8163-3F03AB54F76E}">
      <dgm:prSet/>
      <dgm:spPr/>
      <dgm:t>
        <a:bodyPr/>
        <a:lstStyle/>
        <a:p>
          <a:endParaRPr lang="it-IT"/>
        </a:p>
      </dgm:t>
    </dgm:pt>
    <dgm:pt modelId="{781F592B-7330-4BDB-8722-F883830332DF}" type="sibTrans" cxnId="{D29BA0D2-2C00-4F66-8163-3F03AB54F76E}">
      <dgm:prSet/>
      <dgm:spPr/>
      <dgm:t>
        <a:bodyPr/>
        <a:lstStyle/>
        <a:p>
          <a:endParaRPr lang="it-IT"/>
        </a:p>
      </dgm:t>
    </dgm:pt>
    <dgm:pt modelId="{747FF608-217E-438B-BCFC-C198B0161C07}">
      <dgm:prSet phldrT="[Testo]"/>
      <dgm:spPr/>
      <dgm:t>
        <a:bodyPr/>
        <a:lstStyle/>
        <a:p>
          <a:r>
            <a:rPr lang="en-US" dirty="0" err="1" smtClean="0"/>
            <a:t>Nessun</a:t>
          </a:r>
          <a:r>
            <a:rPr lang="en-US" dirty="0" smtClean="0"/>
            <a:t> </a:t>
          </a:r>
          <a:r>
            <a:rPr lang="en-US" dirty="0" err="1" smtClean="0"/>
            <a:t>supporto</a:t>
          </a:r>
          <a:r>
            <a:rPr lang="en-US" dirty="0" smtClean="0"/>
            <a:t> </a:t>
          </a:r>
          <a:r>
            <a:rPr lang="en-US" dirty="0" err="1" smtClean="0"/>
            <a:t>alle</a:t>
          </a:r>
          <a:r>
            <a:rPr lang="en-US" dirty="0" smtClean="0"/>
            <a:t> </a:t>
          </a:r>
          <a:r>
            <a:rPr lang="en-US" dirty="0" err="1" smtClean="0"/>
            <a:t>configurazioni</a:t>
          </a:r>
          <a:r>
            <a:rPr lang="en-US" dirty="0" smtClean="0"/>
            <a:t> </a:t>
          </a:r>
          <a:r>
            <a:rPr lang="en-US" dirty="0" err="1" smtClean="0"/>
            <a:t>avanzate</a:t>
          </a:r>
          <a:endParaRPr lang="it-IT" dirty="0"/>
        </a:p>
      </dgm:t>
    </dgm:pt>
    <dgm:pt modelId="{04B48E1E-054A-4C14-B28E-93E3BD7C4D3A}" type="parTrans" cxnId="{5707514A-2F67-40D1-819C-108179F9C566}">
      <dgm:prSet/>
      <dgm:spPr/>
      <dgm:t>
        <a:bodyPr/>
        <a:lstStyle/>
        <a:p>
          <a:endParaRPr lang="it-IT"/>
        </a:p>
      </dgm:t>
    </dgm:pt>
    <dgm:pt modelId="{0FF173F9-2611-4C01-ACDF-5715C6BAD29A}" type="sibTrans" cxnId="{5707514A-2F67-40D1-819C-108179F9C566}">
      <dgm:prSet/>
      <dgm:spPr/>
      <dgm:t>
        <a:bodyPr/>
        <a:lstStyle/>
        <a:p>
          <a:endParaRPr lang="it-IT"/>
        </a:p>
      </dgm:t>
    </dgm:pt>
    <dgm:pt modelId="{37BE8EAF-4D9C-45F0-ADFD-34D7679B5DCA}">
      <dgm:prSet phldrT="[Testo]"/>
      <dgm:spPr/>
      <dgm:t>
        <a:bodyPr/>
        <a:lstStyle/>
        <a:p>
          <a:r>
            <a:rPr lang="en-US" dirty="0" err="1" smtClean="0"/>
            <a:t>Imunes</a:t>
          </a:r>
          <a:endParaRPr lang="it-IT" dirty="0"/>
        </a:p>
      </dgm:t>
    </dgm:pt>
    <dgm:pt modelId="{5F594A19-68DE-4937-BACF-333B59E5F50E}" type="parTrans" cxnId="{B59AE31E-4C11-482B-A4C5-F591A2AA8440}">
      <dgm:prSet/>
      <dgm:spPr/>
      <dgm:t>
        <a:bodyPr/>
        <a:lstStyle/>
        <a:p>
          <a:endParaRPr lang="it-IT"/>
        </a:p>
      </dgm:t>
    </dgm:pt>
    <dgm:pt modelId="{B6928DFE-C7BE-4838-A530-3C88A8919FF0}" type="sibTrans" cxnId="{B59AE31E-4C11-482B-A4C5-F591A2AA8440}">
      <dgm:prSet/>
      <dgm:spPr/>
      <dgm:t>
        <a:bodyPr/>
        <a:lstStyle/>
        <a:p>
          <a:endParaRPr lang="it-IT"/>
        </a:p>
      </dgm:t>
    </dgm:pt>
    <dgm:pt modelId="{AF6C5FEC-B06D-47E2-8FDA-7DEAC90858E5}">
      <dgm:prSet phldrT="[Testo]"/>
      <dgm:spPr/>
      <dgm:t>
        <a:bodyPr/>
        <a:lstStyle/>
        <a:p>
          <a:r>
            <a:rPr lang="en-US" dirty="0" err="1" smtClean="0"/>
            <a:t>Nessun</a:t>
          </a:r>
          <a:r>
            <a:rPr lang="en-US" dirty="0" smtClean="0"/>
            <a:t> </a:t>
          </a:r>
          <a:r>
            <a:rPr lang="en-US" dirty="0" err="1" smtClean="0"/>
            <a:t>supporto</a:t>
          </a:r>
          <a:r>
            <a:rPr lang="en-US" dirty="0" smtClean="0"/>
            <a:t> </a:t>
          </a:r>
          <a:r>
            <a:rPr lang="en-US" dirty="0" err="1" smtClean="0"/>
            <a:t>alle</a:t>
          </a:r>
          <a:r>
            <a:rPr lang="en-US" dirty="0" smtClean="0"/>
            <a:t> </a:t>
          </a:r>
          <a:r>
            <a:rPr lang="en-US" dirty="0" err="1" smtClean="0"/>
            <a:t>configurazioni</a:t>
          </a:r>
          <a:r>
            <a:rPr lang="en-US" dirty="0" smtClean="0"/>
            <a:t> </a:t>
          </a:r>
          <a:r>
            <a:rPr lang="en-US" dirty="0" err="1" smtClean="0"/>
            <a:t>avanzate</a:t>
          </a:r>
          <a:endParaRPr lang="it-IT" dirty="0"/>
        </a:p>
      </dgm:t>
    </dgm:pt>
    <dgm:pt modelId="{70088A29-2B5C-49B0-A5FC-15A77A24724A}" type="parTrans" cxnId="{34F6A223-7F87-4F5F-AC4F-FC5DFA2A104A}">
      <dgm:prSet/>
      <dgm:spPr/>
      <dgm:t>
        <a:bodyPr/>
        <a:lstStyle/>
        <a:p>
          <a:endParaRPr lang="it-IT"/>
        </a:p>
      </dgm:t>
    </dgm:pt>
    <dgm:pt modelId="{7AACAFFE-D56C-41EA-A721-8940BC06E628}" type="sibTrans" cxnId="{34F6A223-7F87-4F5F-AC4F-FC5DFA2A104A}">
      <dgm:prSet/>
      <dgm:spPr/>
      <dgm:t>
        <a:bodyPr/>
        <a:lstStyle/>
        <a:p>
          <a:endParaRPr lang="it-IT"/>
        </a:p>
      </dgm:t>
    </dgm:pt>
    <dgm:pt modelId="{97831BA3-5392-4C40-9746-6020D803C42A}">
      <dgm:prSet phldrT="[Testo]"/>
      <dgm:spPr/>
      <dgm:t>
        <a:bodyPr/>
        <a:lstStyle/>
        <a:p>
          <a:r>
            <a:rPr lang="en-US" dirty="0" err="1" smtClean="0"/>
            <a:t>VnUmlGUI</a:t>
          </a:r>
          <a:endParaRPr lang="it-IT" dirty="0"/>
        </a:p>
      </dgm:t>
    </dgm:pt>
    <dgm:pt modelId="{0D8D7C03-2873-400C-8032-D645328CDBFE}" type="parTrans" cxnId="{114DE1B5-CA03-403B-A45C-110A9143BABC}">
      <dgm:prSet/>
      <dgm:spPr/>
      <dgm:t>
        <a:bodyPr/>
        <a:lstStyle/>
        <a:p>
          <a:endParaRPr lang="it-IT"/>
        </a:p>
      </dgm:t>
    </dgm:pt>
    <dgm:pt modelId="{412BF68C-0BEB-43D4-8253-EC1FD3D98463}" type="sibTrans" cxnId="{114DE1B5-CA03-403B-A45C-110A9143BABC}">
      <dgm:prSet/>
      <dgm:spPr/>
      <dgm:t>
        <a:bodyPr/>
        <a:lstStyle/>
        <a:p>
          <a:endParaRPr lang="it-IT"/>
        </a:p>
      </dgm:t>
    </dgm:pt>
    <dgm:pt modelId="{BF95EC57-5936-4974-A783-8279AA2DE17D}">
      <dgm:prSet phldrT="[Testo]"/>
      <dgm:spPr/>
      <dgm:t>
        <a:bodyPr/>
        <a:lstStyle/>
        <a:p>
          <a:r>
            <a:rPr lang="en-US" dirty="0" err="1" smtClean="0"/>
            <a:t>Semplice</a:t>
          </a:r>
          <a:r>
            <a:rPr lang="en-US" dirty="0" smtClean="0"/>
            <a:t> </a:t>
          </a:r>
          <a:r>
            <a:rPr lang="en-US" dirty="0" err="1" smtClean="0"/>
            <a:t>strumento</a:t>
          </a:r>
          <a:r>
            <a:rPr lang="en-US" dirty="0" smtClean="0"/>
            <a:t> per la </a:t>
          </a:r>
          <a:r>
            <a:rPr lang="en-US" dirty="0" err="1" smtClean="0"/>
            <a:t>creazione</a:t>
          </a:r>
          <a:r>
            <a:rPr lang="en-US" dirty="0" smtClean="0"/>
            <a:t> </a:t>
          </a:r>
          <a:r>
            <a:rPr lang="en-US" dirty="0" err="1" smtClean="0"/>
            <a:t>assistita</a:t>
          </a:r>
          <a:r>
            <a:rPr lang="en-US" dirty="0" smtClean="0"/>
            <a:t> </a:t>
          </a:r>
          <a:r>
            <a:rPr lang="en-US" dirty="0" err="1" smtClean="0"/>
            <a:t>della</a:t>
          </a:r>
          <a:r>
            <a:rPr lang="en-US" dirty="0" smtClean="0"/>
            <a:t> </a:t>
          </a:r>
          <a:r>
            <a:rPr lang="en-US" dirty="0" err="1" smtClean="0"/>
            <a:t>topologia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rete</a:t>
          </a:r>
          <a:endParaRPr lang="it-IT" dirty="0"/>
        </a:p>
      </dgm:t>
    </dgm:pt>
    <dgm:pt modelId="{6BAA8F1A-69F8-4D5B-AA49-577C5721987B}" type="parTrans" cxnId="{8BA434BB-916A-43A1-B380-93E273A8380A}">
      <dgm:prSet/>
      <dgm:spPr/>
      <dgm:t>
        <a:bodyPr/>
        <a:lstStyle/>
        <a:p>
          <a:endParaRPr lang="it-IT"/>
        </a:p>
      </dgm:t>
    </dgm:pt>
    <dgm:pt modelId="{084A6669-9820-475D-AA7C-BFD82C623498}" type="sibTrans" cxnId="{8BA434BB-916A-43A1-B380-93E273A8380A}">
      <dgm:prSet/>
      <dgm:spPr/>
      <dgm:t>
        <a:bodyPr/>
        <a:lstStyle/>
        <a:p>
          <a:endParaRPr lang="it-IT"/>
        </a:p>
      </dgm:t>
    </dgm:pt>
    <dgm:pt modelId="{AC875E57-01B9-490D-8E7B-3E4AA2A39890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VisualNetKit</a:t>
          </a:r>
          <a:endParaRPr lang="it-IT" dirty="0"/>
        </a:p>
      </dgm:t>
    </dgm:pt>
    <dgm:pt modelId="{3FCB51C7-7057-4812-8576-53C0A98FEC27}" type="parTrans" cxnId="{C80919B0-AE76-4217-B330-F71595F647F5}">
      <dgm:prSet/>
      <dgm:spPr/>
      <dgm:t>
        <a:bodyPr/>
        <a:lstStyle/>
        <a:p>
          <a:endParaRPr lang="it-IT"/>
        </a:p>
      </dgm:t>
    </dgm:pt>
    <dgm:pt modelId="{70C75D3C-4979-4F88-9356-87250DEAA12F}" type="sibTrans" cxnId="{C80919B0-AE76-4217-B330-F71595F647F5}">
      <dgm:prSet/>
      <dgm:spPr/>
      <dgm:t>
        <a:bodyPr/>
        <a:lstStyle/>
        <a:p>
          <a:endParaRPr lang="it-IT"/>
        </a:p>
      </dgm:t>
    </dgm:pt>
    <dgm:pt modelId="{26A77C95-5DF6-4719-ADEC-5EE891442978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Supporto flessibile alle configurazioni avanzate</a:t>
          </a:r>
          <a:endParaRPr lang="it-IT" dirty="0"/>
        </a:p>
      </dgm:t>
    </dgm:pt>
    <dgm:pt modelId="{DB61F0F5-7D89-4879-B027-6DF244927978}" type="parTrans" cxnId="{AA919A95-63B0-4EF8-82C6-BAD6A90CB6E8}">
      <dgm:prSet/>
      <dgm:spPr/>
      <dgm:t>
        <a:bodyPr/>
        <a:lstStyle/>
        <a:p>
          <a:endParaRPr lang="it-IT"/>
        </a:p>
      </dgm:t>
    </dgm:pt>
    <dgm:pt modelId="{B352306E-8147-4D96-AA3C-C1E01E0A2831}" type="sibTrans" cxnId="{AA919A95-63B0-4EF8-82C6-BAD6A90CB6E8}">
      <dgm:prSet/>
      <dgm:spPr/>
      <dgm:t>
        <a:bodyPr/>
        <a:lstStyle/>
        <a:p>
          <a:endParaRPr lang="it-IT"/>
        </a:p>
      </dgm:t>
    </dgm:pt>
    <dgm:pt modelId="{8707C7F1-5F37-4BF1-9329-5EE09FFDF905}" type="pres">
      <dgm:prSet presAssocID="{235B55A1-85F2-46BD-B188-6F06F5D4A1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27B2C76-E53D-47E6-B83F-9542B00CEDBB}" type="pres">
      <dgm:prSet presAssocID="{6C742048-B828-4B29-B8E8-E763F092B0E9}" presName="linNode" presStyleCnt="0"/>
      <dgm:spPr/>
    </dgm:pt>
    <dgm:pt modelId="{8888310B-D3F2-4AF4-921A-B66FB05564C1}" type="pres">
      <dgm:prSet presAssocID="{6C742048-B828-4B29-B8E8-E763F092B0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328291-F94C-465E-BC05-BC968E4029C1}" type="pres">
      <dgm:prSet presAssocID="{6C742048-B828-4B29-B8E8-E763F092B0E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B4F97C-F65E-4EE5-90E5-E6F78359499F}" type="pres">
      <dgm:prSet presAssocID="{781F592B-7330-4BDB-8722-F883830332DF}" presName="sp" presStyleCnt="0"/>
      <dgm:spPr/>
    </dgm:pt>
    <dgm:pt modelId="{C394EB74-CF04-4D3E-A739-1F08FEBF1215}" type="pres">
      <dgm:prSet presAssocID="{37BE8EAF-4D9C-45F0-ADFD-34D7679B5DCA}" presName="linNode" presStyleCnt="0"/>
      <dgm:spPr/>
    </dgm:pt>
    <dgm:pt modelId="{C38FFCE9-262F-4B45-B7B5-04245FD89EFE}" type="pres">
      <dgm:prSet presAssocID="{37BE8EAF-4D9C-45F0-ADFD-34D7679B5DC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AECC64-C87B-4241-8414-259FAB795432}" type="pres">
      <dgm:prSet presAssocID="{37BE8EAF-4D9C-45F0-ADFD-34D7679B5DC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AAF50DF-CC4E-4A5C-98D0-0AD807959F77}" type="pres">
      <dgm:prSet presAssocID="{B6928DFE-C7BE-4838-A530-3C88A8919FF0}" presName="sp" presStyleCnt="0"/>
      <dgm:spPr/>
    </dgm:pt>
    <dgm:pt modelId="{C91F2D8D-8CC1-4871-A063-7D6D460CA49A}" type="pres">
      <dgm:prSet presAssocID="{97831BA3-5392-4C40-9746-6020D803C42A}" presName="linNode" presStyleCnt="0"/>
      <dgm:spPr/>
    </dgm:pt>
    <dgm:pt modelId="{7A790736-225B-4B7C-84C3-4D835187A6F0}" type="pres">
      <dgm:prSet presAssocID="{97831BA3-5392-4C40-9746-6020D803C42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13A661-E049-49A7-A84B-CDE58BC128C9}" type="pres">
      <dgm:prSet presAssocID="{97831BA3-5392-4C40-9746-6020D803C42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6287F9-664D-40B9-B2A2-8FAF5CC65211}" type="pres">
      <dgm:prSet presAssocID="{412BF68C-0BEB-43D4-8253-EC1FD3D98463}" presName="sp" presStyleCnt="0"/>
      <dgm:spPr/>
    </dgm:pt>
    <dgm:pt modelId="{1597A6FE-FBE5-4A6F-9621-E10D88B0D576}" type="pres">
      <dgm:prSet presAssocID="{AC875E57-01B9-490D-8E7B-3E4AA2A39890}" presName="linNode" presStyleCnt="0"/>
      <dgm:spPr/>
    </dgm:pt>
    <dgm:pt modelId="{8DCB7F05-B335-45AC-93EC-C3A5F5D6A7E0}" type="pres">
      <dgm:prSet presAssocID="{AC875E57-01B9-490D-8E7B-3E4AA2A398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351229-0CD8-43A8-A43A-2D3D9582E716}" type="pres">
      <dgm:prSet presAssocID="{AC875E57-01B9-490D-8E7B-3E4AA2A3989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7C9EC05-60DC-4B17-8263-586FD8FD257D}" type="presOf" srcId="{97831BA3-5392-4C40-9746-6020D803C42A}" destId="{7A790736-225B-4B7C-84C3-4D835187A6F0}" srcOrd="0" destOrd="0" presId="urn:microsoft.com/office/officeart/2005/8/layout/vList5"/>
    <dgm:cxn modelId="{69D83E30-638B-4C8B-87DC-600FE567AF85}" type="presOf" srcId="{BF95EC57-5936-4974-A783-8279AA2DE17D}" destId="{3513A661-E049-49A7-A84B-CDE58BC128C9}" srcOrd="0" destOrd="0" presId="urn:microsoft.com/office/officeart/2005/8/layout/vList5"/>
    <dgm:cxn modelId="{D29BA0D2-2C00-4F66-8163-3F03AB54F76E}" srcId="{235B55A1-85F2-46BD-B188-6F06F5D4A171}" destId="{6C742048-B828-4B29-B8E8-E763F092B0E9}" srcOrd="0" destOrd="0" parTransId="{0E56E70A-927A-4A3B-B350-6295B4A60749}" sibTransId="{781F592B-7330-4BDB-8722-F883830332DF}"/>
    <dgm:cxn modelId="{30D1160C-EB66-4DA7-AE15-72214F0845CF}" type="presOf" srcId="{26A77C95-5DF6-4719-ADEC-5EE891442978}" destId="{73351229-0CD8-43A8-A43A-2D3D9582E716}" srcOrd="0" destOrd="0" presId="urn:microsoft.com/office/officeart/2005/8/layout/vList5"/>
    <dgm:cxn modelId="{AA919A95-63B0-4EF8-82C6-BAD6A90CB6E8}" srcId="{AC875E57-01B9-490D-8E7B-3E4AA2A39890}" destId="{26A77C95-5DF6-4719-ADEC-5EE891442978}" srcOrd="0" destOrd="0" parTransId="{DB61F0F5-7D89-4879-B027-6DF244927978}" sibTransId="{B352306E-8147-4D96-AA3C-C1E01E0A2831}"/>
    <dgm:cxn modelId="{1B340EE1-B887-4C4F-B0A1-68705024C313}" type="presOf" srcId="{6C742048-B828-4B29-B8E8-E763F092B0E9}" destId="{8888310B-D3F2-4AF4-921A-B66FB05564C1}" srcOrd="0" destOrd="0" presId="urn:microsoft.com/office/officeart/2005/8/layout/vList5"/>
    <dgm:cxn modelId="{B59AE31E-4C11-482B-A4C5-F591A2AA8440}" srcId="{235B55A1-85F2-46BD-B188-6F06F5D4A171}" destId="{37BE8EAF-4D9C-45F0-ADFD-34D7679B5DCA}" srcOrd="1" destOrd="0" parTransId="{5F594A19-68DE-4937-BACF-333B59E5F50E}" sibTransId="{B6928DFE-C7BE-4838-A530-3C88A8919FF0}"/>
    <dgm:cxn modelId="{C80919B0-AE76-4217-B330-F71595F647F5}" srcId="{235B55A1-85F2-46BD-B188-6F06F5D4A171}" destId="{AC875E57-01B9-490D-8E7B-3E4AA2A39890}" srcOrd="3" destOrd="0" parTransId="{3FCB51C7-7057-4812-8576-53C0A98FEC27}" sibTransId="{70C75D3C-4979-4F88-9356-87250DEAA12F}"/>
    <dgm:cxn modelId="{8BA434BB-916A-43A1-B380-93E273A8380A}" srcId="{97831BA3-5392-4C40-9746-6020D803C42A}" destId="{BF95EC57-5936-4974-A783-8279AA2DE17D}" srcOrd="0" destOrd="0" parTransId="{6BAA8F1A-69F8-4D5B-AA49-577C5721987B}" sibTransId="{084A6669-9820-475D-AA7C-BFD82C623498}"/>
    <dgm:cxn modelId="{1468A386-4043-422F-8CFA-1A0564937195}" type="presOf" srcId="{747FF608-217E-438B-BCFC-C198B0161C07}" destId="{B9328291-F94C-465E-BC05-BC968E4029C1}" srcOrd="0" destOrd="0" presId="urn:microsoft.com/office/officeart/2005/8/layout/vList5"/>
    <dgm:cxn modelId="{5707514A-2F67-40D1-819C-108179F9C566}" srcId="{6C742048-B828-4B29-B8E8-E763F092B0E9}" destId="{747FF608-217E-438B-BCFC-C198B0161C07}" srcOrd="0" destOrd="0" parTransId="{04B48E1E-054A-4C14-B28E-93E3BD7C4D3A}" sibTransId="{0FF173F9-2611-4C01-ACDF-5715C6BAD29A}"/>
    <dgm:cxn modelId="{80B564EE-1B67-4165-B8B7-65E3C8B528A3}" type="presOf" srcId="{37BE8EAF-4D9C-45F0-ADFD-34D7679B5DCA}" destId="{C38FFCE9-262F-4B45-B7B5-04245FD89EFE}" srcOrd="0" destOrd="0" presId="urn:microsoft.com/office/officeart/2005/8/layout/vList5"/>
    <dgm:cxn modelId="{34F6A223-7F87-4F5F-AC4F-FC5DFA2A104A}" srcId="{37BE8EAF-4D9C-45F0-ADFD-34D7679B5DCA}" destId="{AF6C5FEC-B06D-47E2-8FDA-7DEAC90858E5}" srcOrd="0" destOrd="0" parTransId="{70088A29-2B5C-49B0-A5FC-15A77A24724A}" sibTransId="{7AACAFFE-D56C-41EA-A721-8940BC06E628}"/>
    <dgm:cxn modelId="{B0A70232-3147-4FFD-AA52-C9C8FC36B77E}" type="presOf" srcId="{AC875E57-01B9-490D-8E7B-3E4AA2A39890}" destId="{8DCB7F05-B335-45AC-93EC-C3A5F5D6A7E0}" srcOrd="0" destOrd="0" presId="urn:microsoft.com/office/officeart/2005/8/layout/vList5"/>
    <dgm:cxn modelId="{114DE1B5-CA03-403B-A45C-110A9143BABC}" srcId="{235B55A1-85F2-46BD-B188-6F06F5D4A171}" destId="{97831BA3-5392-4C40-9746-6020D803C42A}" srcOrd="2" destOrd="0" parTransId="{0D8D7C03-2873-400C-8032-D645328CDBFE}" sibTransId="{412BF68C-0BEB-43D4-8253-EC1FD3D98463}"/>
    <dgm:cxn modelId="{01518609-F9D6-46C9-8F6B-91241E2766B6}" type="presOf" srcId="{AF6C5FEC-B06D-47E2-8FDA-7DEAC90858E5}" destId="{FFAECC64-C87B-4241-8414-259FAB795432}" srcOrd="0" destOrd="0" presId="urn:microsoft.com/office/officeart/2005/8/layout/vList5"/>
    <dgm:cxn modelId="{419903BF-DB0D-4609-B8CC-1F44B96AEA86}" type="presOf" srcId="{235B55A1-85F2-46BD-B188-6F06F5D4A171}" destId="{8707C7F1-5F37-4BF1-9329-5EE09FFDF905}" srcOrd="0" destOrd="0" presId="urn:microsoft.com/office/officeart/2005/8/layout/vList5"/>
    <dgm:cxn modelId="{6B40CB67-857E-4B40-A659-8B8A5ECD8BB6}" type="presParOf" srcId="{8707C7F1-5F37-4BF1-9329-5EE09FFDF905}" destId="{A27B2C76-E53D-47E6-B83F-9542B00CEDBB}" srcOrd="0" destOrd="0" presId="urn:microsoft.com/office/officeart/2005/8/layout/vList5"/>
    <dgm:cxn modelId="{5CBD1588-FC0E-450D-A677-BF86D2B193BA}" type="presParOf" srcId="{A27B2C76-E53D-47E6-B83F-9542B00CEDBB}" destId="{8888310B-D3F2-4AF4-921A-B66FB05564C1}" srcOrd="0" destOrd="0" presId="urn:microsoft.com/office/officeart/2005/8/layout/vList5"/>
    <dgm:cxn modelId="{37B0C893-6983-46A8-9731-DBA890DB6395}" type="presParOf" srcId="{A27B2C76-E53D-47E6-B83F-9542B00CEDBB}" destId="{B9328291-F94C-465E-BC05-BC968E4029C1}" srcOrd="1" destOrd="0" presId="urn:microsoft.com/office/officeart/2005/8/layout/vList5"/>
    <dgm:cxn modelId="{56BB3AA5-06C5-4AD1-9C28-7EB597227D63}" type="presParOf" srcId="{8707C7F1-5F37-4BF1-9329-5EE09FFDF905}" destId="{1CB4F97C-F65E-4EE5-90E5-E6F78359499F}" srcOrd="1" destOrd="0" presId="urn:microsoft.com/office/officeart/2005/8/layout/vList5"/>
    <dgm:cxn modelId="{DFF8480D-13EC-48AC-AAA5-8A9411B82B3D}" type="presParOf" srcId="{8707C7F1-5F37-4BF1-9329-5EE09FFDF905}" destId="{C394EB74-CF04-4D3E-A739-1F08FEBF1215}" srcOrd="2" destOrd="0" presId="urn:microsoft.com/office/officeart/2005/8/layout/vList5"/>
    <dgm:cxn modelId="{612C5742-4715-4128-8B48-576310198E37}" type="presParOf" srcId="{C394EB74-CF04-4D3E-A739-1F08FEBF1215}" destId="{C38FFCE9-262F-4B45-B7B5-04245FD89EFE}" srcOrd="0" destOrd="0" presId="urn:microsoft.com/office/officeart/2005/8/layout/vList5"/>
    <dgm:cxn modelId="{C4AA06B9-C148-4321-9882-274466353ADF}" type="presParOf" srcId="{C394EB74-CF04-4D3E-A739-1F08FEBF1215}" destId="{FFAECC64-C87B-4241-8414-259FAB795432}" srcOrd="1" destOrd="0" presId="urn:microsoft.com/office/officeart/2005/8/layout/vList5"/>
    <dgm:cxn modelId="{1AFA1F41-BABF-42F8-A98B-CCD8F270AE4E}" type="presParOf" srcId="{8707C7F1-5F37-4BF1-9329-5EE09FFDF905}" destId="{BAAF50DF-CC4E-4A5C-98D0-0AD807959F77}" srcOrd="3" destOrd="0" presId="urn:microsoft.com/office/officeart/2005/8/layout/vList5"/>
    <dgm:cxn modelId="{51401C11-E41D-414D-9A3F-AC605C3B6C13}" type="presParOf" srcId="{8707C7F1-5F37-4BF1-9329-5EE09FFDF905}" destId="{C91F2D8D-8CC1-4871-A063-7D6D460CA49A}" srcOrd="4" destOrd="0" presId="urn:microsoft.com/office/officeart/2005/8/layout/vList5"/>
    <dgm:cxn modelId="{4A9B22C2-4ED4-4FEB-AFBA-A96A8CA595F2}" type="presParOf" srcId="{C91F2D8D-8CC1-4871-A063-7D6D460CA49A}" destId="{7A790736-225B-4B7C-84C3-4D835187A6F0}" srcOrd="0" destOrd="0" presId="urn:microsoft.com/office/officeart/2005/8/layout/vList5"/>
    <dgm:cxn modelId="{CA8DDB68-CF71-4B77-90EA-62176F520776}" type="presParOf" srcId="{C91F2D8D-8CC1-4871-A063-7D6D460CA49A}" destId="{3513A661-E049-49A7-A84B-CDE58BC128C9}" srcOrd="1" destOrd="0" presId="urn:microsoft.com/office/officeart/2005/8/layout/vList5"/>
    <dgm:cxn modelId="{6860FD90-E416-4B4C-9326-B5DB16A6D4BA}" type="presParOf" srcId="{8707C7F1-5F37-4BF1-9329-5EE09FFDF905}" destId="{236287F9-664D-40B9-B2A2-8FAF5CC65211}" srcOrd="5" destOrd="0" presId="urn:microsoft.com/office/officeart/2005/8/layout/vList5"/>
    <dgm:cxn modelId="{54326626-0AC8-49C4-9EA8-FC64A626EB45}" type="presParOf" srcId="{8707C7F1-5F37-4BF1-9329-5EE09FFDF905}" destId="{1597A6FE-FBE5-4A6F-9621-E10D88B0D576}" srcOrd="6" destOrd="0" presId="urn:microsoft.com/office/officeart/2005/8/layout/vList5"/>
    <dgm:cxn modelId="{02AF0A23-307E-4469-B1DE-44646186B352}" type="presParOf" srcId="{1597A6FE-FBE5-4A6F-9621-E10D88B0D576}" destId="{8DCB7F05-B335-45AC-93EC-C3A5F5D6A7E0}" srcOrd="0" destOrd="0" presId="urn:microsoft.com/office/officeart/2005/8/layout/vList5"/>
    <dgm:cxn modelId="{5A18D983-D300-4497-96DB-46262FAAFBFF}" type="presParOf" srcId="{1597A6FE-FBE5-4A6F-9621-E10D88B0D576}" destId="{73351229-0CD8-43A8-A43A-2D3D9582E716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26/09/2008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emulazione</a:t>
            </a:r>
            <a:endParaRPr lang="en-US" sz="2800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Complessità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a </a:t>
            </a:r>
            <a:r>
              <a:rPr lang="en-US" sz="2800" dirty="0" err="1" smtClean="0"/>
              <a:t>supporto</a:t>
            </a:r>
            <a:r>
              <a:rPr lang="en-US" sz="2800" dirty="0" smtClean="0"/>
              <a:t> </a:t>
            </a:r>
            <a:r>
              <a:rPr lang="en-US" sz="2800" dirty="0" err="1" smtClean="0"/>
              <a:t>dell’utente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VisualNetkit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Problemi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monolitica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L’evoluzione</a:t>
            </a:r>
            <a:r>
              <a:rPr lang="en-US" sz="2800" dirty="0" smtClean="0"/>
              <a:t> del Plug-In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emulazione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NetKit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VnUML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Imunes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MarionNet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Qemu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57620" y="4000504"/>
            <a:ext cx="4537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Analizziamo</a:t>
            </a:r>
            <a:r>
              <a:rPr lang="en-US" sz="3200" dirty="0" smtClean="0"/>
              <a:t> la </a:t>
            </a:r>
            <a:r>
              <a:rPr lang="en-US" sz="3200" dirty="0" err="1" smtClean="0"/>
              <a:t>struttura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endParaRPr lang="en-US" sz="3200" dirty="0" smtClean="0"/>
          </a:p>
          <a:p>
            <a:pPr algn="ctr"/>
            <a:r>
              <a:rPr lang="en-US" sz="3200" dirty="0" smtClean="0"/>
              <a:t>un </a:t>
            </a:r>
            <a:r>
              <a:rPr lang="en-US" sz="3200" dirty="0" err="1" smtClean="0"/>
              <a:t>laboratorio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NetKit</a:t>
            </a:r>
            <a:endParaRPr lang="it-IT" sz="3200" dirty="0"/>
          </a:p>
        </p:txBody>
      </p:sp>
      <p:sp>
        <p:nvSpPr>
          <p:cNvPr id="12" name="Freccia a destra 11"/>
          <p:cNvSpPr/>
          <p:nvPr/>
        </p:nvSpPr>
        <p:spPr>
          <a:xfrm rot="2606951">
            <a:off x="2680544" y="3063892"/>
            <a:ext cx="1357322" cy="8572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Complessit</a:t>
            </a:r>
            <a:r>
              <a:rPr lang="it-IT" sz="3000" dirty="0" smtClean="0"/>
              <a:t>à</a:t>
            </a:r>
            <a:r>
              <a:rPr lang="en-US" sz="3000" dirty="0" smtClean="0"/>
              <a:t> </a:t>
            </a:r>
            <a:r>
              <a:rPr lang="en-US" sz="3000" dirty="0" err="1" smtClean="0"/>
              <a:t>delle</a:t>
            </a:r>
            <a:r>
              <a:rPr lang="en-US" sz="3000" dirty="0" smtClean="0"/>
              <a:t> </a:t>
            </a:r>
            <a:r>
              <a:rPr lang="en-US" sz="3000" dirty="0" err="1" smtClean="0"/>
              <a:t>configurazioni</a:t>
            </a:r>
            <a:r>
              <a:rPr lang="en-US" sz="3000" dirty="0" smtClean="0"/>
              <a:t> </a:t>
            </a:r>
            <a:r>
              <a:rPr lang="en-US" sz="3000" dirty="0" err="1" smtClean="0"/>
              <a:t>avanzate</a:t>
            </a:r>
            <a:endParaRPr lang="it-IT" sz="3000" dirty="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" name="Immagine 9" descr="lab_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035773"/>
            <a:ext cx="3488731" cy="278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startup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7" y="1500174"/>
            <a:ext cx="3500430" cy="63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startu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7" y="5572140"/>
            <a:ext cx="3461011" cy="59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startup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27" y="4857760"/>
            <a:ext cx="3500430" cy="55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startup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537" y="785794"/>
            <a:ext cx="3461011" cy="56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866" y="22574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266" y="24098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6" y="25622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magine 21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066" y="27146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magine 22" descr="bgpd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714356"/>
            <a:ext cx="340995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 descr="bgpd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0430" y="1142984"/>
            <a:ext cx="33909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 descr="bgpd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158" y="2786058"/>
            <a:ext cx="27432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magine 25" descr="bgpd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6446" y="2928934"/>
            <a:ext cx="25717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 </a:t>
            </a:r>
            <a:r>
              <a:rPr lang="en-US" sz="3600" dirty="0" err="1" smtClean="0"/>
              <a:t>il</a:t>
            </a:r>
            <a:r>
              <a:rPr lang="en-US" sz="3600" dirty="0" smtClean="0"/>
              <a:t> </a:t>
            </a:r>
            <a:r>
              <a:rPr lang="en-US" sz="3600" dirty="0" err="1" smtClean="0"/>
              <a:t>laboratorio</a:t>
            </a:r>
            <a:r>
              <a:rPr lang="en-US" sz="3600" dirty="0" smtClean="0"/>
              <a:t> fosse </a:t>
            </a:r>
            <a:r>
              <a:rPr lang="en-US" sz="3600" dirty="0" err="1" smtClean="0"/>
              <a:t>questo</a:t>
            </a:r>
            <a:r>
              <a:rPr lang="en-US" sz="3600" dirty="0" smtClean="0"/>
              <a:t>?</a:t>
            </a:r>
            <a:endParaRPr lang="it-IT" sz="3600" dirty="0"/>
          </a:p>
        </p:txBody>
      </p:sp>
      <p:pic>
        <p:nvPicPr>
          <p:cNvPr id="27" name="Immagine 26" descr="big_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" y="642918"/>
            <a:ext cx="8077768" cy="571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643174" y="0"/>
            <a:ext cx="6500826" cy="571480"/>
          </a:xfrm>
        </p:spPr>
        <p:txBody>
          <a:bodyPr>
            <a:noAutofit/>
          </a:bodyPr>
          <a:lstStyle/>
          <a:p>
            <a:pPr lvl="1"/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endParaRPr lang="en-US" sz="28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55306" y="857232"/>
            <a:ext cx="8633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Assistono</a:t>
            </a:r>
            <a:r>
              <a:rPr lang="en-US" sz="2800" dirty="0" smtClean="0"/>
              <a:t> </a:t>
            </a:r>
            <a:r>
              <a:rPr lang="en-US" sz="2800" dirty="0" err="1" smtClean="0"/>
              <a:t>l’utente</a:t>
            </a:r>
            <a:r>
              <a:rPr lang="en-US" sz="2800" dirty="0" smtClean="0"/>
              <a:t> </a:t>
            </a:r>
            <a:r>
              <a:rPr lang="en-US" sz="2800" dirty="0" err="1" smtClean="0"/>
              <a:t>durante</a:t>
            </a:r>
            <a:r>
              <a:rPr lang="en-US" sz="2800" dirty="0" smtClean="0"/>
              <a:t>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un </a:t>
            </a:r>
            <a:r>
              <a:rPr lang="en-US" sz="2800" dirty="0" err="1" smtClean="0"/>
              <a:t>laboratorio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Forniscono</a:t>
            </a:r>
            <a:r>
              <a:rPr lang="en-US" sz="2800" dirty="0" smtClean="0"/>
              <a:t> </a:t>
            </a:r>
            <a:r>
              <a:rPr lang="en-US" sz="2800" dirty="0" err="1" smtClean="0"/>
              <a:t>un’interfaccia</a:t>
            </a:r>
            <a:r>
              <a:rPr lang="en-US" sz="2800" dirty="0" smtClean="0"/>
              <a:t> </a:t>
            </a:r>
            <a:r>
              <a:rPr lang="en-US" sz="2800" dirty="0" err="1" smtClean="0"/>
              <a:t>grafica</a:t>
            </a:r>
            <a:r>
              <a:rPr lang="en-US" sz="2800" dirty="0" smtClean="0"/>
              <a:t> </a:t>
            </a:r>
            <a:r>
              <a:rPr lang="en-US" sz="2800" dirty="0" err="1" smtClean="0"/>
              <a:t>intuitiva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L’utente</a:t>
            </a:r>
            <a:r>
              <a:rPr lang="en-US" sz="2800" dirty="0" smtClean="0"/>
              <a:t> ha un feedback </a:t>
            </a:r>
            <a:r>
              <a:rPr lang="en-US" sz="2800" dirty="0" err="1" smtClean="0"/>
              <a:t>visivo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Modifiche</a:t>
            </a:r>
            <a:r>
              <a:rPr lang="en-US" sz="2800" dirty="0" smtClean="0"/>
              <a:t> </a:t>
            </a:r>
            <a:r>
              <a:rPr lang="en-US" sz="2800" dirty="0" err="1" smtClean="0"/>
              <a:t>alla</a:t>
            </a:r>
            <a:r>
              <a:rPr lang="en-US" sz="2800" dirty="0" smtClean="0"/>
              <a:t> </a:t>
            </a:r>
            <a:r>
              <a:rPr lang="en-US" sz="2800" dirty="0" err="1" smtClean="0"/>
              <a:t>topologia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rete</a:t>
            </a:r>
            <a:r>
              <a:rPr lang="en-US" sz="2800" dirty="0" smtClean="0"/>
              <a:t> </a:t>
            </a:r>
            <a:r>
              <a:rPr lang="en-US" sz="2800" dirty="0" err="1" smtClean="0"/>
              <a:t>rapide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it-IT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Ambienti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configurazione</a:t>
            </a:r>
            <a:endParaRPr lang="it-IT" sz="3600" dirty="0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785794"/>
          <a:ext cx="8715436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428860" y="142852"/>
            <a:ext cx="4071966" cy="1285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smtClean="0"/>
              <a:t>GUI</a:t>
            </a:r>
            <a:endParaRPr lang="it-IT" b="1" dirty="0"/>
          </a:p>
        </p:txBody>
      </p:sp>
      <p:sp>
        <p:nvSpPr>
          <p:cNvPr id="11" name="Ritaglia angolo stesso lato rettangolo 10"/>
          <p:cNvSpPr/>
          <p:nvPr/>
        </p:nvSpPr>
        <p:spPr>
          <a:xfrm>
            <a:off x="2643174" y="642918"/>
            <a:ext cx="1143008" cy="642942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Property Editor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572000" y="285728"/>
            <a:ext cx="2428892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 Scene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4714876" y="428604"/>
            <a:ext cx="214314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Graphisc</a:t>
            </a:r>
            <a:r>
              <a:rPr lang="en-US" b="1" dirty="0" smtClean="0">
                <a:solidFill>
                  <a:schemeClr val="tx1"/>
                </a:solidFill>
              </a:rPr>
              <a:t> Items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143504" y="1643050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 Scene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4572000" y="2643182"/>
            <a:ext cx="242889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Handlers</a:t>
            </a:r>
            <a:endParaRPr lang="it-IT" b="1" dirty="0"/>
          </a:p>
        </p:txBody>
      </p:sp>
      <p:sp>
        <p:nvSpPr>
          <p:cNvPr id="16" name="Rettangolo 15"/>
          <p:cNvSpPr/>
          <p:nvPr/>
        </p:nvSpPr>
        <p:spPr>
          <a:xfrm>
            <a:off x="5357818" y="3286124"/>
            <a:ext cx="164307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Redo/Undo Framework</a:t>
            </a:r>
            <a:endParaRPr lang="it-IT" b="1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2643174" y="4286256"/>
            <a:ext cx="435771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Facade Controllers</a:t>
            </a:r>
            <a:endParaRPr lang="it-IT" b="1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2643174" y="5000636"/>
            <a:ext cx="435771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CORE</a:t>
            </a:r>
            <a:endParaRPr lang="it-IT" b="1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2643174" y="5715016"/>
            <a:ext cx="435771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Persistance</a:t>
            </a:r>
            <a:endParaRPr lang="it-IT" b="1" dirty="0"/>
          </a:p>
        </p:txBody>
      </p:sp>
      <p:sp>
        <p:nvSpPr>
          <p:cNvPr id="22" name="Disco magnetico 21"/>
          <p:cNvSpPr/>
          <p:nvPr/>
        </p:nvSpPr>
        <p:spPr>
          <a:xfrm>
            <a:off x="7643834" y="5286388"/>
            <a:ext cx="928694" cy="1000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</a:t>
            </a:r>
          </a:p>
          <a:p>
            <a:pPr algn="ctr"/>
            <a:r>
              <a:rPr lang="en-US" b="1" dirty="0" smtClean="0"/>
              <a:t>System</a:t>
            </a:r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358082" y="1000108"/>
            <a:ext cx="642942" cy="4000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dirty="0" err="1" smtClean="0"/>
              <a:t>Mappers</a:t>
            </a:r>
            <a:endParaRPr lang="it-IT" b="1" dirty="0"/>
          </a:p>
        </p:txBody>
      </p:sp>
      <p:cxnSp>
        <p:nvCxnSpPr>
          <p:cNvPr id="26" name="Connettore 2 25"/>
          <p:cNvCxnSpPr>
            <a:stCxn id="14" idx="0"/>
            <a:endCxn id="20" idx="2"/>
          </p:cNvCxnSpPr>
          <p:nvPr/>
        </p:nvCxnSpPr>
        <p:spPr>
          <a:xfrm rot="5400000" flipH="1" flipV="1">
            <a:off x="5607851" y="1464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2"/>
            <a:endCxn id="15" idx="0"/>
          </p:cNvCxnSpPr>
          <p:nvPr/>
        </p:nvCxnSpPr>
        <p:spPr>
          <a:xfrm rot="5400000">
            <a:off x="5607851" y="2464587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5" idx="2"/>
          </p:cNvCxnSpPr>
          <p:nvPr/>
        </p:nvCxnSpPr>
        <p:spPr>
          <a:xfrm rot="5400000">
            <a:off x="5643570" y="314324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5400000">
            <a:off x="5537207" y="4035429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7" idx="0"/>
          </p:cNvCxnSpPr>
          <p:nvPr/>
        </p:nvCxnSpPr>
        <p:spPr>
          <a:xfrm rot="16200000" flipV="1">
            <a:off x="4171149" y="3635371"/>
            <a:ext cx="1297396" cy="4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17" idx="1"/>
            <a:endCxn id="21" idx="1"/>
          </p:cNvCxnSpPr>
          <p:nvPr/>
        </p:nvCxnSpPr>
        <p:spPr>
          <a:xfrm rot="10800000" flipV="1">
            <a:off x="2643174" y="4464851"/>
            <a:ext cx="1588" cy="1500198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17" idx="2"/>
            <a:endCxn id="19" idx="0"/>
          </p:cNvCxnSpPr>
          <p:nvPr/>
        </p:nvCxnSpPr>
        <p:spPr>
          <a:xfrm rot="5400000">
            <a:off x="4643438" y="4822041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rot="5400000" flipH="1" flipV="1">
            <a:off x="4179091" y="203595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5" idx="3"/>
          </p:cNvCxnSpPr>
          <p:nvPr/>
        </p:nvCxnSpPr>
        <p:spPr>
          <a:xfrm flipV="1">
            <a:off x="7000892" y="2428868"/>
            <a:ext cx="357190" cy="3929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7" idx="3"/>
          </p:cNvCxnSpPr>
          <p:nvPr/>
        </p:nvCxnSpPr>
        <p:spPr>
          <a:xfrm flipV="1">
            <a:off x="7000892" y="4000504"/>
            <a:ext cx="357190" cy="464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19" idx="3"/>
          </p:cNvCxnSpPr>
          <p:nvPr/>
        </p:nvCxnSpPr>
        <p:spPr>
          <a:xfrm rot="5400000">
            <a:off x="6893735" y="4822041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13" idx="3"/>
          </p:cNvCxnSpPr>
          <p:nvPr/>
        </p:nvCxnSpPr>
        <p:spPr>
          <a:xfrm rot="16200000" flipV="1">
            <a:off x="6715140" y="785794"/>
            <a:ext cx="785818" cy="5000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21" idx="3"/>
          </p:cNvCxnSpPr>
          <p:nvPr/>
        </p:nvCxnSpPr>
        <p:spPr>
          <a:xfrm flipV="1">
            <a:off x="7000892" y="5964072"/>
            <a:ext cx="669150" cy="9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2357422" y="3071810"/>
            <a:ext cx="171451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Property </a:t>
            </a:r>
            <a:r>
              <a:rPr lang="en-US" b="1" dirty="0" err="1" smtClean="0"/>
              <a:t>Controlers</a:t>
            </a:r>
            <a:endParaRPr lang="it-IT" b="1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2571736" y="1714488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Tree Model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76" name="Connettore 2 75"/>
          <p:cNvCxnSpPr>
            <a:stCxn id="74" idx="0"/>
            <a:endCxn id="11" idx="1"/>
          </p:cNvCxnSpPr>
          <p:nvPr/>
        </p:nvCxnSpPr>
        <p:spPr>
          <a:xfrm rot="5400000" flipH="1" flipV="1">
            <a:off x="3000364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74" idx="2"/>
            <a:endCxn id="73" idx="0"/>
          </p:cNvCxnSpPr>
          <p:nvPr/>
        </p:nvCxnSpPr>
        <p:spPr>
          <a:xfrm rot="5400000">
            <a:off x="2857488" y="2714620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73" idx="3"/>
            <a:endCxn id="15" idx="1"/>
          </p:cNvCxnSpPr>
          <p:nvPr/>
        </p:nvCxnSpPr>
        <p:spPr>
          <a:xfrm flipV="1">
            <a:off x="4071934" y="2821777"/>
            <a:ext cx="500066" cy="60722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7929586" y="1714488"/>
            <a:ext cx="928694" cy="3286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 smtClean="0"/>
              <a:t>Plugin</a:t>
            </a:r>
            <a:r>
              <a:rPr lang="en-US" b="1" dirty="0" smtClean="0"/>
              <a:t> Framework</a:t>
            </a:r>
            <a:endParaRPr lang="it-IT" b="1" dirty="0"/>
          </a:p>
        </p:txBody>
      </p:sp>
      <p:sp>
        <p:nvSpPr>
          <p:cNvPr id="91" name="Rettangolo arrotondato 90"/>
          <p:cNvSpPr/>
          <p:nvPr/>
        </p:nvSpPr>
        <p:spPr>
          <a:xfrm>
            <a:off x="8196725" y="1017184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Rettangolo arrotondato 89"/>
          <p:cNvSpPr/>
          <p:nvPr/>
        </p:nvSpPr>
        <p:spPr>
          <a:xfrm>
            <a:off x="8044325" y="1160060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  <a:endParaRPr lang="it-IT" b="1" dirty="0"/>
          </a:p>
        </p:txBody>
      </p:sp>
      <p:sp>
        <p:nvSpPr>
          <p:cNvPr id="92" name="Arrotonda angolo diagonale rettangolo 91"/>
          <p:cNvSpPr/>
          <p:nvPr/>
        </p:nvSpPr>
        <p:spPr>
          <a:xfrm>
            <a:off x="7072330" y="142852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3" name="Arrotonda angolo diagonale rettangolo 92"/>
          <p:cNvSpPr/>
          <p:nvPr/>
        </p:nvSpPr>
        <p:spPr>
          <a:xfrm>
            <a:off x="8215306" y="0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95" name="Connettore 7 94"/>
          <p:cNvCxnSpPr>
            <a:stCxn id="92" idx="1"/>
            <a:endCxn id="90" idx="0"/>
          </p:cNvCxnSpPr>
          <p:nvPr/>
        </p:nvCxnSpPr>
        <p:spPr>
          <a:xfrm rot="16200000" flipH="1">
            <a:off x="7656946" y="379772"/>
            <a:ext cx="660018" cy="900557"/>
          </a:xfrm>
          <a:prstGeom prst="curvedConnector3">
            <a:avLst>
              <a:gd name="adj1" fmla="val 50000"/>
            </a:avLst>
          </a:prstGeom>
          <a:ln>
            <a:prstDash val="solid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ttore 7 96"/>
          <p:cNvCxnSpPr>
            <a:stCxn id="91" idx="0"/>
            <a:endCxn id="93" idx="1"/>
          </p:cNvCxnSpPr>
          <p:nvPr/>
        </p:nvCxnSpPr>
        <p:spPr>
          <a:xfrm rot="5400000" flipH="1" flipV="1">
            <a:off x="8304646" y="642178"/>
            <a:ext cx="659994" cy="90019"/>
          </a:xfrm>
          <a:prstGeom prst="curvedConnector3">
            <a:avLst>
              <a:gd name="adj1" fmla="val 50000"/>
            </a:avLst>
          </a:prstGeom>
          <a:ln>
            <a:prstDash val="solid"/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/>
          <p:cNvCxnSpPr>
            <a:stCxn id="90" idx="2"/>
            <a:endCxn id="89" idx="0"/>
          </p:cNvCxnSpPr>
          <p:nvPr/>
        </p:nvCxnSpPr>
        <p:spPr>
          <a:xfrm rot="5400000">
            <a:off x="8352684" y="1629938"/>
            <a:ext cx="125800" cy="43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0" y="500042"/>
            <a:ext cx="2285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Componenti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err="1" smtClean="0"/>
              <a:t>VisualNetkit</a:t>
            </a:r>
            <a:endParaRPr lang="it-IT" sz="2800" dirty="0"/>
          </a:p>
        </p:txBody>
      </p:sp>
      <p:sp>
        <p:nvSpPr>
          <p:cNvPr id="105" name="CasellaDiTesto 104"/>
          <p:cNvSpPr txBox="1"/>
          <p:nvPr/>
        </p:nvSpPr>
        <p:spPr>
          <a:xfrm>
            <a:off x="0" y="1571612"/>
            <a:ext cx="228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Prima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 </a:t>
            </a:r>
            <a:r>
              <a:rPr lang="it-IT" sz="2000" dirty="0" smtClean="0"/>
              <a:t> monolitica</a:t>
            </a:r>
          </a:p>
        </p:txBody>
      </p:sp>
      <p:sp>
        <p:nvSpPr>
          <p:cNvPr id="107" name="CasellaDiTesto 106"/>
          <p:cNvSpPr txBox="1"/>
          <p:nvPr/>
        </p:nvSpPr>
        <p:spPr>
          <a:xfrm>
            <a:off x="0" y="2428868"/>
            <a:ext cx="2285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 smtClean="0"/>
              <a:t>Introduzione</a:t>
            </a:r>
            <a:r>
              <a:rPr lang="en-US" sz="2000" dirty="0" smtClean="0"/>
              <a:t> del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framework e </a:t>
            </a:r>
            <a:r>
              <a:rPr lang="en-US" sz="2000" dirty="0" err="1" smtClean="0"/>
              <a:t>aumento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flessibilità</a:t>
            </a:r>
            <a:endParaRPr lang="en-US" sz="2000" dirty="0" smtClean="0"/>
          </a:p>
        </p:txBody>
      </p:sp>
      <p:sp>
        <p:nvSpPr>
          <p:cNvPr id="108" name="CasellaDiTesto 107"/>
          <p:cNvSpPr txBox="1"/>
          <p:nvPr/>
        </p:nvSpPr>
        <p:spPr>
          <a:xfrm>
            <a:off x="0" y="4214818"/>
            <a:ext cx="2285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 smtClean="0"/>
              <a:t>Estensione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property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plugin</a:t>
            </a:r>
            <a:r>
              <a:rPr lang="en-US" sz="2000" dirty="0" smtClean="0"/>
              <a:t>. </a:t>
            </a:r>
            <a:r>
              <a:rPr lang="en-US" sz="2000" dirty="0" err="1" smtClean="0"/>
              <a:t>Pieno</a:t>
            </a:r>
            <a:r>
              <a:rPr lang="en-US" sz="2000" dirty="0" smtClean="0"/>
              <a:t> </a:t>
            </a:r>
            <a:r>
              <a:rPr lang="en-US" sz="2000" dirty="0" err="1" smtClean="0"/>
              <a:t>supporto</a:t>
            </a:r>
            <a:r>
              <a:rPr lang="en-US" sz="2000" dirty="0" smtClean="0"/>
              <a:t> </a:t>
            </a: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configurazioni</a:t>
            </a:r>
            <a:r>
              <a:rPr lang="en-US" sz="2000" dirty="0" smtClean="0"/>
              <a:t> </a:t>
            </a:r>
            <a:r>
              <a:rPr lang="en-US" sz="2000" dirty="0" err="1" smtClean="0"/>
              <a:t>avanzate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9" grpId="0" animBg="1"/>
      <p:bldP spid="91" grpId="0" animBg="1"/>
      <p:bldP spid="90" grpId="0" animBg="1"/>
      <p:bldP spid="92" grpId="0" animBg="1"/>
      <p:bldP spid="93" grpId="0" animBg="1"/>
      <p:bldP spid="105" grpId="0"/>
      <p:bldP spid="107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378</TotalTime>
  <Words>298</Words>
  <Application>Microsoft Office PowerPoint</Application>
  <PresentationFormat>Presentazione su schermo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Diapositiva 1</vt:lpstr>
      <vt:lpstr>Roadmap</vt:lpstr>
      <vt:lpstr>Sistemi di emulazione</vt:lpstr>
      <vt:lpstr>Complessità delle configurazioni avanzate</vt:lpstr>
      <vt:lpstr>Se il laboratorio fosse questo?</vt:lpstr>
      <vt:lpstr>Ambienti di configurazione</vt:lpstr>
      <vt:lpstr>Ambienti di configurazione</vt:lpstr>
      <vt:lpstr>Diapositiva 8</vt:lpstr>
      <vt:lpstr>Diapositiva 9</vt:lpstr>
      <vt:lpstr>Diapositiva 10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84</cp:revision>
  <dcterms:created xsi:type="dcterms:W3CDTF">2008-09-23T09:29:47Z</dcterms:created>
  <dcterms:modified xsi:type="dcterms:W3CDTF">2008-09-26T10:54:56Z</dcterms:modified>
</cp:coreProperties>
</file>