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93F81-AB1A-49EB-B45D-4C43C205A3D4}" type="datetimeFigureOut">
              <a:rPr lang="it-IT" smtClean="0"/>
              <a:pPr/>
              <a:t>24/09/2008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F3EAD-28AC-4A25-A99D-E102A119568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8" name="Arrotonda angolo stesso lato rettangolo 7"/>
          <p:cNvSpPr/>
          <p:nvPr userDrawn="1"/>
        </p:nvSpPr>
        <p:spPr>
          <a:xfrm>
            <a:off x="0" y="6429396"/>
            <a:ext cx="9144000" cy="428604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10" name="Arrotonda angolo stesso lato rettangolo 9"/>
          <p:cNvSpPr/>
          <p:nvPr userDrawn="1"/>
        </p:nvSpPr>
        <p:spPr>
          <a:xfrm>
            <a:off x="0" y="0"/>
            <a:ext cx="2357422" cy="428604"/>
          </a:xfrm>
          <a:prstGeom prst="round2SameRect">
            <a:avLst>
              <a:gd name="adj1" fmla="val 0"/>
              <a:gd name="adj2" fmla="val 26668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357422" cy="428604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  <a:alpha val="47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  <p:pic>
        <p:nvPicPr>
          <p:cNvPr id="10" name="Immagine 9" descr="logo_romat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82" y="428604"/>
            <a:ext cx="3560237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sellaDiTesto 10"/>
          <p:cNvSpPr txBox="1"/>
          <p:nvPr/>
        </p:nvSpPr>
        <p:spPr>
          <a:xfrm>
            <a:off x="1199186" y="2786058"/>
            <a:ext cx="6745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Progettazione e </a:t>
            </a:r>
            <a:r>
              <a:rPr lang="it-IT" sz="3600" dirty="0" smtClean="0"/>
              <a:t>Realizzazione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un</a:t>
            </a:r>
          </a:p>
          <a:p>
            <a:pPr algn="ctr"/>
            <a:r>
              <a:rPr lang="en-US" sz="3600" dirty="0" err="1" smtClean="0"/>
              <a:t>Ambiente</a:t>
            </a:r>
            <a:r>
              <a:rPr lang="en-US" sz="3600" dirty="0" smtClean="0"/>
              <a:t> per la </a:t>
            </a:r>
            <a:r>
              <a:rPr lang="en-US" sz="3600" dirty="0" err="1" smtClean="0"/>
              <a:t>Configurazione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dirty="0" err="1" smtClean="0"/>
              <a:t>Avanzata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Reti</a:t>
            </a:r>
            <a:r>
              <a:rPr lang="en-US" sz="3600" dirty="0" smtClean="0"/>
              <a:t> </a:t>
            </a:r>
            <a:r>
              <a:rPr lang="en-US" sz="3600" dirty="0" err="1" smtClean="0"/>
              <a:t>Virtuali</a:t>
            </a:r>
            <a:endParaRPr lang="it-IT" sz="3600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1524000" y="4714884"/>
          <a:ext cx="60960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Relatore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Correlatore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Prof. Maurizio </a:t>
                      </a:r>
                      <a:r>
                        <a:rPr lang="en-US" dirty="0" err="1" smtClean="0"/>
                        <a:t>Pizzonia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Dott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Massimo </a:t>
                      </a:r>
                      <a:r>
                        <a:rPr lang="en-US" baseline="0" dirty="0" err="1" smtClean="0"/>
                        <a:t>Rimondini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2743102" y="5715016"/>
            <a:ext cx="365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err="1" smtClean="0"/>
              <a:t>Laureando</a:t>
            </a:r>
            <a:r>
              <a:rPr lang="en-US" sz="2400" b="1" i="1" dirty="0" smtClean="0"/>
              <a:t>: </a:t>
            </a:r>
            <a:r>
              <a:rPr lang="en-US" sz="2400" b="1" i="1" dirty="0" err="1" smtClean="0"/>
              <a:t>Alessio</a:t>
            </a:r>
            <a:r>
              <a:rPr lang="en-US" sz="2400" b="1" i="1" dirty="0" smtClean="0"/>
              <a:t> Di Fazio</a:t>
            </a:r>
            <a:endParaRPr lang="it-IT" sz="24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107537" y="500042"/>
            <a:ext cx="2928926" cy="742954"/>
          </a:xfrm>
        </p:spPr>
        <p:txBody>
          <a:bodyPr>
            <a:noAutofit/>
          </a:bodyPr>
          <a:lstStyle/>
          <a:p>
            <a:r>
              <a:rPr lang="en-US" dirty="0" smtClean="0"/>
              <a:t>Roadmap</a:t>
            </a: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pic>
        <p:nvPicPr>
          <p:cNvPr id="9" name="Immagine 8" descr="lan_cable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636" y="-142900"/>
            <a:ext cx="2786050" cy="2089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CasellaDiTesto 9"/>
          <p:cNvSpPr txBox="1"/>
          <p:nvPr/>
        </p:nvSpPr>
        <p:spPr>
          <a:xfrm>
            <a:off x="214282" y="1071546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Sistemi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emulazione</a:t>
            </a:r>
            <a:endParaRPr lang="en-US" sz="2800" dirty="0" smtClean="0"/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Complessità</a:t>
            </a:r>
            <a:r>
              <a:rPr lang="en-US" sz="2800" dirty="0" smtClean="0"/>
              <a:t> </a:t>
            </a:r>
            <a:r>
              <a:rPr lang="en-US" sz="2800" dirty="0" err="1" smtClean="0"/>
              <a:t>delle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configurazioni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Ambienti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configurazione</a:t>
            </a:r>
            <a:r>
              <a:rPr lang="en-US" sz="2800" dirty="0" smtClean="0"/>
              <a:t> a </a:t>
            </a:r>
            <a:r>
              <a:rPr lang="en-US" sz="2800" dirty="0" err="1" smtClean="0"/>
              <a:t>supporto</a:t>
            </a:r>
            <a:r>
              <a:rPr lang="en-US" sz="2800" dirty="0" smtClean="0"/>
              <a:t> </a:t>
            </a:r>
            <a:r>
              <a:rPr lang="en-US" sz="2800" dirty="0" err="1" smtClean="0"/>
              <a:t>dell’utente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VisualNetkit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Problemi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struttura</a:t>
            </a:r>
            <a:r>
              <a:rPr lang="en-US" sz="2800" dirty="0" smtClean="0"/>
              <a:t> </a:t>
            </a:r>
            <a:r>
              <a:rPr lang="en-US" sz="2800" dirty="0" err="1" smtClean="0"/>
              <a:t>monolitica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Introduzione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Plug-In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L’evoluzione</a:t>
            </a:r>
            <a:r>
              <a:rPr lang="en-US" sz="2800" dirty="0" smtClean="0"/>
              <a:t> del Plug-In Framework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Strumenti</a:t>
            </a:r>
            <a:r>
              <a:rPr lang="en-US" sz="2800" dirty="0" smtClean="0"/>
              <a:t> </a:t>
            </a:r>
            <a:r>
              <a:rPr lang="en-US" sz="2800" dirty="0" err="1" smtClean="0"/>
              <a:t>utilizzati</a:t>
            </a:r>
            <a:r>
              <a:rPr lang="en-US" sz="2800" dirty="0" smtClean="0"/>
              <a:t> e </a:t>
            </a:r>
            <a:r>
              <a:rPr lang="en-US" sz="2800" dirty="0" err="1" smtClean="0"/>
              <a:t>svilupi</a:t>
            </a:r>
            <a:r>
              <a:rPr lang="en-US" sz="2800" dirty="0" smtClean="0"/>
              <a:t> </a:t>
            </a:r>
            <a:r>
              <a:rPr lang="en-US" sz="2800" dirty="0" err="1" smtClean="0"/>
              <a:t>futuri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pic>
        <p:nvPicPr>
          <p:cNvPr id="11" name="Immagine 10" descr="Internet_mar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214282" y="5857892"/>
            <a:ext cx="3576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Internet Graph</a:t>
            </a:r>
            <a:endParaRPr lang="it-IT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1839505" y="500042"/>
            <a:ext cx="5464991" cy="742954"/>
          </a:xfrm>
        </p:spPr>
        <p:txBody>
          <a:bodyPr>
            <a:noAutofit/>
          </a:bodyPr>
          <a:lstStyle/>
          <a:p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emulazione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214282" y="1928802"/>
            <a:ext cx="2571768" cy="1000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NetKit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2071670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VnUML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5715008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Imunes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3857620" y="192880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MarionNet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4143372" y="478632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Qemu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116</TotalTime>
  <Words>110</Words>
  <Application>Microsoft Office PowerPoint</Application>
  <PresentationFormat>Presentazione su schermo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Diapositiva 1</vt:lpstr>
      <vt:lpstr>Roadmap</vt:lpstr>
      <vt:lpstr>Diapositiva 3</vt:lpstr>
      <vt:lpstr>Sistemi di emulazione</vt:lpstr>
    </vt:vector>
  </TitlesOfParts>
  <Company>VBOX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Alessio</dc:creator>
  <cp:lastModifiedBy>Alessio</cp:lastModifiedBy>
  <cp:revision>29</cp:revision>
  <dcterms:created xsi:type="dcterms:W3CDTF">2008-09-23T09:29:47Z</dcterms:created>
  <dcterms:modified xsi:type="dcterms:W3CDTF">2008-09-24T15:23:32Z</dcterms:modified>
</cp:coreProperties>
</file>