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952F-5AF8-5244-87AA-20BA42B9E45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0E92-AA54-9A45-99AF-19C5ED7F9D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74899" y="5183201"/>
            <a:ext cx="4123267" cy="1539332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1667" y="2048933"/>
            <a:ext cx="3767666" cy="2692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65600" y="2048933"/>
            <a:ext cx="2311399" cy="2692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63267" y="2048933"/>
            <a:ext cx="2294466" cy="2692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3800" y="491067"/>
            <a:ext cx="687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Structure of the Model Hierarchy (V1)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95066" y="2277533"/>
            <a:ext cx="13885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Site Level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309534" y="2289201"/>
            <a:ext cx="19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Treatment Level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24934" y="2277533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Tree Level</a:t>
            </a:r>
            <a:endParaRPr lang="en-US" u="sng" dirty="0"/>
          </a:p>
        </p:txBody>
      </p:sp>
      <p:sp>
        <p:nvSpPr>
          <p:cNvPr id="11" name="Left Arrow 10"/>
          <p:cNvSpPr/>
          <p:nvPr/>
        </p:nvSpPr>
        <p:spPr>
          <a:xfrm>
            <a:off x="4394200" y="5740400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6857998" y="3268133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PAR, VPD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4309534" y="3268133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 Event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4934" y="3268133"/>
            <a:ext cx="999066" cy="728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Flow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18367" y="5183201"/>
            <a:ext cx="27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1896533" y="3268133"/>
            <a:ext cx="1905001" cy="7281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Soil Moisture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26267" y="5740400"/>
            <a:ext cx="1253066" cy="728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 Duncan Wadsworth</dc:creator>
  <cp:lastModifiedBy>W. Duncan Wadsworth</cp:lastModifiedBy>
  <cp:revision>2</cp:revision>
  <dcterms:created xsi:type="dcterms:W3CDTF">2012-05-15T15:54:19Z</dcterms:created>
  <dcterms:modified xsi:type="dcterms:W3CDTF">2012-05-15T16:11:55Z</dcterms:modified>
</cp:coreProperties>
</file>