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952F-5AF8-5244-87AA-20BA42B9E454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0E92-AA54-9A45-99AF-19C5ED7F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74899" y="5183201"/>
            <a:ext cx="4123267" cy="1539332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4934" y="1413933"/>
            <a:ext cx="2201334" cy="332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58634" y="1413933"/>
            <a:ext cx="2311399" cy="332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98166" y="1413933"/>
            <a:ext cx="2294466" cy="332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3800" y="270933"/>
            <a:ext cx="687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Structure of the Model Hierarchy (</a:t>
            </a:r>
            <a:r>
              <a:rPr lang="en-US" sz="2400" b="1" dirty="0" smtClean="0"/>
              <a:t>V2)</a:t>
            </a:r>
          </a:p>
          <a:p>
            <a:pPr algn="ctr"/>
            <a:r>
              <a:rPr lang="en-US" sz="2400" b="1" dirty="0" smtClean="0"/>
              <a:t>Once for JUMO, Once for PIED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93466" y="1667933"/>
            <a:ext cx="13885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Site Level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98334" y="1679601"/>
            <a:ext cx="19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Treatment Level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5468" y="1679601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Tree Level</a:t>
            </a:r>
            <a:endParaRPr lang="en-US" u="sng" dirty="0"/>
          </a:p>
        </p:txBody>
      </p:sp>
      <p:sp>
        <p:nvSpPr>
          <p:cNvPr id="11" name="Left Arrow 10"/>
          <p:cNvSpPr/>
          <p:nvPr/>
        </p:nvSpPr>
        <p:spPr>
          <a:xfrm>
            <a:off x="4394200" y="5740400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6688665" y="2175932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PAR, VPD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3598334" y="2060601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 Event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93800" y="2904066"/>
            <a:ext cx="999066" cy="728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Flow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18367" y="5183201"/>
            <a:ext cx="27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26267" y="5740400"/>
            <a:ext cx="1253066" cy="728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3598334" y="2904066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Soil </a:t>
            </a:r>
            <a:r>
              <a:rPr lang="en-US" dirty="0" smtClean="0"/>
              <a:t>Moisture (shallow)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3598334" y="3759200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Soil </a:t>
            </a:r>
            <a:r>
              <a:rPr lang="en-US" dirty="0" smtClean="0"/>
              <a:t>Moisture (deep)</a:t>
            </a:r>
            <a:endParaRPr lang="en-US" dirty="0"/>
          </a:p>
        </p:txBody>
      </p:sp>
      <p:sp>
        <p:nvSpPr>
          <p:cNvPr id="23" name="Left Arrow 22"/>
          <p:cNvSpPr/>
          <p:nvPr/>
        </p:nvSpPr>
        <p:spPr>
          <a:xfrm>
            <a:off x="6688665" y="3268133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Pre-rain Totals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46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 Duncan Wadsworth</dc:creator>
  <cp:lastModifiedBy>STAT</cp:lastModifiedBy>
  <cp:revision>3</cp:revision>
  <dcterms:created xsi:type="dcterms:W3CDTF">2012-05-30T01:18:44Z</dcterms:created>
  <dcterms:modified xsi:type="dcterms:W3CDTF">2012-05-31T22:10:27Z</dcterms:modified>
</cp:coreProperties>
</file>