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7438-4CB4-449A-BC5A-8887121BE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C5736-95ED-4C23-B567-5EA4CD15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E73B-8841-4202-A35F-69B2BB3C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249C-2A2D-4953-8574-8724258A440F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028C-FA49-44CF-8458-7277AF85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3F9E-51BA-47E1-87F4-50C3C1A0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D47B-DAD1-4AB6-B908-BD05075B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5BB9-74A2-4BF6-9519-76E2E45B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9A358-2CA1-4159-9C65-0FAD44E63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C6D1A-9253-4DD4-8BB5-498199A1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249C-2A2D-4953-8574-8724258A440F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6F3B8-184D-40B4-960C-D956C79A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A258-0374-47FC-8F4D-20892722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D47B-DAD1-4AB6-B908-BD05075B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0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61016-E5E7-4BF3-B9AF-57944F49C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768D5-4B8C-4B8D-BFF4-049FC5B9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8FAF-E914-4FD8-B995-6C5EA166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249C-2A2D-4953-8574-8724258A440F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BE84-0D41-42EE-B255-00FBDF01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E96B-5F06-45E1-921E-B2605FA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D47B-DAD1-4AB6-B908-BD05075B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8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5F49-D8B3-4C2D-A062-E87CC75C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B3C3-EDA6-4033-A7F7-3801DE7C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3FDD8-F7A7-476F-A352-8BA9D76F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249C-2A2D-4953-8574-8724258A440F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F857-C43F-4642-8FD8-711AC713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EE23-6955-420F-97E0-A33A75D6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D47B-DAD1-4AB6-B908-BD05075B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48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792D-8B07-41AB-B78F-4CF8EF85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4FC6-627D-4201-BDD4-62D86497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3BC0-802C-4486-B454-D5C9EBEA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249C-2A2D-4953-8574-8724258A440F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842F3-61EB-4216-B112-CC79733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B536-23C6-492E-BE2F-7C90D89E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D47B-DAD1-4AB6-B908-BD05075B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34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B515-8E70-4B71-8508-3ECE6CD1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7DCF-294D-405F-A8C1-3EA91CFDD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F3750-B97F-47B0-A063-37C6E0D97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7C122-D151-4DB4-A8D8-B3DC67FA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249C-2A2D-4953-8574-8724258A440F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D623-0E56-4737-AFE8-E2B2E56A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3FFC-C6E9-473C-B57E-6CD09BA0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D47B-DAD1-4AB6-B908-BD05075B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BE08-2D48-41E1-8D68-6CEF433A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CDEDF-3A56-47F9-81EA-AD8B21A44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610D4-B972-4D46-9E04-A552822AF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2004D-98DA-4E04-BB23-3ABE8531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9E509-3051-4709-8E6A-A1BA23605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EF450-E993-4409-9B7C-EEE71DDA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249C-2A2D-4953-8574-8724258A440F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7629E-4814-4F6E-9569-FDEBCC4F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F86DE-4C98-466D-852B-6BFC88D9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D47B-DAD1-4AB6-B908-BD05075B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3888-C7CA-4BE4-909E-849DEEFE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EDACD-6F9C-4D36-B7E4-75CA07F0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249C-2A2D-4953-8574-8724258A440F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80FE6-A4F9-48C2-AD16-5189E39F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99396-E756-4E67-9381-57D55126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D47B-DAD1-4AB6-B908-BD05075B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5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6E5B2-E76F-43DF-AB65-2ED0DBDC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249C-2A2D-4953-8574-8724258A440F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85CD0-FF9B-433F-AA4D-DC884A95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EB15A-FF9E-4074-B07F-7BB250B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D47B-DAD1-4AB6-B908-BD05075B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20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FC8F-B28C-4D3D-8795-40ADE356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AA90-815A-48B2-B83E-ADFFD2D7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D3ACC-0E36-4CEC-9CA0-6493494E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7DD9B-74D5-4581-8606-75E1B1CC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249C-2A2D-4953-8574-8724258A440F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6A335-843D-4220-8C5D-7B159692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1EBF7-1D18-4C10-902F-A4231597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D47B-DAD1-4AB6-B908-BD05075B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3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177-EEEC-4D04-B0A0-F432DD86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2670A-4676-4576-94E5-8A70C9D89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E8688-8D88-4889-979F-B1384175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08500-D045-46E2-80E6-D937545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249C-2A2D-4953-8574-8724258A440F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A836F-FB46-4381-B760-34B52A11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28BA5-BD31-47AC-BCE6-3C6B7266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D47B-DAD1-4AB6-B908-BD05075B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2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55DFB-0D9C-43A2-9844-16E07977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9C1D-2B67-4B22-8501-323BEEB8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D127-94AC-4A38-938E-A1A447C1F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3249C-2A2D-4953-8574-8724258A440F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9B0D-E2C3-49A8-90F7-054D11FB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ABE3-739E-43D1-8884-673D68453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D47B-DAD1-4AB6-B908-BD05075B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8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F25BB9-B0AA-4DD9-804A-1D422BF4984F}"/>
              </a:ext>
            </a:extLst>
          </p:cNvPr>
          <p:cNvSpPr/>
          <p:nvPr/>
        </p:nvSpPr>
        <p:spPr>
          <a:xfrm>
            <a:off x="4476924" y="1971410"/>
            <a:ext cx="3238151" cy="2768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Gesture recogniser</a:t>
            </a:r>
          </a:p>
          <a:p>
            <a:pPr algn="ctr"/>
            <a:r>
              <a:rPr lang="en-GB" dirty="0"/>
              <a:t>WebSocket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5A9BC-C2BB-4666-8EE9-AB6548DA90FF}"/>
              </a:ext>
            </a:extLst>
          </p:cNvPr>
          <p:cNvSpPr/>
          <p:nvPr/>
        </p:nvSpPr>
        <p:spPr>
          <a:xfrm>
            <a:off x="8663029" y="1971410"/>
            <a:ext cx="3238151" cy="2768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21DAF-D713-4190-B93D-0074B74B8514}"/>
              </a:ext>
            </a:extLst>
          </p:cNvPr>
          <p:cNvSpPr/>
          <p:nvPr/>
        </p:nvSpPr>
        <p:spPr>
          <a:xfrm>
            <a:off x="290820" y="1971411"/>
            <a:ext cx="3238151" cy="2768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LeapMotion</a:t>
            </a:r>
            <a:endParaRPr lang="en-GB" dirty="0"/>
          </a:p>
          <a:p>
            <a:pPr algn="ctr"/>
            <a:r>
              <a:rPr lang="en-GB" dirty="0"/>
              <a:t>WebSocket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EE4BC2-F8E8-4826-B9C0-8DB34D06DEDF}"/>
              </a:ext>
            </a:extLst>
          </p:cNvPr>
          <p:cNvCxnSpPr>
            <a:cxnSpLocks/>
          </p:cNvCxnSpPr>
          <p:nvPr/>
        </p:nvCxnSpPr>
        <p:spPr>
          <a:xfrm>
            <a:off x="3569944" y="3355594"/>
            <a:ext cx="8660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B2320B-2AB5-4989-9181-51C39B8ABC9B}"/>
              </a:ext>
            </a:extLst>
          </p:cNvPr>
          <p:cNvSpPr txBox="1"/>
          <p:nvPr/>
        </p:nvSpPr>
        <p:spPr>
          <a:xfrm>
            <a:off x="3569944" y="2973680"/>
            <a:ext cx="791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Frames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5EE246-DE6A-4FDA-9AE3-63858577A727}"/>
              </a:ext>
            </a:extLst>
          </p:cNvPr>
          <p:cNvCxnSpPr>
            <a:cxnSpLocks/>
          </p:cNvCxnSpPr>
          <p:nvPr/>
        </p:nvCxnSpPr>
        <p:spPr>
          <a:xfrm>
            <a:off x="7763467" y="3841457"/>
            <a:ext cx="8660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E368BC-C8D5-4166-B532-524BC69C21EB}"/>
              </a:ext>
            </a:extLst>
          </p:cNvPr>
          <p:cNvSpPr txBox="1"/>
          <p:nvPr/>
        </p:nvSpPr>
        <p:spPr>
          <a:xfrm>
            <a:off x="7680665" y="3939812"/>
            <a:ext cx="9823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Detected gestures</a:t>
            </a:r>
          </a:p>
          <a:p>
            <a:r>
              <a:rPr lang="en-GB" sz="1100" dirty="0"/>
              <a:t>(swipe left, thumbs up, etc.)</a:t>
            </a:r>
          </a:p>
          <a:p>
            <a:r>
              <a:rPr lang="en-GB" sz="1600" dirty="0"/>
              <a:t>Other info</a:t>
            </a:r>
          </a:p>
          <a:p>
            <a:r>
              <a:rPr lang="en-GB" sz="1100" dirty="0"/>
              <a:t>(position of index finger, etc.)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183F64-33FF-4E1C-9B25-6AFC7EC74AE0}"/>
              </a:ext>
            </a:extLst>
          </p:cNvPr>
          <p:cNvCxnSpPr>
            <a:cxnSpLocks/>
          </p:cNvCxnSpPr>
          <p:nvPr/>
        </p:nvCxnSpPr>
        <p:spPr>
          <a:xfrm flipH="1">
            <a:off x="7755078" y="3087845"/>
            <a:ext cx="8660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3F6A81-0B4F-47FC-B348-40552378CF56}"/>
              </a:ext>
            </a:extLst>
          </p:cNvPr>
          <p:cNvSpPr txBox="1"/>
          <p:nvPr/>
        </p:nvSpPr>
        <p:spPr>
          <a:xfrm>
            <a:off x="7715075" y="2477196"/>
            <a:ext cx="9060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Context</a:t>
            </a:r>
            <a:endParaRPr lang="en-GB" dirty="0"/>
          </a:p>
          <a:p>
            <a:r>
              <a:rPr lang="en-GB" sz="1100" dirty="0"/>
              <a:t>(video, etc.)</a:t>
            </a:r>
          </a:p>
        </p:txBody>
      </p:sp>
    </p:spTree>
    <p:extLst>
      <p:ext uri="{BB962C8B-B14F-4D97-AF65-F5344CB8AC3E}">
        <p14:creationId xmlns:p14="http://schemas.microsoft.com/office/powerpoint/2010/main" val="353963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Sluÿters</dc:creator>
  <cp:lastModifiedBy>Arthur Sluÿters</cp:lastModifiedBy>
  <cp:revision>2</cp:revision>
  <dcterms:created xsi:type="dcterms:W3CDTF">2020-02-15T15:31:06Z</dcterms:created>
  <dcterms:modified xsi:type="dcterms:W3CDTF">2020-02-15T15:32:25Z</dcterms:modified>
</cp:coreProperties>
</file>