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2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017C-5164-49F8-93F2-467FBE4CF1C4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CB1D-1794-4C2A-88B6-9C86E859A08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A070EAD-1DCD-4F3D-BA84-799B891A0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B54E9D-D151-462A-8F61-9348DC5C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uk-UA" sz="5400" dirty="0"/>
              <a:t>Тестування простого предмету</a:t>
            </a:r>
            <a:endParaRPr lang="x-none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450B0580-5CBF-41B4-A3A6-DAAE62347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937" y="4926012"/>
            <a:ext cx="3155913" cy="1108075"/>
          </a:xfrm>
        </p:spPr>
        <p:txBody>
          <a:bodyPr>
            <a:normAutofit fontScale="925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</a:t>
            </a:r>
            <a:r>
              <a:rPr lang="uk-UA" sz="2400" dirty="0" err="1">
                <a:solidFill>
                  <a:schemeClr val="tx1"/>
                </a:solidFill>
              </a:rPr>
              <a:t>ст.гр</a:t>
            </a:r>
            <a:r>
              <a:rPr lang="uk-UA" sz="2400" dirty="0">
                <a:solidFill>
                  <a:schemeClr val="tx1"/>
                </a:solidFill>
              </a:rPr>
              <a:t>. ІП-16-1</a:t>
            </a:r>
          </a:p>
          <a:p>
            <a:r>
              <a:rPr lang="uk-UA" sz="2400" dirty="0" err="1" smtClean="0">
                <a:solidFill>
                  <a:schemeClr val="tx1"/>
                </a:solidFill>
              </a:rPr>
              <a:t>Шмигельський</a:t>
            </a:r>
            <a:r>
              <a:rPr lang="uk-UA" sz="2400" dirty="0" smtClean="0">
                <a:solidFill>
                  <a:schemeClr val="tx1"/>
                </a:solidFill>
              </a:rPr>
              <a:t> Ярослав</a:t>
            </a:r>
            <a:endParaRPr lang="x-non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91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6009991" cy="3541714"/>
          </a:xfrm>
        </p:spPr>
        <p:txBody>
          <a:bodyPr anchor="t">
            <a:normAutofit fontScale="92500" lnSpcReduction="20000"/>
          </a:bodyPr>
          <a:lstStyle/>
          <a:p>
            <a:r>
              <a:rPr lang="uk-UA" dirty="0"/>
              <a:t>Для успішного виконання цільової роботи необхідно якомога сильніше натиснути на степлер.</a:t>
            </a:r>
          </a:p>
          <a:p>
            <a:r>
              <a:rPr lang="uk-UA" dirty="0"/>
              <a:t>Від сили натиснення, степлер може пробити різну кількість аркушів (під номером 1 слабкому натисненні степлер не зміг пробити 8 аркушів)</a:t>
            </a:r>
          </a:p>
        </p:txBody>
      </p:sp>
      <p:pic>
        <p:nvPicPr>
          <p:cNvPr id="6" name="Рисунок 5" descr="Зображення, що містить небо, надворі&#10;&#10;Автоматично згенерований опис">
            <a:extLst>
              <a:ext uri="{FF2B5EF4-FFF2-40B4-BE49-F238E27FC236}">
                <a16:creationId xmlns:a16="http://schemas.microsoft.com/office/drawing/2014/main" xmlns="" id="{A4A9D76C-6CD3-410E-96ED-8013F84150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981" t="27199" r="23005" b="26273"/>
          <a:stretch/>
        </p:blipFill>
        <p:spPr>
          <a:xfrm>
            <a:off x="7592715" y="1571812"/>
            <a:ext cx="3918247" cy="2316925"/>
          </a:xfrm>
          <a:prstGeom prst="rect">
            <a:avLst/>
          </a:prstGeom>
        </p:spPr>
      </p:pic>
      <p:pic>
        <p:nvPicPr>
          <p:cNvPr id="9" name="Рисунок 8" descr="Зображення, що містить небо, вода, надворі, летить&#10;&#10;Автоматично згенерований опис">
            <a:extLst>
              <a:ext uri="{FF2B5EF4-FFF2-40B4-BE49-F238E27FC236}">
                <a16:creationId xmlns:a16="http://schemas.microsoft.com/office/drawing/2014/main" xmlns="" id="{158CF333-1EC6-4589-AF6D-1A41A83A790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699" t="24699" r="18099" b="20625"/>
          <a:stretch/>
        </p:blipFill>
        <p:spPr>
          <a:xfrm>
            <a:off x="7581098" y="3991103"/>
            <a:ext cx="3926689" cy="2530195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CEF1B716-E06F-499B-9D99-DCCFE19017BE}"/>
              </a:ext>
            </a:extLst>
          </p:cNvPr>
          <p:cNvSpPr/>
          <p:nvPr/>
        </p:nvSpPr>
        <p:spPr>
          <a:xfrm>
            <a:off x="10267124" y="5087144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311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2" y="2249487"/>
            <a:ext cx="4129626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Максимальна кількість аркушів, які може скріпити степлер є 12 (а4 80г/м2).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408AC51-8C88-475A-8048-F11FA518BB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91" t="30245" r="14125" b="33504"/>
          <a:stretch/>
        </p:blipFill>
        <p:spPr>
          <a:xfrm>
            <a:off x="5154647" y="2090622"/>
            <a:ext cx="3376102" cy="2973261"/>
          </a:xfrm>
          <a:prstGeom prst="rect">
            <a:avLst/>
          </a:prstGeom>
        </p:spPr>
      </p:pic>
      <p:pic>
        <p:nvPicPr>
          <p:cNvPr id="11" name="Рисунок 10" descr="Зображення, що містить текст, небо, стіна, біла дошка&#10;&#10;Автоматично згенерований опис">
            <a:extLst>
              <a:ext uri="{FF2B5EF4-FFF2-40B4-BE49-F238E27FC236}">
                <a16:creationId xmlns:a16="http://schemas.microsoft.com/office/drawing/2014/main" xmlns="" id="{FBDFA7AF-3CA5-4D5E-9927-32F2A695D8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880" t="29894" r="30990" b="33854"/>
          <a:stretch/>
        </p:blipFill>
        <p:spPr>
          <a:xfrm>
            <a:off x="8699615" y="2090622"/>
            <a:ext cx="2912947" cy="3052207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EE6B0127-6A77-49D3-8BB0-93FBD6CCA7B0}"/>
              </a:ext>
            </a:extLst>
          </p:cNvPr>
          <p:cNvSpPr/>
          <p:nvPr/>
        </p:nvSpPr>
        <p:spPr>
          <a:xfrm>
            <a:off x="10252650" y="5056188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76882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2" y="2249487"/>
            <a:ext cx="4129626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не може пробити тверді пластини, скло, твердий пластик. </a:t>
            </a:r>
          </a:p>
        </p:txBody>
      </p:sp>
      <p:pic>
        <p:nvPicPr>
          <p:cNvPr id="6" name="Рисунок 5" descr="Зображення, що містить стіна&#10;&#10;Автоматично згенерований опис">
            <a:extLst>
              <a:ext uri="{FF2B5EF4-FFF2-40B4-BE49-F238E27FC236}">
                <a16:creationId xmlns:a16="http://schemas.microsoft.com/office/drawing/2014/main" xmlns="" id="{F06D9573-F924-48B2-BA64-CA17A85746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854" t="20926" r="25984" b="23495"/>
          <a:stretch/>
        </p:blipFill>
        <p:spPr>
          <a:xfrm>
            <a:off x="6684682" y="1990726"/>
            <a:ext cx="4129626" cy="3811588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F36D1921-02A3-4180-A265-C45747F5A176}"/>
              </a:ext>
            </a:extLst>
          </p:cNvPr>
          <p:cNvSpPr/>
          <p:nvPr/>
        </p:nvSpPr>
        <p:spPr>
          <a:xfrm>
            <a:off x="10276682" y="509905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8397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Stress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9390059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При  випущенні з рук </a:t>
            </a:r>
            <a:r>
              <a:rPr lang="uk-UA" dirty="0" err="1"/>
              <a:t>степлера</a:t>
            </a:r>
            <a:r>
              <a:rPr lang="uk-UA" dirty="0"/>
              <a:t> на рівні стола, він не був пошкоджений. Не було виявлено </a:t>
            </a:r>
            <a:r>
              <a:rPr lang="uk-UA" dirty="0" err="1"/>
              <a:t>тріщин</a:t>
            </a:r>
            <a:r>
              <a:rPr lang="uk-UA" dirty="0"/>
              <a:t> та </a:t>
            </a:r>
            <a:r>
              <a:rPr lang="uk-UA" dirty="0" err="1"/>
              <a:t>подярип</a:t>
            </a:r>
            <a:r>
              <a:rPr lang="uk-UA" dirty="0"/>
              <a:t>. Механізм не був пошкоджений </a:t>
            </a:r>
          </a:p>
          <a:p>
            <a:r>
              <a:rPr lang="uk-UA" dirty="0"/>
              <a:t>При дуже сильному натисканні до кінця не було виявлено проблем.</a:t>
            </a: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764DA3D5-2349-4714-ADEA-007F845E10BD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69962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Stress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2" y="2249487"/>
            <a:ext cx="5667792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Дряпаємо пластик гостри предметом. В результаті на пластику залишаються сліди подряпин</a:t>
            </a:r>
          </a:p>
        </p:txBody>
      </p:sp>
      <p:pic>
        <p:nvPicPr>
          <p:cNvPr id="5" name="Рисунок 4" descr="Зображення, що містить стіна, у приміщенні, сидить&#10;&#10;Автоматично згенерований опис">
            <a:extLst>
              <a:ext uri="{FF2B5EF4-FFF2-40B4-BE49-F238E27FC236}">
                <a16:creationId xmlns:a16="http://schemas.microsoft.com/office/drawing/2014/main" xmlns="" id="{5B5E3B8B-C01E-448E-AA2F-3560D7A190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71" t="28125" r="12337" b="13310"/>
          <a:stretch/>
        </p:blipFill>
        <p:spPr>
          <a:xfrm>
            <a:off x="6892637" y="1677986"/>
            <a:ext cx="4927888" cy="4927537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03EB3B8-1971-416E-B8D8-60DB65BA6E3E}"/>
              </a:ext>
            </a:extLst>
          </p:cNvPr>
          <p:cNvSpPr/>
          <p:nvPr/>
        </p:nvSpPr>
        <p:spPr>
          <a:xfrm>
            <a:off x="7762672" y="2366963"/>
            <a:ext cx="3073941" cy="193266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CC9B8488-CEDB-4051-8AF0-565AF995E6C9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 не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5278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Stress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890243" cy="3541714"/>
          </a:xfrm>
        </p:spPr>
        <p:txBody>
          <a:bodyPr anchor="t">
            <a:normAutofit fontScale="70000" lnSpcReduction="20000"/>
          </a:bodyPr>
          <a:lstStyle/>
          <a:p>
            <a:r>
              <a:rPr lang="uk-UA" dirty="0"/>
              <a:t>Поміщую степлер в окріп. Степлер не розплавився, оскільки даний тип пластику не розплавляється при температурі близькій 100 градусів.</a:t>
            </a:r>
          </a:p>
          <a:p>
            <a:r>
              <a:rPr lang="uk-UA" dirty="0"/>
              <a:t>Поміщую степлер в холодне місце температура якого -14. Зі </a:t>
            </a:r>
            <a:r>
              <a:rPr lang="uk-UA" dirty="0" err="1"/>
              <a:t>степлером</a:t>
            </a:r>
            <a:r>
              <a:rPr lang="uk-UA" dirty="0"/>
              <a:t> нічого не сталося</a:t>
            </a:r>
            <a:r>
              <a:rPr lang="en-US" dirty="0"/>
              <a:t>.</a:t>
            </a:r>
            <a:endParaRPr lang="uk-UA" dirty="0"/>
          </a:p>
          <a:p>
            <a:r>
              <a:rPr lang="uk-UA" dirty="0"/>
              <a:t>Поміщую степлер у воду та провіряю чи може він працювати мокрим.  Даний виріб успішно справляється із своєю задачею.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7" name="Рисунок 6" descr="Зображення, що містить у приміщенні, стіна, сидить&#10;&#10;Автоматично згенерований опис">
            <a:extLst>
              <a:ext uri="{FF2B5EF4-FFF2-40B4-BE49-F238E27FC236}">
                <a16:creationId xmlns:a16="http://schemas.microsoft.com/office/drawing/2014/main" xmlns="" id="{78581560-163E-434F-97E1-9F5497FE9B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64" t="20162" r="32537" b="27199"/>
          <a:stretch/>
        </p:blipFill>
        <p:spPr>
          <a:xfrm>
            <a:off x="7218800" y="1539875"/>
            <a:ext cx="4644587" cy="5174434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A6957774-2022-431A-A04F-7C384A8F973C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43110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890243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може забити тільки одну скобу за один раз, що є нормальним.</a:t>
            </a:r>
          </a:p>
          <a:p>
            <a:r>
              <a:rPr lang="uk-UA" dirty="0"/>
              <a:t>В степлер поміщається від 1 до 45 скоб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A3860B4-503E-4105-97E0-D81BB720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19" t="23496" r="10050" b="15949"/>
          <a:stretch/>
        </p:blipFill>
        <p:spPr>
          <a:xfrm>
            <a:off x="6974924" y="1638300"/>
            <a:ext cx="4941151" cy="4730751"/>
          </a:xfrm>
          <a:prstGeom prst="rect">
            <a:avLst/>
          </a:prstGeom>
        </p:spPr>
      </p:pic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B50AD67D-F527-442C-9D15-26546B47016A}"/>
              </a:ext>
            </a:extLst>
          </p:cNvPr>
          <p:cNvSpPr/>
          <p:nvPr/>
        </p:nvSpPr>
        <p:spPr>
          <a:xfrm>
            <a:off x="10201810" y="4961731"/>
            <a:ext cx="1853130" cy="1711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Тест пройдено</a:t>
            </a:r>
            <a:endParaRPr lang="x-none" dirty="0"/>
          </a:p>
        </p:txBody>
      </p:sp>
      <p:pic>
        <p:nvPicPr>
          <p:cNvPr id="53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6200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Performance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890243" cy="3541714"/>
          </a:xfrm>
        </p:spPr>
        <p:txBody>
          <a:bodyPr anchor="t">
            <a:normAutofit/>
          </a:bodyPr>
          <a:lstStyle/>
          <a:p>
            <a:r>
              <a:rPr lang="uk-UA" dirty="0"/>
              <a:t>Степлер може забити тільки одну скобу за один раз.</a:t>
            </a:r>
          </a:p>
          <a:p>
            <a:r>
              <a:rPr lang="uk-UA" dirty="0"/>
              <a:t>В степлер поміщається від 1 до 45 скоб</a:t>
            </a:r>
          </a:p>
          <a:p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A3860B4-503E-4105-97E0-D81BB720C5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19" t="23496" r="10050" b="15949"/>
          <a:stretch/>
        </p:blipFill>
        <p:spPr>
          <a:xfrm>
            <a:off x="6974924" y="1638300"/>
            <a:ext cx="4941151" cy="4730751"/>
          </a:xfrm>
          <a:prstGeom prst="rect">
            <a:avLst/>
          </a:prstGeom>
        </p:spPr>
      </p:pic>
      <p:pic>
        <p:nvPicPr>
          <p:cNvPr id="52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757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8D0BBC-ECCD-481B-BD00-E2AD175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Для тестування було обрано степлер </a:t>
            </a:r>
            <a:r>
              <a:rPr lang="en-US" sz="2800" dirty="0">
                <a:solidFill>
                  <a:schemeClr val="tx1"/>
                </a:solidFill>
              </a:rPr>
              <a:t>2047 NORMA</a:t>
            </a:r>
            <a:endParaRPr lang="x-none" sz="2800" dirty="0">
              <a:solidFill>
                <a:schemeClr val="tx1"/>
              </a:solidFill>
            </a:endParaRPr>
          </a:p>
        </p:txBody>
      </p:sp>
      <p:pic>
        <p:nvPicPr>
          <p:cNvPr id="5" name="Місце для вмісту 4" descr="Зображення, що містить у приміщенні, степлер, канцелярське приладдя&#10;&#10;Автоматично згенерований опис">
            <a:extLst>
              <a:ext uri="{FF2B5EF4-FFF2-40B4-BE49-F238E27FC236}">
                <a16:creationId xmlns:a16="http://schemas.microsoft.com/office/drawing/2014/main" xmlns="" id="{10B5A2A6-141B-47E0-9290-44DCA0FC5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1915" y="1012108"/>
            <a:ext cx="7804980" cy="5845892"/>
          </a:xfrm>
          <a:effectLst/>
        </p:spPr>
      </p:pic>
    </p:spTree>
    <p:extLst>
      <p:ext uri="{BB962C8B-B14F-4D97-AF65-F5344CB8AC3E}">
        <p14:creationId xmlns:p14="http://schemas.microsoft.com/office/powerpoint/2010/main" xmlns="" val="256510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202C9A-0899-4BFD-B392-ADCDA639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Primary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14C24B7C-FF58-4665-905D-10297E50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121305"/>
            <a:ext cx="6935551" cy="4669896"/>
          </a:xfrm>
        </p:spPr>
        <p:txBody>
          <a:bodyPr anchor="t">
            <a:normAutofit fontScale="92500" lnSpcReduction="10000"/>
          </a:bodyPr>
          <a:lstStyle/>
          <a:p>
            <a:r>
              <a:rPr lang="uk-UA" dirty="0"/>
              <a:t>Степлер виготовлений з пластику </a:t>
            </a:r>
            <a:r>
              <a:rPr lang="en-US" dirty="0"/>
              <a:t>ABS. </a:t>
            </a:r>
            <a:endParaRPr lang="uk-UA" dirty="0"/>
          </a:p>
          <a:p>
            <a:r>
              <a:rPr lang="ru-RU" dirty="0" err="1"/>
              <a:t>Матеріал</a:t>
            </a:r>
            <a:r>
              <a:rPr lang="ru-RU" dirty="0"/>
              <a:t>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виготовлений</a:t>
            </a:r>
            <a:r>
              <a:rPr lang="ru-RU" dirty="0"/>
              <a:t> степлер є </a:t>
            </a:r>
            <a:r>
              <a:rPr lang="ru-RU" dirty="0" err="1"/>
              <a:t>безпечним</a:t>
            </a:r>
            <a:r>
              <a:rPr lang="ru-RU" dirty="0"/>
              <a:t> для </a:t>
            </a:r>
            <a:r>
              <a:rPr lang="ru-RU" dirty="0" err="1"/>
              <a:t>людини</a:t>
            </a:r>
            <a:r>
              <a:rPr lang="ru-RU" dirty="0"/>
              <a:t>.</a:t>
            </a:r>
          </a:p>
          <a:p>
            <a:r>
              <a:rPr lang="ru-RU" dirty="0"/>
              <a:t>На </a:t>
            </a:r>
            <a:r>
              <a:rPr lang="ru-RU" dirty="0" err="1"/>
              <a:t>степлері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маркувань</a:t>
            </a:r>
            <a:r>
              <a:rPr lang="ru-RU" dirty="0"/>
              <a:t> та не </a:t>
            </a:r>
            <a:r>
              <a:rPr lang="ru-RU" dirty="0" err="1"/>
              <a:t>вказаний</a:t>
            </a:r>
            <a:r>
              <a:rPr lang="ru-RU" dirty="0"/>
              <a:t> </a:t>
            </a:r>
            <a:r>
              <a:rPr lang="ru-RU" dirty="0" err="1"/>
              <a:t>виробник</a:t>
            </a:r>
            <a:r>
              <a:rPr lang="ru-RU" dirty="0"/>
              <a:t>.</a:t>
            </a:r>
          </a:p>
          <a:p>
            <a:r>
              <a:rPr lang="ru-RU" dirty="0"/>
              <a:t>Степлер не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самого початку скоб. </a:t>
            </a:r>
          </a:p>
          <a:p>
            <a:r>
              <a:rPr lang="uk-UA" dirty="0"/>
              <a:t>Порівнюючи з іншими виробниками, степлер я значно менший, легший та має заокруглені краї.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8603BE7-FE0D-44AD-9672-E18BA6AA1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2140" y="943722"/>
            <a:ext cx="3840315" cy="5120420"/>
          </a:xfrm>
          <a:prstGeom prst="rect">
            <a:avLst/>
          </a:prstGeom>
        </p:spPr>
      </p:pic>
      <p:pic>
        <p:nvPicPr>
          <p:cNvPr id="2051" name="Picture 3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9431" y="0"/>
            <a:ext cx="1599447" cy="1599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08346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0ADECE-49FB-4151-A697-6F27CBE0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Quality estimation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2E776860-052D-4ECA-AB00-B11F9C07C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lnSpcReduction="10000"/>
          </a:bodyPr>
          <a:lstStyle/>
          <a:p>
            <a:r>
              <a:rPr lang="ru-RU" dirty="0"/>
              <a:t>Степлер не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аномальних</a:t>
            </a:r>
            <a:r>
              <a:rPr lang="ru-RU" dirty="0"/>
              <a:t> </a:t>
            </a:r>
            <a:r>
              <a:rPr lang="ru-RU" dirty="0" err="1"/>
              <a:t>нерівностей</a:t>
            </a:r>
            <a:r>
              <a:rPr lang="ru-RU" dirty="0"/>
              <a:t>, </a:t>
            </a:r>
            <a:r>
              <a:rPr lang="ru-RU" dirty="0" err="1"/>
              <a:t>задирок</a:t>
            </a:r>
            <a:r>
              <a:rPr lang="ru-RU" dirty="0"/>
              <a:t>, </a:t>
            </a:r>
            <a:r>
              <a:rPr lang="ru-RU" dirty="0" err="1"/>
              <a:t>лишніх</a:t>
            </a:r>
            <a:r>
              <a:rPr lang="ru-RU" dirty="0"/>
              <a:t> </a:t>
            </a:r>
            <a:r>
              <a:rPr lang="ru-RU" dirty="0" err="1"/>
              <a:t>матеріалів</a:t>
            </a:r>
            <a:r>
              <a:rPr lang="ru-RU" dirty="0"/>
              <a:t>, люфту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частинами</a:t>
            </a:r>
            <a:r>
              <a:rPr lang="ru-RU" dirty="0"/>
              <a:t> ,</a:t>
            </a:r>
            <a:r>
              <a:rPr lang="ru-RU" dirty="0" err="1"/>
              <a:t>неохайностей</a:t>
            </a:r>
            <a:r>
              <a:rPr lang="ru-RU" dirty="0"/>
              <a:t>, </a:t>
            </a:r>
            <a:r>
              <a:rPr lang="ru-RU" dirty="0" err="1"/>
              <a:t>тріщин</a:t>
            </a:r>
            <a:r>
              <a:rPr lang="ru-RU" dirty="0"/>
              <a:t>, </a:t>
            </a:r>
            <a:r>
              <a:rPr lang="ru-RU" dirty="0" err="1"/>
              <a:t>заводського</a:t>
            </a:r>
            <a:r>
              <a:rPr lang="ru-RU" dirty="0"/>
              <a:t> браку.</a:t>
            </a:r>
          </a:p>
          <a:p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не </a:t>
            </a:r>
            <a:r>
              <a:rPr lang="ru-RU" dirty="0" err="1"/>
              <a:t>відчутно</a:t>
            </a:r>
            <a:r>
              <a:rPr lang="ru-RU" dirty="0"/>
              <a:t> </a:t>
            </a:r>
            <a:r>
              <a:rPr lang="ru-RU" dirty="0" err="1"/>
              <a:t>зайвих</a:t>
            </a:r>
            <a:r>
              <a:rPr lang="ru-RU" dirty="0"/>
              <a:t> </a:t>
            </a:r>
            <a:r>
              <a:rPr lang="ru-RU" dirty="0" err="1"/>
              <a:t>звуків</a:t>
            </a:r>
            <a:r>
              <a:rPr lang="ru-RU" dirty="0"/>
              <a:t> таких як</a:t>
            </a:r>
            <a:r>
              <a:rPr lang="en-US" dirty="0"/>
              <a:t>: </a:t>
            </a:r>
            <a:r>
              <a:rPr lang="uk-UA" dirty="0"/>
              <a:t>скрип частин </a:t>
            </a:r>
            <a:r>
              <a:rPr lang="uk-UA" dirty="0" err="1"/>
              <a:t>степлера</a:t>
            </a:r>
            <a:r>
              <a:rPr lang="uk-UA" dirty="0"/>
              <a:t>.</a:t>
            </a:r>
          </a:p>
          <a:p>
            <a:r>
              <a:rPr lang="uk-UA" dirty="0"/>
              <a:t>Степлер не чіпляється за одяг та шкіру, міцно тримається в руці</a:t>
            </a:r>
            <a:endParaRPr lang="ru-RU" dirty="0"/>
          </a:p>
          <a:p>
            <a:endParaRPr lang="x-none" dirty="0"/>
          </a:p>
        </p:txBody>
      </p:sp>
      <p:pic>
        <p:nvPicPr>
          <p:cNvPr id="52" name="Picture 3" descr="C:\Users\User\Desktop\Без названи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9596" y="43599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422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F8F5B0-90C1-4B4F-8DDE-58ED6897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Security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116DBDA1-1B48-40AE-A94E-E5B36C41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lnSpcReduction="10000"/>
          </a:bodyPr>
          <a:lstStyle/>
          <a:p>
            <a:r>
              <a:rPr lang="uk-UA" dirty="0"/>
              <a:t>Даний степлер є небезпечним для людини. При неправильному поводженні можливо подряпатися або поранитися при використанні, небезпечно для очей.</a:t>
            </a:r>
          </a:p>
          <a:p>
            <a:r>
              <a:rPr lang="uk-UA" dirty="0"/>
              <a:t>Не рекомендовано давати дітям до 4 років.</a:t>
            </a:r>
          </a:p>
          <a:p>
            <a:r>
              <a:rPr lang="uk-UA" dirty="0"/>
              <a:t>Люди із обмеженими можливостями зможуть безперешкодно користуватися</a:t>
            </a:r>
          </a:p>
          <a:p>
            <a:endParaRPr lang="uk-UA" dirty="0"/>
          </a:p>
          <a:p>
            <a:endParaRPr lang="x-none" dirty="0"/>
          </a:p>
        </p:txBody>
      </p:sp>
      <p:pic>
        <p:nvPicPr>
          <p:cNvPr id="1026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7320" y="210107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51981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00F698B-2754-4CAD-8B3F-95100034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Appearance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4CC43AD9-D6D6-4547-A5C0-C1788C01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01813"/>
            <a:ext cx="9840911" cy="4419598"/>
          </a:xfrm>
        </p:spPr>
        <p:txBody>
          <a:bodyPr anchor="t">
            <a:normAutofit/>
          </a:bodyPr>
          <a:lstStyle/>
          <a:p>
            <a:r>
              <a:rPr lang="uk-UA" dirty="0"/>
              <a:t>Колір виробу</a:t>
            </a:r>
            <a:r>
              <a:rPr lang="en-US" dirty="0"/>
              <a:t>: </a:t>
            </a:r>
            <a:r>
              <a:rPr lang="uk-UA" dirty="0"/>
              <a:t>білий та жовтий. </a:t>
            </a:r>
          </a:p>
          <a:p>
            <a:r>
              <a:rPr lang="uk-UA" dirty="0"/>
              <a:t>Не має малюнків, написів, маркувань. </a:t>
            </a:r>
          </a:p>
          <a:p>
            <a:r>
              <a:rPr lang="uk-UA" dirty="0"/>
              <a:t>Не покритий фарбою. </a:t>
            </a:r>
          </a:p>
          <a:p>
            <a:r>
              <a:rPr lang="uk-UA" dirty="0"/>
              <a:t>Не нанесено марки, логотипу виробника та інших знаків.</a:t>
            </a:r>
          </a:p>
          <a:p>
            <a:r>
              <a:rPr lang="uk-UA" dirty="0"/>
              <a:t>Розміри </a:t>
            </a:r>
            <a:r>
              <a:rPr lang="uk-UA" dirty="0" err="1"/>
              <a:t>степлера</a:t>
            </a:r>
            <a:r>
              <a:rPr lang="en-US" dirty="0"/>
              <a:t>: </a:t>
            </a:r>
            <a:r>
              <a:rPr lang="uk-UA" dirty="0"/>
              <a:t>висота 4см, ширина 2см, довжина 9 см.  Степлер є малим відносно інших засобів.</a:t>
            </a:r>
          </a:p>
        </p:txBody>
      </p:sp>
      <p:pic>
        <p:nvPicPr>
          <p:cNvPr id="53" name="Picture 3" descr="C:\Users\User\Desktop\Без названи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5073" y="549111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3443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C223DE-7F22-4E01-87DA-FCE6C75E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Appearance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2813F09D-D688-4A4D-9489-1BE5F294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6273361" cy="3541714"/>
          </a:xfrm>
        </p:spPr>
        <p:txBody>
          <a:bodyPr anchor="t">
            <a:normAutofit fontScale="77500" lnSpcReduction="20000"/>
          </a:bodyPr>
          <a:lstStyle/>
          <a:p>
            <a:r>
              <a:rPr lang="uk-UA" dirty="0"/>
              <a:t>Упаковка </a:t>
            </a:r>
            <a:r>
              <a:rPr lang="uk-UA" dirty="0" err="1"/>
              <a:t>степлера</a:t>
            </a:r>
            <a:r>
              <a:rPr lang="uk-UA" dirty="0"/>
              <a:t> виготовлено з білого картону на якій надруковано логотип та назву виробника, тип </a:t>
            </a:r>
            <a:r>
              <a:rPr lang="uk-UA" dirty="0" err="1"/>
              <a:t>степлера</a:t>
            </a:r>
            <a:r>
              <a:rPr lang="uk-UA" dirty="0"/>
              <a:t>, матеріал з якого виготовлений та розміри.</a:t>
            </a:r>
          </a:p>
          <a:p>
            <a:r>
              <a:rPr lang="uk-UA" dirty="0"/>
              <a:t>Упаковка виконана в чорно-білих кольорах та не приносить естетичне задоволення. </a:t>
            </a:r>
          </a:p>
          <a:p>
            <a:r>
              <a:rPr lang="uk-UA" dirty="0"/>
              <a:t>Тест містить інформацію на англійській та українській, що є добре</a:t>
            </a:r>
            <a:endParaRPr lang="x-none" dirty="0"/>
          </a:p>
          <a:p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3E1B2C3-3D9F-4230-B542-1CA2EE2A18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2812" y="1997871"/>
            <a:ext cx="4752975" cy="3486150"/>
          </a:xfrm>
          <a:prstGeom prst="rect">
            <a:avLst/>
          </a:prstGeom>
        </p:spPr>
      </p:pic>
      <p:pic>
        <p:nvPicPr>
          <p:cNvPr id="53" name="Picture 3" descr="C:\Users\User\Desktop\Без названия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4905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6147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Usability Testing</a:t>
            </a:r>
            <a:endParaRPr lang="x-none" sz="4000" dirty="0"/>
          </a:p>
        </p:txBody>
      </p:sp>
      <p:sp>
        <p:nvSpPr>
          <p:cNvPr id="52" name="Місце для вмісту 2">
            <a:extLst>
              <a:ext uri="{FF2B5EF4-FFF2-40B4-BE49-F238E27FC236}">
                <a16:creationId xmlns:a16="http://schemas.microsoft.com/office/drawing/2014/main" xmlns="" id="{B1730877-9099-4D1A-A9F4-A95D4A61CECA}"/>
              </a:ext>
            </a:extLst>
          </p:cNvPr>
          <p:cNvSpPr txBox="1">
            <a:spLocks/>
          </p:cNvSpPr>
          <p:nvPr/>
        </p:nvSpPr>
        <p:spPr>
          <a:xfrm>
            <a:off x="1166019" y="2317749"/>
            <a:ext cx="9840911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Степлер зручно тримати в руці завдяки овальній формі.</a:t>
            </a:r>
          </a:p>
          <a:p>
            <a:r>
              <a:rPr lang="uk-UA" dirty="0"/>
              <a:t>Нижня частина </a:t>
            </a:r>
            <a:r>
              <a:rPr lang="uk-UA" dirty="0" err="1"/>
              <a:t>сплера</a:t>
            </a:r>
            <a:r>
              <a:rPr lang="uk-UA" dirty="0"/>
              <a:t> є прямокутною, що дозволяє поставити його на стіл </a:t>
            </a:r>
          </a:p>
          <a:p>
            <a:r>
              <a:rPr lang="uk-UA" dirty="0"/>
              <a:t>Зручно заповнити скобами. </a:t>
            </a:r>
          </a:p>
          <a:p>
            <a:r>
              <a:rPr lang="uk-UA" dirty="0"/>
              <a:t>Не має різкого запаху.</a:t>
            </a:r>
          </a:p>
          <a:p>
            <a:r>
              <a:rPr lang="uk-UA" dirty="0" err="1"/>
              <a:t>Комфортно</a:t>
            </a:r>
            <a:r>
              <a:rPr lang="uk-UA" dirty="0"/>
              <a:t> використовувати степлер та не викликає проблем при довгому використанні </a:t>
            </a:r>
          </a:p>
          <a:p>
            <a:endParaRPr lang="uk-UA" dirty="0"/>
          </a:p>
        </p:txBody>
      </p:sp>
      <p:pic>
        <p:nvPicPr>
          <p:cNvPr id="55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894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598594-9E56-4A7A-8F6F-DA4318C1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Functional testing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BFB960-3DE0-4971-801B-C591FD1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6033804" cy="3541714"/>
          </a:xfrm>
        </p:spPr>
        <p:txBody>
          <a:bodyPr anchor="t">
            <a:normAutofit fontScale="77500" lnSpcReduction="20000"/>
          </a:bodyPr>
          <a:lstStyle/>
          <a:p>
            <a:r>
              <a:rPr lang="uk-UA" dirty="0"/>
              <a:t>Зручно самостійно заповнити скобами. </a:t>
            </a:r>
          </a:p>
          <a:p>
            <a:r>
              <a:rPr lang="uk-UA" dirty="0"/>
              <a:t>Виріб не підтримає різноманітні розміри скоб.</a:t>
            </a:r>
          </a:p>
          <a:p>
            <a:r>
              <a:rPr lang="uk-UA" dirty="0"/>
              <a:t>Використовує скоби №10. Ширина 9 мм.</a:t>
            </a:r>
          </a:p>
          <a:p>
            <a:r>
              <a:rPr lang="uk-UA" dirty="0"/>
              <a:t>Не можливо використовувати замість скоб інші матеріали.</a:t>
            </a:r>
          </a:p>
          <a:p>
            <a:r>
              <a:rPr lang="uk-UA" dirty="0"/>
              <a:t>Можна використовувати скоби інших виробників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9CB0B7B-E434-4252-A7B4-F8EB245B11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736" r="13436" b="19051"/>
          <a:stretch/>
        </p:blipFill>
        <p:spPr>
          <a:xfrm>
            <a:off x="7273643" y="2141538"/>
            <a:ext cx="4452425" cy="3375026"/>
          </a:xfrm>
          <a:prstGeom prst="rect">
            <a:avLst/>
          </a:prstGeom>
        </p:spPr>
      </p:pic>
      <p:pic>
        <p:nvPicPr>
          <p:cNvPr id="3074" name="Picture 2" descr="C:\Users\User\Desktop\Без названия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171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569</Words>
  <Application>Microsoft Office PowerPoint</Application>
  <PresentationFormat>Произвольный</PresentationFormat>
  <Paragraphs>69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Тестування простого предмету</vt:lpstr>
      <vt:lpstr>Для тестування було обрано степлер 2047 NORMA</vt:lpstr>
      <vt:lpstr>Primary Testing</vt:lpstr>
      <vt:lpstr>Quality estimation</vt:lpstr>
      <vt:lpstr>Security testing</vt:lpstr>
      <vt:lpstr>Appearance testing</vt:lpstr>
      <vt:lpstr>Appearance testing</vt:lpstr>
      <vt:lpstr>Usability Testing</vt:lpstr>
      <vt:lpstr>Functional testing</vt:lpstr>
      <vt:lpstr>Functional testing</vt:lpstr>
      <vt:lpstr>Functional testing</vt:lpstr>
      <vt:lpstr>Functional testing</vt:lpstr>
      <vt:lpstr>Stress testing</vt:lpstr>
      <vt:lpstr>Stress testing</vt:lpstr>
      <vt:lpstr>Stress testing</vt:lpstr>
      <vt:lpstr>Performance testing</vt:lpstr>
      <vt:lpstr>Performance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</dc:title>
  <dc:creator>Mick</dc:creator>
  <cp:lastModifiedBy>User</cp:lastModifiedBy>
  <cp:revision>24</cp:revision>
  <dcterms:created xsi:type="dcterms:W3CDTF">2019-05-14T15:47:19Z</dcterms:created>
  <dcterms:modified xsi:type="dcterms:W3CDTF">2019-06-10T09:59:07Z</dcterms:modified>
</cp:coreProperties>
</file>