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6" r:id="rId8"/>
    <p:sldId id="268" r:id="rId9"/>
    <p:sldId id="270" r:id="rId10"/>
    <p:sldId id="272" r:id="rId11"/>
    <p:sldId id="276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06" y="-7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623C-7B48-4227-A31F-DD201ECD806C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E569-3BE6-4E39-B10E-B7FC46767C7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A070EAD-1DCD-4F3D-BA84-799B891A0E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07411C1-52FB-4C84-AC8C-FCE8C5AE6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uk-UA" sz="5400" dirty="0"/>
              <a:t>Тестування текстового поля</a:t>
            </a:r>
            <a:endParaRPr lang="x-none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252C5FF7-CA2F-4AA9-BCF1-5D387E44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241" y="4787906"/>
            <a:ext cx="4118611" cy="1108075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</a:t>
            </a:r>
            <a:r>
              <a:rPr lang="uk-UA" sz="2400" dirty="0" err="1">
                <a:solidFill>
                  <a:schemeClr val="tx1"/>
                </a:solidFill>
              </a:rPr>
              <a:t>ст.гр</a:t>
            </a:r>
            <a:r>
              <a:rPr lang="uk-UA" sz="2400" dirty="0">
                <a:solidFill>
                  <a:schemeClr val="tx1"/>
                </a:solidFill>
              </a:rPr>
              <a:t>. ІП-16-1</a:t>
            </a:r>
          </a:p>
          <a:p>
            <a:r>
              <a:rPr lang="uk-UA" sz="2400" dirty="0" err="1" smtClean="0">
                <a:solidFill>
                  <a:schemeClr val="tx1"/>
                </a:solidFill>
              </a:rPr>
              <a:t>Шмигельський</a:t>
            </a:r>
            <a:r>
              <a:rPr lang="uk-UA" sz="2400" dirty="0" smtClean="0">
                <a:solidFill>
                  <a:schemeClr val="tx1"/>
                </a:solidFill>
              </a:rPr>
              <a:t> Ярослав</a:t>
            </a:r>
            <a:endParaRPr lang="x-none" sz="2400" dirty="0">
              <a:solidFill>
                <a:schemeClr val="tx1"/>
              </a:solidFill>
            </a:endParaRPr>
          </a:p>
          <a:p>
            <a:endParaRPr lang="x-non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665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/>
              <a:t>1</a:t>
            </a:r>
            <a:r>
              <a:rPr lang="en-US" sz="4000" dirty="0" smtClean="0"/>
              <a:t>6</a:t>
            </a:r>
            <a:r>
              <a:rPr lang="uk-UA" sz="4000" dirty="0" smtClean="0"/>
              <a:t>. </a:t>
            </a:r>
            <a:r>
              <a:rPr lang="uk-UA" sz="4000" dirty="0"/>
              <a:t>Перегляд коду сторінки</a:t>
            </a:r>
            <a:endParaRPr lang="x-none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21EAB83E-1D5E-4E64-930B-B3389918D4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0815" y="1467684"/>
            <a:ext cx="4412456" cy="41392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F9C9182B-E791-41EF-A381-128422F5AF4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960" y="1654177"/>
            <a:ext cx="5528269" cy="3938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0909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17. КУКИ</a:t>
            </a:r>
            <a:endParaRPr lang="x-none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8E24D6A3-833D-442F-8663-60EA8EE7FF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2655" y="1947863"/>
            <a:ext cx="4998333" cy="3598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1BA15E8-C95A-40E0-989A-8564FDBEC6F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5363" y="1320686"/>
            <a:ext cx="5406140" cy="4938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1198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18. Зробити користувача </a:t>
            </a:r>
            <a:r>
              <a:rPr lang="uk-UA" sz="4000" dirty="0" err="1"/>
              <a:t>адміном</a:t>
            </a:r>
            <a:endParaRPr lang="x-none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ACF3765-4F8B-40B6-BA12-C15703E3E5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6617" y="1049544"/>
            <a:ext cx="4199411" cy="9297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B75E9F59-3827-4C36-8D9C-38F6B85955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62529" y="2103710"/>
            <a:ext cx="7193283" cy="46185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968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952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17. Кінець)</a:t>
            </a:r>
            <a:endParaRPr lang="x-none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31D1F52C-CCB8-4508-9B3C-8B91206FC0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2819" y="998538"/>
            <a:ext cx="5562600" cy="5391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8722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42A26C-6B32-4785-9320-6BC4EE2A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28438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50A3EF36-906C-41AB-B0F3-BE606E28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093794"/>
            <a:ext cx="9840911" cy="46974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uk-UA" dirty="0"/>
              <a:t>Знайти всі 18 помилок </a:t>
            </a:r>
            <a:r>
              <a:rPr lang="uk-UA" dirty="0" err="1"/>
              <a:t>текствого</a:t>
            </a:r>
            <a:r>
              <a:rPr lang="uk-UA" dirty="0"/>
              <a:t> поля. </a:t>
            </a:r>
          </a:p>
          <a:p>
            <a:pPr marL="0" indent="0">
              <a:buNone/>
            </a:pPr>
            <a:r>
              <a:rPr lang="uk-UA" dirty="0"/>
              <a:t>Специфікація</a:t>
            </a:r>
          </a:p>
          <a:p>
            <a:pPr marL="0" indent="0">
              <a:buNone/>
            </a:pPr>
            <a:r>
              <a:rPr lang="uk-UA" dirty="0"/>
              <a:t>Користувач повинен заповнити необхідні дані, щоб отримати доступ, як стандартний користувач у форумі.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Зараз можна перевірити лише поле "Ім'я". Максимальна довжина поля - 30.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813067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32" y="0"/>
            <a:ext cx="5086668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1.Пусте значення</a:t>
            </a:r>
            <a:endParaRPr lang="x-none" sz="4000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="" xmlns:a16="http://schemas.microsoft.com/office/drawing/2014/main" id="{AA5F7150-B4A5-40DA-873F-009F1B27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5287" y="1683835"/>
            <a:ext cx="4473034" cy="4079512"/>
          </a:xfrm>
          <a:prstGeom prst="rect">
            <a:avLst/>
          </a:prstGeom>
        </p:spPr>
      </p:pic>
      <p:sp>
        <p:nvSpPr>
          <p:cNvPr id="5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 txBox="1">
            <a:spLocks/>
          </p:cNvSpPr>
          <p:nvPr/>
        </p:nvSpPr>
        <p:spPr>
          <a:xfrm>
            <a:off x="5032692" y="259080"/>
            <a:ext cx="7418388" cy="67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2.Пробіл</a:t>
            </a:r>
            <a:endParaRPr kumimoji="0" lang="x-non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D7079F6D-BB5D-435C-BF56-4CC655406E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270" y="1558293"/>
            <a:ext cx="4503170" cy="4100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554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1"/>
            <a:ext cx="6305868" cy="1126598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3. </a:t>
            </a:r>
            <a:r>
              <a:rPr lang="en-US" sz="4000" dirty="0"/>
              <a:t>CAPSLOCK</a:t>
            </a:r>
            <a:endParaRPr lang="x-none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108748A-C4BD-4639-B1B1-DA5DDB9122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4493" y="1756702"/>
            <a:ext cx="4239987" cy="3888445"/>
          </a:xfrm>
          <a:prstGeom prst="rect">
            <a:avLst/>
          </a:prstGeom>
        </p:spPr>
      </p:pic>
      <p:sp>
        <p:nvSpPr>
          <p:cNvPr id="5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 txBox="1">
            <a:spLocks/>
          </p:cNvSpPr>
          <p:nvPr/>
        </p:nvSpPr>
        <p:spPr>
          <a:xfrm>
            <a:off x="5124132" y="376545"/>
            <a:ext cx="6526804" cy="73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uk-UA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Недостатньо символів</a:t>
            </a:r>
            <a:endParaRPr kumimoji="0" lang="x-non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2526CAAE-39CA-41CA-BDAC-1238032BD3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1642" y="1686009"/>
            <a:ext cx="4368757" cy="40557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15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32" y="320040"/>
            <a:ext cx="5665788" cy="71511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5. Введено більше 30 символів</a:t>
            </a:r>
            <a:endParaRPr lang="x-none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FD58A31-DB62-44F0-9E24-401AA3F501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284" y="1661159"/>
            <a:ext cx="4984608" cy="4553839"/>
          </a:xfrm>
          <a:prstGeom prst="rect">
            <a:avLst/>
          </a:prstGeom>
        </p:spPr>
      </p:pic>
      <p:sp>
        <p:nvSpPr>
          <p:cNvPr id="5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 txBox="1">
            <a:spLocks/>
          </p:cNvSpPr>
          <p:nvPr/>
        </p:nvSpPr>
        <p:spPr>
          <a:xfrm>
            <a:off x="5505132" y="289560"/>
            <a:ext cx="6458268" cy="821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Інші символи які не є буквами</a:t>
            </a:r>
            <a:endParaRPr kumimoji="0" lang="x-non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79C5379E-D427-4EE5-B6E8-EBE7164BC9A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6399" y="1691621"/>
            <a:ext cx="4943122" cy="44993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6877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2" y="441960"/>
            <a:ext cx="5498148" cy="57795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7. Не </a:t>
            </a:r>
            <a:r>
              <a:rPr lang="en-US" sz="4000" dirty="0"/>
              <a:t>ASCII</a:t>
            </a:r>
            <a:endParaRPr lang="x-none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323242C0-4B3D-4304-8B14-DCAE14BA8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92" y="2072639"/>
            <a:ext cx="4411525" cy="3981133"/>
          </a:xfrm>
          <a:prstGeom prst="rect">
            <a:avLst/>
          </a:prstGeom>
        </p:spPr>
      </p:pic>
      <p:sp>
        <p:nvSpPr>
          <p:cNvPr id="5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 txBox="1">
            <a:spLocks/>
          </p:cNvSpPr>
          <p:nvPr/>
        </p:nvSpPr>
        <p:spPr>
          <a:xfrm>
            <a:off x="5383212" y="350520"/>
            <a:ext cx="6488748" cy="745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Містить Пробіл в середині рядка</a:t>
            </a:r>
            <a:endParaRPr kumimoji="0" lang="x-non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FEE0F2DB-B8B6-43E4-85D2-383F92ED34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5482" y="1905000"/>
            <a:ext cx="4491842" cy="41452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888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52" y="502920"/>
            <a:ext cx="6336348" cy="82179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9. Містить Пробіл в кінці рядка</a:t>
            </a:r>
            <a:endParaRPr lang="x-none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BBEE875-AA92-423F-8CED-6882D12A8A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8136" y="1798320"/>
            <a:ext cx="4272862" cy="3931033"/>
          </a:xfrm>
          <a:prstGeom prst="rect">
            <a:avLst/>
          </a:prstGeom>
        </p:spPr>
      </p:pic>
      <p:sp>
        <p:nvSpPr>
          <p:cNvPr id="5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 txBox="1">
            <a:spLocks/>
          </p:cNvSpPr>
          <p:nvPr/>
        </p:nvSpPr>
        <p:spPr>
          <a:xfrm>
            <a:off x="6846252" y="411480"/>
            <a:ext cx="4598988" cy="91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Містить Пробіл на початку рядка</a:t>
            </a:r>
            <a:endParaRPr kumimoji="0" lang="x-non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44B55943-80F4-44CB-B1F0-43E3C2393FE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1698" y="1828799"/>
            <a:ext cx="4351621" cy="40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3404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233160" cy="1143000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11. Введено 30 символів</a:t>
            </a:r>
            <a:endParaRPr lang="x-none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7D97CBB-59E1-4CE3-B2AA-7D57939F2C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1968" y="2026920"/>
            <a:ext cx="4519085" cy="4090670"/>
          </a:xfrm>
          <a:prstGeom prst="rect">
            <a:avLst/>
          </a:prstGeom>
        </p:spPr>
      </p:pic>
      <p:sp>
        <p:nvSpPr>
          <p:cNvPr id="5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 txBox="1">
            <a:spLocks/>
          </p:cNvSpPr>
          <p:nvPr/>
        </p:nvSpPr>
        <p:spPr>
          <a:xfrm>
            <a:off x="6827520" y="600564"/>
            <a:ext cx="4721004" cy="86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uk-U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 </a:t>
            </a:r>
            <a:r>
              <a:rPr kumimoji="0" lang="uk-UA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ін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’</a:t>
            </a:r>
            <a:r>
              <a:rPr kumimoji="0" lang="uk-UA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єкція</a:t>
            </a:r>
            <a:endParaRPr kumimoji="0" lang="x-non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3BE287CA-D4E1-4B3E-99B5-2900B3170BC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8032" y="2011680"/>
            <a:ext cx="4811901" cy="3749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31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760"/>
            <a:ext cx="6324600" cy="1050398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13-14. </a:t>
            </a:r>
            <a:r>
              <a:rPr lang="en-US" sz="4000" dirty="0"/>
              <a:t>XSS </a:t>
            </a:r>
            <a:r>
              <a:rPr lang="uk-UA" sz="4000" dirty="0"/>
              <a:t>та </a:t>
            </a:r>
            <a:r>
              <a:rPr lang="en-US" sz="4000" dirty="0"/>
              <a:t>html </a:t>
            </a:r>
            <a:r>
              <a:rPr lang="uk-UA" sz="4000" dirty="0"/>
              <a:t>теги</a:t>
            </a:r>
            <a:endParaRPr lang="x-none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5AE65B2D-4904-4BBA-8301-7F66619A8C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054" y="2026919"/>
            <a:ext cx="3967970" cy="3869691"/>
          </a:xfrm>
          <a:prstGeom prst="rect">
            <a:avLst/>
          </a:prstGeom>
        </p:spPr>
      </p:pic>
      <p:sp>
        <p:nvSpPr>
          <p:cNvPr id="52" name="Заголовок 1">
            <a:extLst>
              <a:ext uri="{FF2B5EF4-FFF2-40B4-BE49-F238E27FC236}">
                <a16:creationId xmlns="" xmlns:a16="http://schemas.microsoft.com/office/drawing/2014/main" id="{73C8530A-6EE0-4977-B485-E3FB58ACDF66}"/>
              </a:ext>
            </a:extLst>
          </p:cNvPr>
          <p:cNvSpPr txBox="1">
            <a:spLocks/>
          </p:cNvSpPr>
          <p:nvPr/>
        </p:nvSpPr>
        <p:spPr>
          <a:xfrm>
            <a:off x="5715000" y="502920"/>
            <a:ext cx="6141770" cy="76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uk-U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Відсутній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endParaRPr kumimoji="0" lang="x-non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7C91B410-907D-43AF-AFFF-0F4BBDECBF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3116" y="1965960"/>
            <a:ext cx="4393626" cy="39893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3767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124</Words>
  <Application>Microsoft Office PowerPoint</Application>
  <PresentationFormat>Произвольный</PresentationFormat>
  <Paragraphs>25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Тестування текстового поля</vt:lpstr>
      <vt:lpstr>Завдання</vt:lpstr>
      <vt:lpstr>1.Пусте значення</vt:lpstr>
      <vt:lpstr>3. CAPSLOCK</vt:lpstr>
      <vt:lpstr>5. Введено більше 30 символів</vt:lpstr>
      <vt:lpstr>7. Не ASCII</vt:lpstr>
      <vt:lpstr>9. Містить Пробіл в кінці рядка</vt:lpstr>
      <vt:lpstr>11. Введено 30 символів</vt:lpstr>
      <vt:lpstr>13-14. XSS та html теги</vt:lpstr>
      <vt:lpstr>16. Перегляд коду сторінки</vt:lpstr>
      <vt:lpstr>17. КУКИ</vt:lpstr>
      <vt:lpstr>18. Зробити користувача адміном</vt:lpstr>
      <vt:lpstr>17. Кінець)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Mick</dc:creator>
  <cp:lastModifiedBy>User</cp:lastModifiedBy>
  <cp:revision>10</cp:revision>
  <dcterms:created xsi:type="dcterms:W3CDTF">2019-05-15T16:09:27Z</dcterms:created>
  <dcterms:modified xsi:type="dcterms:W3CDTF">2019-06-10T09:41:16Z</dcterms:modified>
</cp:coreProperties>
</file>