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9" r:id="rId4"/>
    <p:sldId id="265" r:id="rId5"/>
    <p:sldId id="266" r:id="rId6"/>
    <p:sldId id="267" r:id="rId7"/>
    <p:sldId id="268" r:id="rId8"/>
    <p:sldId id="269" r:id="rId9"/>
    <p:sldId id="257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06" y="-7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A070EAD-1DCD-4F3D-BA84-799B891A0E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FEA93E9-3E79-48CE-99A6-99D3B280C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Bug report</a:t>
            </a:r>
            <a:endParaRPr lang="x-none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8DA9170C-432B-4951-810D-A77926E8C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8640" y="5388768"/>
            <a:ext cx="3725695" cy="1108075"/>
          </a:xfrm>
        </p:spPr>
        <p:txBody>
          <a:bodyPr>
            <a:normAutofit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ст. Гр. ІП-16-1</a:t>
            </a:r>
          </a:p>
          <a:p>
            <a:r>
              <a:rPr lang="uk-UA" sz="2400" dirty="0" err="1" smtClean="0">
                <a:solidFill>
                  <a:schemeClr val="tx1"/>
                </a:solidFill>
              </a:rPr>
              <a:t>Шмигельський</a:t>
            </a:r>
            <a:r>
              <a:rPr lang="uk-UA" sz="2400" dirty="0" smtClean="0">
                <a:solidFill>
                  <a:schemeClr val="tx1"/>
                </a:solidFill>
              </a:rPr>
              <a:t> Я.В.</a:t>
            </a:r>
            <a:endParaRPr lang="uk-U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9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/>
              <a:t>Фотографія</a:t>
            </a:r>
            <a:endParaRPr lang="x-none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EAD1255A-059A-4AE8-ADCE-E2A224556D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013" y="-14287"/>
            <a:ext cx="6896047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BD0D58C0-0321-4A01-BAE1-DF42697EE05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6117" y="3185221"/>
            <a:ext cx="3474708" cy="2895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686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A2E3EAB7-E9B3-4E7B-A87E-8C09A35474B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575" y="-23177"/>
            <a:ext cx="6709518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E58B51BA-3ABF-4960-B630-005DDB9E31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69398" y="2912903"/>
            <a:ext cx="1735599" cy="1301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386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796DC693-E97C-445D-9903-1662DAE9F7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00580" y="2997992"/>
            <a:ext cx="1804417" cy="14097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FABDC8C9-38FB-470B-9A58-8FA48619189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1920" y="0"/>
            <a:ext cx="6876997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1250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082806F7-4836-4181-A949-0E267C7DA1A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62308" y="2644127"/>
            <a:ext cx="528633" cy="235586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D3900AB-6F7C-4F3A-AA65-4C566EBED95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299" y="-4762"/>
            <a:ext cx="6905625" cy="6848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514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F38B9717-C674-44BD-8275-A7D2AD857C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97469" y="3128963"/>
            <a:ext cx="1458312" cy="105727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E112386A-4BC0-4C4E-9879-2E5FC1D3487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225" y="-14287"/>
            <a:ext cx="687702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441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ABDBB657-607C-4B24-AAF2-4B340133C21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5747" y="3389691"/>
            <a:ext cx="1619250" cy="4191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C7AA76AA-18FC-40FF-ABF2-D7F3F23157C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685" y="186531"/>
            <a:ext cx="6886575" cy="6324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0059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/>
              <a:t>Список помилок</a:t>
            </a:r>
            <a:endParaRPr lang="x-none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79051A83-4A7C-4F2D-835E-7D5EADA97B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6673" y="1509809"/>
            <a:ext cx="8837729" cy="45880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990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pic>
        <p:nvPicPr>
          <p:cNvPr id="54" name="Рисунок 53">
            <a:extLst>
              <a:ext uri="{FF2B5EF4-FFF2-40B4-BE49-F238E27FC236}">
                <a16:creationId xmlns="" xmlns:a16="http://schemas.microsoft.com/office/drawing/2014/main" id="{2A36E004-0D78-453D-95E4-005015A35D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35000" b="94091" l="38869" r="61131">
                        <a14:foregroundMark x1="46450" y1="60000" x2="44886" y2="53636"/>
                        <a14:foregroundMark x1="44886" y1="53636" x2="43923" y2="40455"/>
                        <a14:foregroundMark x1="43923" y1="40455" x2="41998" y2="37727"/>
                        <a14:foregroundMark x1="39832" y1="35682" x2="54874" y2="37045"/>
                        <a14:foregroundMark x1="58845" y1="37273" x2="53911" y2="37273"/>
                        <a14:foregroundMark x1="55235" y1="35682" x2="55235" y2="35682"/>
                        <a14:foregroundMark x1="53670" y1="35227" x2="57160" y2="35227"/>
                        <a14:foregroundMark x1="60890" y1="37273" x2="60890" y2="38864"/>
                        <a14:foregroundMark x1="39591" y1="38864" x2="39110" y2="35909"/>
                        <a14:foregroundMark x1="59206" y1="39318" x2="54753" y2="38636"/>
                        <a14:foregroundMark x1="60650" y1="94545" x2="52587" y2="92727"/>
                        <a14:foregroundMark x1="39230" y1="94318" x2="38989" y2="91364"/>
                        <a14:foregroundMark x1="61131" y1="91364" x2="60890" y2="64545"/>
                        <a14:foregroundMark x1="60890" y1="64545" x2="61131" y2="62955"/>
                        <a14:foregroundMark x1="38989" y1="87045" x2="39230" y2="76818"/>
                        <a14:foregroundMark x1="39230" y1="74545" x2="39110" y2="60000"/>
                        <a14:foregroundMark x1="39110" y1="58182" x2="39230" y2="46818"/>
                        <a14:foregroundMark x1="38989" y1="42500" x2="38989" y2="40682"/>
                      </a14:backgroundRemoval>
                    </a14:imgEffect>
                  </a14:imgLayer>
                </a14:imgProps>
              </a:ext>
            </a:extLst>
          </a:blip>
          <a:srcRect l="38072" t="33101" r="37549" b="3508"/>
          <a:stretch/>
        </p:blipFill>
        <p:spPr>
          <a:xfrm>
            <a:off x="4209761" y="1017659"/>
            <a:ext cx="3789940" cy="52180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047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096F6688-F60F-449A-94C5-4754B5BF67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625" y="463550"/>
            <a:ext cx="6905625" cy="595312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839FF17C-5781-4161-9EB7-BC6E2C4D9EB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64474" y="3525573"/>
            <a:ext cx="3620603" cy="52916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x-none" sz="3200" dirty="0"/>
          </a:p>
        </p:txBody>
      </p:sp>
    </p:spTree>
    <p:extLst>
      <p:ext uri="{BB962C8B-B14F-4D97-AF65-F5344CB8AC3E}">
        <p14:creationId xmlns="" xmlns:p14="http://schemas.microsoft.com/office/powerpoint/2010/main" val="2674166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x-none" sz="3200" dirty="0"/>
          </a:p>
        </p:txBody>
      </p:sp>
      <p:pic>
        <p:nvPicPr>
          <p:cNvPr id="55" name="Рисунок 54">
            <a:extLst>
              <a:ext uri="{FF2B5EF4-FFF2-40B4-BE49-F238E27FC236}">
                <a16:creationId xmlns="" xmlns:a16="http://schemas.microsoft.com/office/drawing/2014/main" id="{A9817BA8-D39C-49D9-92E7-94B89860CB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54386" y="3428999"/>
            <a:ext cx="944479" cy="56668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6BF1549F-EEC3-4133-8C0A-35FDBDD024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462" y="514349"/>
            <a:ext cx="6886575" cy="5829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327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x-none" sz="3200" dirty="0"/>
          </a:p>
        </p:txBody>
      </p:sp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C798B7A9-B3D3-486C-8E5E-44D2C7C779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7358" y="3274060"/>
            <a:ext cx="2669885" cy="74707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A3EF1482-EB8C-442B-BF35-0521CE54B1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575" y="404018"/>
            <a:ext cx="6886575" cy="6048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086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DCA61F46-C87D-43D1-B18B-3D855A0914A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7515" y="3375342"/>
            <a:ext cx="998220" cy="8318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58818E61-236D-4835-B054-028CAF52BCC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624" y="439421"/>
            <a:ext cx="6905625" cy="6029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2984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86F9CB4C-6A81-4CC6-81D3-D5546FFE25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65653" y="2982911"/>
            <a:ext cx="1739344" cy="142478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CE09D67-1877-4937-9AF6-906D1CD96F7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0848" y="472440"/>
            <a:ext cx="6896100" cy="6029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609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5C252BCE-9506-4917-94A3-31FFF1DFDA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77654" y="3143250"/>
            <a:ext cx="1297941" cy="10668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79345F53-7F65-4267-B4AD-A45D20CBE3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438" y="445133"/>
            <a:ext cx="6905625" cy="5915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3391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02A7F9E6-1C42-49AA-945E-7A53211391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94" t="18097" r="1408"/>
          <a:stretch/>
        </p:blipFill>
        <p:spPr>
          <a:xfrm>
            <a:off x="2051112" y="928176"/>
            <a:ext cx="7510337" cy="57940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407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27</Words>
  <Application>Microsoft Office PowerPoint</Application>
  <PresentationFormat>Произвольный</PresentationFormat>
  <Paragraphs>18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Bug report</vt:lpstr>
      <vt:lpstr>Завдання</vt:lpstr>
      <vt:lpstr>Слайд 3</vt:lpstr>
      <vt:lpstr>Слайд 4</vt:lpstr>
      <vt:lpstr>Слайд 5</vt:lpstr>
      <vt:lpstr>Слайд 6</vt:lpstr>
      <vt:lpstr>Слайд 7</vt:lpstr>
      <vt:lpstr>Слайд 8</vt:lpstr>
      <vt:lpstr>Завдання</vt:lpstr>
      <vt:lpstr>Слайд 10</vt:lpstr>
      <vt:lpstr>Слайд 11</vt:lpstr>
      <vt:lpstr>Слайд 12</vt:lpstr>
      <vt:lpstr>Слайд 13</vt:lpstr>
      <vt:lpstr>Слайд 14</vt:lpstr>
      <vt:lpstr>Слайд 15</vt:lpstr>
      <vt:lpstr>Список помилок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</dc:title>
  <dc:creator>Mick</dc:creator>
  <cp:lastModifiedBy>User</cp:lastModifiedBy>
  <cp:revision>30</cp:revision>
  <dcterms:created xsi:type="dcterms:W3CDTF">2019-05-16T05:06:20Z</dcterms:created>
  <dcterms:modified xsi:type="dcterms:W3CDTF">2019-06-10T09:41:50Z</dcterms:modified>
</cp:coreProperties>
</file>