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9AD3E-343F-49CF-9BE2-86C3A35D38C2}" type="datetimeFigureOut">
              <a:rPr lang="uk-UA" smtClean="0"/>
              <a:t>04.05.2019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159-6FFB-4198-9C8E-21BBADA97FF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597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159-6FFB-4198-9C8E-21BBADA97FF2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36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Defect Report</a:t>
            </a:r>
            <a:endParaRPr lang="uk-UA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Iryna</a:t>
            </a:r>
            <a:r>
              <a:rPr lang="en-US" dirty="0" smtClean="0"/>
              <a:t> </a:t>
            </a:r>
            <a:r>
              <a:rPr lang="en-US" dirty="0" err="1" smtClean="0"/>
              <a:t>dzhus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08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1403" y="0"/>
            <a:ext cx="9905998" cy="1478570"/>
          </a:xfrm>
        </p:spPr>
        <p:txBody>
          <a:bodyPr/>
          <a:lstStyle/>
          <a:p>
            <a:r>
              <a:rPr lang="uk-UA" dirty="0" smtClean="0"/>
              <a:t>Тестування статичної сторінки календаря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4" y="1097280"/>
            <a:ext cx="941990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Functional testing 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2" y="946468"/>
            <a:ext cx="6781491" cy="5911532"/>
          </a:xfrm>
        </p:spPr>
      </p:pic>
      <p:sp>
        <p:nvSpPr>
          <p:cNvPr id="5" name="TextBox 4"/>
          <p:cNvSpPr txBox="1"/>
          <p:nvPr/>
        </p:nvSpPr>
        <p:spPr>
          <a:xfrm>
            <a:off x="7847011" y="293561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847011" y="3413760"/>
            <a:ext cx="2760029" cy="9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982" y="-154912"/>
            <a:ext cx="9905998" cy="1478570"/>
          </a:xfrm>
        </p:spPr>
        <p:txBody>
          <a:bodyPr/>
          <a:lstStyle/>
          <a:p>
            <a:r>
              <a:rPr lang="en-US" dirty="0" smtClean="0"/>
              <a:t>UI Testing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3" y="845820"/>
            <a:ext cx="6785362" cy="5904419"/>
          </a:xfr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7486650" y="3304951"/>
            <a:ext cx="3895725" cy="604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8225" y="293561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09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Тестування мобільного поштового додатку </a:t>
            </a:r>
            <a:r>
              <a:rPr lang="en-US" dirty="0" smtClean="0"/>
              <a:t>Blue mail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340" y="2249487"/>
            <a:ext cx="4001929" cy="40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3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410" y="0"/>
            <a:ext cx="11197589" cy="960120"/>
          </a:xfrm>
        </p:spPr>
        <p:txBody>
          <a:bodyPr>
            <a:normAutofit/>
          </a:bodyPr>
          <a:lstStyle/>
          <a:p>
            <a:r>
              <a:rPr lang="uk-UA" dirty="0"/>
              <a:t>Нефункціональне </a:t>
            </a:r>
            <a:r>
              <a:rPr lang="uk-UA" dirty="0" smtClean="0"/>
              <a:t>тестування</a:t>
            </a:r>
            <a:r>
              <a:rPr lang="en-US" dirty="0" smtClean="0"/>
              <a:t>  -  Performance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96" y="682793"/>
            <a:ext cx="5862274" cy="6175207"/>
          </a:xfrm>
        </p:spPr>
      </p:pic>
    </p:spTree>
    <p:extLst>
      <p:ext uri="{BB962C8B-B14F-4D97-AF65-F5344CB8AC3E}">
        <p14:creationId xmlns:p14="http://schemas.microsoft.com/office/powerpoint/2010/main" val="16569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594" y="0"/>
            <a:ext cx="10373996" cy="948690"/>
          </a:xfrm>
        </p:spPr>
        <p:txBody>
          <a:bodyPr/>
          <a:lstStyle/>
          <a:p>
            <a:r>
              <a:rPr lang="uk-UA" dirty="0"/>
              <a:t>Нефункціональне </a:t>
            </a:r>
            <a:r>
              <a:rPr lang="uk-UA" dirty="0" smtClean="0"/>
              <a:t>тестування</a:t>
            </a:r>
            <a:r>
              <a:rPr lang="en-US" dirty="0" smtClean="0"/>
              <a:t>  -  </a:t>
            </a:r>
            <a:r>
              <a:rPr lang="uk-UA" dirty="0" smtClean="0"/>
              <a:t>Локалізація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1" y="651764"/>
            <a:ext cx="6044894" cy="620623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b="-1"/>
          <a:stretch/>
        </p:blipFill>
        <p:spPr>
          <a:xfrm>
            <a:off x="7967485" y="1792269"/>
            <a:ext cx="2727185" cy="4644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67485" y="133943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Screenshot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16537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</TotalTime>
  <Words>31</Words>
  <Application>Microsoft Office PowerPoint</Application>
  <PresentationFormat>Широкоэкранный</PresentationFormat>
  <Paragraphs>12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Контур</vt:lpstr>
      <vt:lpstr>Defect Report</vt:lpstr>
      <vt:lpstr>Тестування статичної сторінки календаря</vt:lpstr>
      <vt:lpstr>Functional testing </vt:lpstr>
      <vt:lpstr>UI Testing</vt:lpstr>
      <vt:lpstr>Тестування мобільного поштового додатку Blue mail</vt:lpstr>
      <vt:lpstr>Нефункціональне тестування  -  Performance</vt:lpstr>
      <vt:lpstr>Нефункціональне тестування  -  Локалізація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Report</dc:title>
  <dc:creator>Ira</dc:creator>
  <cp:lastModifiedBy>Ira</cp:lastModifiedBy>
  <cp:revision>2</cp:revision>
  <dcterms:created xsi:type="dcterms:W3CDTF">2019-05-04T11:40:13Z</dcterms:created>
  <dcterms:modified xsi:type="dcterms:W3CDTF">2019-05-04T11:52:55Z</dcterms:modified>
</cp:coreProperties>
</file>