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364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7307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5508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84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7641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0918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0233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6518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3837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1806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917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850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784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30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642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59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7124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017C-5164-49F8-93F2-467FBE4CF1C4}" type="datetimeFigureOut">
              <a:rPr lang="en-150" smtClean="0"/>
              <a:t>16/05/2019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CB1D-1794-4C2A-88B6-9C86E859A083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70002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54E9D-D151-462A-8F61-9348DC5C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uk-UA" sz="5400" dirty="0"/>
              <a:t>Тестування простого предмету</a:t>
            </a:r>
            <a:endParaRPr lang="en-150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50B0580-5CBF-41B4-A3A6-DAAE62347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937" y="4926012"/>
            <a:ext cx="3155913" cy="1108075"/>
          </a:xfrm>
        </p:spPr>
        <p:txBody>
          <a:bodyPr>
            <a:normAutofit fontScale="925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</a:t>
            </a:r>
            <a:r>
              <a:rPr lang="uk-UA" sz="2400" dirty="0" err="1">
                <a:solidFill>
                  <a:schemeClr val="tx1"/>
                </a:solidFill>
              </a:rPr>
              <a:t>ст.гр</a:t>
            </a:r>
            <a:r>
              <a:rPr lang="uk-UA" sz="2400" dirty="0">
                <a:solidFill>
                  <a:schemeClr val="tx1"/>
                </a:solidFill>
              </a:rPr>
              <a:t>. ІП-16-1</a:t>
            </a:r>
          </a:p>
          <a:p>
            <a:r>
              <a:rPr lang="uk-UA" sz="2400" dirty="0" err="1">
                <a:solidFill>
                  <a:schemeClr val="tx1"/>
                </a:solidFill>
              </a:rPr>
              <a:t>Марусик</a:t>
            </a:r>
            <a:r>
              <a:rPr lang="uk-UA" sz="2400" dirty="0">
                <a:solidFill>
                  <a:schemeClr val="tx1"/>
                </a:solidFill>
              </a:rPr>
              <a:t> Михайло</a:t>
            </a:r>
            <a:endParaRPr lang="en-150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869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6009991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Для успішного виконання цільової роботи необхідно якомога сильніше натиснути на степлер.</a:t>
            </a:r>
          </a:p>
          <a:p>
            <a:r>
              <a:rPr lang="uk-UA" dirty="0"/>
              <a:t>Від сили натиснення, степлер може пробити різну кількість аркушів (під номером 1 слабкому натисненні степлер не зміг пробити 8 аркушів)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Рисунок 5" descr="Зображення, що містить небо, надворі&#10;&#10;Автоматично згенерований опис">
            <a:extLst>
              <a:ext uri="{FF2B5EF4-FFF2-40B4-BE49-F238E27FC236}">
                <a16:creationId xmlns:a16="http://schemas.microsoft.com/office/drawing/2014/main" id="{A4A9D76C-6CD3-410E-96ED-8013F8415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1" t="27199" r="23005" b="26273"/>
          <a:stretch/>
        </p:blipFill>
        <p:spPr>
          <a:xfrm>
            <a:off x="7592715" y="1571812"/>
            <a:ext cx="3918247" cy="2316925"/>
          </a:xfrm>
          <a:prstGeom prst="rect">
            <a:avLst/>
          </a:prstGeom>
        </p:spPr>
      </p:pic>
      <p:pic>
        <p:nvPicPr>
          <p:cNvPr id="9" name="Рисунок 8" descr="Зображення, що містить небо, вода, надворі, летить&#10;&#10;Автоматично згенерований опис">
            <a:extLst>
              <a:ext uri="{FF2B5EF4-FFF2-40B4-BE49-F238E27FC236}">
                <a16:creationId xmlns:a16="http://schemas.microsoft.com/office/drawing/2014/main" id="{158CF333-1EC6-4589-AF6D-1A41A83A7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t="24699" r="18099" b="20625"/>
          <a:stretch/>
        </p:blipFill>
        <p:spPr>
          <a:xfrm>
            <a:off x="7581098" y="3991103"/>
            <a:ext cx="3926689" cy="2530195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CEF1B716-E06F-499B-9D99-DCCFE19017BE}"/>
              </a:ext>
            </a:extLst>
          </p:cNvPr>
          <p:cNvSpPr/>
          <p:nvPr/>
        </p:nvSpPr>
        <p:spPr>
          <a:xfrm>
            <a:off x="10267124" y="5087144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311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2" y="2249487"/>
            <a:ext cx="4129626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Максимальна кількість аркушів, які може скріпити степлер є 12 (а4 80г/м2).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8AC51-8C88-475A-8048-F11FA518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1" t="30245" r="14125" b="33504"/>
          <a:stretch/>
        </p:blipFill>
        <p:spPr>
          <a:xfrm>
            <a:off x="5154647" y="2090622"/>
            <a:ext cx="3376102" cy="2973261"/>
          </a:xfrm>
          <a:prstGeom prst="rect">
            <a:avLst/>
          </a:prstGeom>
        </p:spPr>
      </p:pic>
      <p:pic>
        <p:nvPicPr>
          <p:cNvPr id="11" name="Рисунок 10" descr="Зображення, що містить текст, небо, стіна, біла дошка&#10;&#10;Автоматично згенерований опис">
            <a:extLst>
              <a:ext uri="{FF2B5EF4-FFF2-40B4-BE49-F238E27FC236}">
                <a16:creationId xmlns:a16="http://schemas.microsoft.com/office/drawing/2014/main" id="{FBDFA7AF-3CA5-4D5E-9927-32F2A695D8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0" t="29894" r="30990" b="33854"/>
          <a:stretch/>
        </p:blipFill>
        <p:spPr>
          <a:xfrm>
            <a:off x="8699615" y="2090622"/>
            <a:ext cx="2912947" cy="3052207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EE6B0127-6A77-49D3-8BB0-93FBD6CCA7B0}"/>
              </a:ext>
            </a:extLst>
          </p:cNvPr>
          <p:cNvSpPr/>
          <p:nvPr/>
        </p:nvSpPr>
        <p:spPr>
          <a:xfrm>
            <a:off x="10252650" y="5056188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7688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2" y="2249487"/>
            <a:ext cx="4129626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Степлер не може пробити тверді пластини, скло, твердий пластик.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Рисунок 5" descr="Зображення, що містить стіна&#10;&#10;Автоматично згенерований опис">
            <a:extLst>
              <a:ext uri="{FF2B5EF4-FFF2-40B4-BE49-F238E27FC236}">
                <a16:creationId xmlns:a16="http://schemas.microsoft.com/office/drawing/2014/main" id="{F06D9573-F924-48B2-BA64-CA17A8574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t="20926" r="25984" b="23495"/>
          <a:stretch/>
        </p:blipFill>
        <p:spPr>
          <a:xfrm>
            <a:off x="6684682" y="1990726"/>
            <a:ext cx="4129626" cy="3811588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F36D1921-02A3-4180-A265-C45747F5A176}"/>
              </a:ext>
            </a:extLst>
          </p:cNvPr>
          <p:cNvSpPr/>
          <p:nvPr/>
        </p:nvSpPr>
        <p:spPr>
          <a:xfrm>
            <a:off x="10276682" y="509905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28397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Stress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9390059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При  випущенні з рук </a:t>
            </a:r>
            <a:r>
              <a:rPr lang="uk-UA" dirty="0" err="1"/>
              <a:t>степлера</a:t>
            </a:r>
            <a:r>
              <a:rPr lang="uk-UA" dirty="0"/>
              <a:t> на рівні стола, він не був пошкоджений. Не було виявлено </a:t>
            </a:r>
            <a:r>
              <a:rPr lang="uk-UA" dirty="0" err="1"/>
              <a:t>тріщин</a:t>
            </a:r>
            <a:r>
              <a:rPr lang="uk-UA" dirty="0"/>
              <a:t> та </a:t>
            </a:r>
            <a:r>
              <a:rPr lang="uk-UA" dirty="0" err="1"/>
              <a:t>подярип</a:t>
            </a:r>
            <a:r>
              <a:rPr lang="uk-UA" dirty="0"/>
              <a:t>. Механізм не був пошкоджений </a:t>
            </a:r>
          </a:p>
          <a:p>
            <a:r>
              <a:rPr lang="uk-UA" dirty="0"/>
              <a:t>При дуже сильному натисканні до кінця не було виявлено проблем.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Овал 51">
            <a:extLst>
              <a:ext uri="{FF2B5EF4-FFF2-40B4-BE49-F238E27FC236}">
                <a16:creationId xmlns:a16="http://schemas.microsoft.com/office/drawing/2014/main" id="{764DA3D5-2349-4714-ADEA-007F845E10BD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69962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Stress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2" y="2249487"/>
            <a:ext cx="5667792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Дряпаємо пластик гостри предметом. В результаті на пластику залишаються сліди подряпин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 descr="Зображення, що містить стіна, у приміщенні, сидить&#10;&#10;Автоматично згенерований опис">
            <a:extLst>
              <a:ext uri="{FF2B5EF4-FFF2-40B4-BE49-F238E27FC236}">
                <a16:creationId xmlns:a16="http://schemas.microsoft.com/office/drawing/2014/main" id="{5B5E3B8B-C01E-448E-AA2F-3560D7A190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 t="28125" r="12337" b="13310"/>
          <a:stretch/>
        </p:blipFill>
        <p:spPr>
          <a:xfrm>
            <a:off x="6892637" y="1677986"/>
            <a:ext cx="4927888" cy="4927537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C03EB3B8-1971-416E-B8D8-60DB65BA6E3E}"/>
              </a:ext>
            </a:extLst>
          </p:cNvPr>
          <p:cNvSpPr/>
          <p:nvPr/>
        </p:nvSpPr>
        <p:spPr>
          <a:xfrm>
            <a:off x="7762672" y="2366963"/>
            <a:ext cx="3073941" cy="193266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C9B8488-CEDB-4051-8AF0-565AF995E6C9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 не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5278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Stress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5890243" cy="3541714"/>
          </a:xfrm>
        </p:spPr>
        <p:txBody>
          <a:bodyPr anchor="t">
            <a:normAutofit fontScale="85000" lnSpcReduction="10000"/>
          </a:bodyPr>
          <a:lstStyle/>
          <a:p>
            <a:r>
              <a:rPr lang="uk-UA" dirty="0"/>
              <a:t>Поміщую степлер в окріп. Степлер не розплавився, оскільки даний тип пластику не розплавляється при температурі близькій 100 градусів.</a:t>
            </a:r>
          </a:p>
          <a:p>
            <a:r>
              <a:rPr lang="uk-UA" dirty="0"/>
              <a:t>Поміщую степлер в холодне місце температура якого -14. Зі </a:t>
            </a:r>
            <a:r>
              <a:rPr lang="uk-UA" dirty="0" err="1"/>
              <a:t>степлером</a:t>
            </a:r>
            <a:r>
              <a:rPr lang="uk-UA" dirty="0"/>
              <a:t> нічого не сталося</a:t>
            </a:r>
            <a:r>
              <a:rPr lang="en-US" dirty="0"/>
              <a:t>.</a:t>
            </a:r>
            <a:endParaRPr lang="uk-UA" dirty="0"/>
          </a:p>
          <a:p>
            <a:r>
              <a:rPr lang="uk-UA" dirty="0"/>
              <a:t>Поміщую степлер у воду та провіряю чи може він працювати мокрим.  Даний виріб успішно справляється із своєю задачею.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Рисунок 6" descr="Зображення, що містить у приміщенні, стіна, сидить&#10;&#10;Автоматично згенерований опис">
            <a:extLst>
              <a:ext uri="{FF2B5EF4-FFF2-40B4-BE49-F238E27FC236}">
                <a16:creationId xmlns:a16="http://schemas.microsoft.com/office/drawing/2014/main" id="{78581560-163E-434F-97E1-9F5497FE9B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t="20162" r="32537" b="27199"/>
          <a:stretch/>
        </p:blipFill>
        <p:spPr>
          <a:xfrm>
            <a:off x="7218800" y="1539875"/>
            <a:ext cx="4644587" cy="5174434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A6957774-2022-431A-A04F-7C384A8F973C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4311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5890243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Степлер може забити тільки одну скобу за один раз, що є нормальним.</a:t>
            </a:r>
          </a:p>
          <a:p>
            <a:r>
              <a:rPr lang="uk-UA" dirty="0"/>
              <a:t>В степлер поміщається від 1 до 45 скоб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3860B4-503E-4105-97E0-D81BB720C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3496" r="10050" b="15949"/>
          <a:stretch/>
        </p:blipFill>
        <p:spPr>
          <a:xfrm>
            <a:off x="6974924" y="1638300"/>
            <a:ext cx="4941151" cy="4730751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B50AD67D-F527-442C-9D15-26546B47016A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6200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5890243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Степлер може забити тільки одну скобу за один раз.</a:t>
            </a:r>
          </a:p>
          <a:p>
            <a:r>
              <a:rPr lang="uk-UA" dirty="0"/>
              <a:t>В степлер поміщається від 1 до 45 скоб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3860B4-503E-4105-97E0-D81BB720C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3496" r="10050" b="15949"/>
          <a:stretch/>
        </p:blipFill>
        <p:spPr>
          <a:xfrm>
            <a:off x="6974924" y="1638300"/>
            <a:ext cx="4941151" cy="47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7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 descr="Зображення, що містить у приміщенні, степлер, канцелярське приладдя&#10;&#10;Автоматично згенерований опис">
            <a:extLst>
              <a:ext uri="{FF2B5EF4-FFF2-40B4-BE49-F238E27FC236}">
                <a16:creationId xmlns:a16="http://schemas.microsoft.com/office/drawing/2014/main" id="{10B5A2A6-141B-47E0-9290-44DCA0FC5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15" y="1012108"/>
            <a:ext cx="7804980" cy="5845892"/>
          </a:xfrm>
          <a:effectLst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D0BBC-ECCD-481B-BD00-E2AD175A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Для тестування було обрано степлер </a:t>
            </a:r>
            <a:r>
              <a:rPr lang="en-US" sz="2800" dirty="0">
                <a:solidFill>
                  <a:schemeClr val="tx1"/>
                </a:solidFill>
              </a:rPr>
              <a:t>2047 NORMA</a:t>
            </a:r>
            <a:endParaRPr lang="en-150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0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02C9A-0899-4BFD-B392-ADCDA639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Primary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4C24B7C-FF58-4665-905D-10297E50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121305"/>
            <a:ext cx="6935551" cy="4669896"/>
          </a:xfrm>
        </p:spPr>
        <p:txBody>
          <a:bodyPr anchor="t">
            <a:normAutofit/>
          </a:bodyPr>
          <a:lstStyle/>
          <a:p>
            <a:r>
              <a:rPr lang="uk-UA" dirty="0"/>
              <a:t>Степлер виготовлений з пластику </a:t>
            </a:r>
            <a:r>
              <a:rPr lang="en-US" dirty="0"/>
              <a:t>ABS. </a:t>
            </a:r>
            <a:endParaRPr lang="uk-UA" dirty="0"/>
          </a:p>
          <a:p>
            <a:r>
              <a:rPr lang="ru-RU" dirty="0" err="1"/>
              <a:t>Матеріал</a:t>
            </a:r>
            <a:r>
              <a:rPr lang="ru-RU" dirty="0"/>
              <a:t> з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виготовлений</a:t>
            </a:r>
            <a:r>
              <a:rPr lang="ru-RU" dirty="0"/>
              <a:t> степлер є </a:t>
            </a:r>
            <a:r>
              <a:rPr lang="ru-RU" dirty="0" err="1"/>
              <a:t>безпечним</a:t>
            </a:r>
            <a:r>
              <a:rPr lang="ru-RU" dirty="0"/>
              <a:t> для </a:t>
            </a:r>
            <a:r>
              <a:rPr lang="ru-RU" dirty="0" err="1"/>
              <a:t>людини</a:t>
            </a:r>
            <a:r>
              <a:rPr lang="ru-RU" dirty="0"/>
              <a:t>.</a:t>
            </a:r>
          </a:p>
          <a:p>
            <a:r>
              <a:rPr lang="ru-RU" dirty="0"/>
              <a:t>На </a:t>
            </a:r>
            <a:r>
              <a:rPr lang="ru-RU" dirty="0" err="1"/>
              <a:t>степлері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маркувань</a:t>
            </a:r>
            <a:r>
              <a:rPr lang="ru-RU" dirty="0"/>
              <a:t> та не </a:t>
            </a:r>
            <a:r>
              <a:rPr lang="ru-RU" dirty="0" err="1"/>
              <a:t>вказаний</a:t>
            </a:r>
            <a:r>
              <a:rPr lang="ru-RU" dirty="0"/>
              <a:t> </a:t>
            </a:r>
            <a:r>
              <a:rPr lang="ru-RU" dirty="0" err="1"/>
              <a:t>виробник</a:t>
            </a:r>
            <a:r>
              <a:rPr lang="ru-RU" dirty="0"/>
              <a:t>.</a:t>
            </a:r>
          </a:p>
          <a:p>
            <a:r>
              <a:rPr lang="ru-RU" dirty="0"/>
              <a:t>Степлер не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самого початку скоб. </a:t>
            </a:r>
          </a:p>
          <a:p>
            <a:r>
              <a:rPr lang="uk-UA" dirty="0"/>
              <a:t>Порівнюючи з іншими виробниками, степлер я значно менший, легший та має заокруглені краї.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603BE7-FE0D-44AD-9672-E18BA6AA1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40" y="943722"/>
            <a:ext cx="3840315" cy="5120420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5B1AE3B4-0D60-40BA-980F-B464D943CBBF}"/>
              </a:ext>
            </a:extLst>
          </p:cNvPr>
          <p:cNvSpPr/>
          <p:nvPr/>
        </p:nvSpPr>
        <p:spPr>
          <a:xfrm>
            <a:off x="10336860" y="5087144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60834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ADECE-49FB-4151-A697-6F27CBE0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Quality estimation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776860-052D-4ECA-AB00-B11F9C07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ru-RU" dirty="0"/>
              <a:t>Степлер не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аномальних</a:t>
            </a:r>
            <a:r>
              <a:rPr lang="ru-RU" dirty="0"/>
              <a:t> </a:t>
            </a:r>
            <a:r>
              <a:rPr lang="ru-RU" dirty="0" err="1"/>
              <a:t>нерівностей</a:t>
            </a:r>
            <a:r>
              <a:rPr lang="ru-RU" dirty="0"/>
              <a:t>, </a:t>
            </a:r>
            <a:r>
              <a:rPr lang="ru-RU" dirty="0" err="1"/>
              <a:t>задирок</a:t>
            </a:r>
            <a:r>
              <a:rPr lang="ru-RU" dirty="0"/>
              <a:t>, </a:t>
            </a:r>
            <a:r>
              <a:rPr lang="ru-RU" dirty="0" err="1"/>
              <a:t>лишніх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, люфту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частинами</a:t>
            </a:r>
            <a:r>
              <a:rPr lang="ru-RU" dirty="0"/>
              <a:t> ,</a:t>
            </a:r>
            <a:r>
              <a:rPr lang="ru-RU" dirty="0" err="1"/>
              <a:t>неохайностей</a:t>
            </a:r>
            <a:r>
              <a:rPr lang="ru-RU" dirty="0"/>
              <a:t>, </a:t>
            </a:r>
            <a:r>
              <a:rPr lang="ru-RU" dirty="0" err="1"/>
              <a:t>тріщин</a:t>
            </a:r>
            <a:r>
              <a:rPr lang="ru-RU" dirty="0"/>
              <a:t>, </a:t>
            </a:r>
            <a:r>
              <a:rPr lang="ru-RU" dirty="0" err="1"/>
              <a:t>заводського</a:t>
            </a:r>
            <a:r>
              <a:rPr lang="ru-RU" dirty="0"/>
              <a:t> браку.</a:t>
            </a:r>
          </a:p>
          <a:p>
            <a:r>
              <a:rPr lang="ru-RU" dirty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не </a:t>
            </a:r>
            <a:r>
              <a:rPr lang="ru-RU" dirty="0" err="1"/>
              <a:t>відчутно</a:t>
            </a:r>
            <a:r>
              <a:rPr lang="ru-RU" dirty="0"/>
              <a:t> </a:t>
            </a:r>
            <a:r>
              <a:rPr lang="ru-RU" dirty="0" err="1"/>
              <a:t>зайвих</a:t>
            </a:r>
            <a:r>
              <a:rPr lang="ru-RU" dirty="0"/>
              <a:t> </a:t>
            </a:r>
            <a:r>
              <a:rPr lang="ru-RU" dirty="0" err="1"/>
              <a:t>звуків</a:t>
            </a:r>
            <a:r>
              <a:rPr lang="ru-RU" dirty="0"/>
              <a:t> таких як</a:t>
            </a:r>
            <a:r>
              <a:rPr lang="en-US" dirty="0"/>
              <a:t>: </a:t>
            </a:r>
            <a:r>
              <a:rPr lang="uk-UA" dirty="0"/>
              <a:t>скрип частин </a:t>
            </a:r>
            <a:r>
              <a:rPr lang="uk-UA" dirty="0" err="1"/>
              <a:t>степлера</a:t>
            </a:r>
            <a:r>
              <a:rPr lang="uk-UA" dirty="0"/>
              <a:t>.</a:t>
            </a:r>
          </a:p>
          <a:p>
            <a:r>
              <a:rPr lang="uk-UA" dirty="0"/>
              <a:t>Степлер не чіпляється за одяг та шкіру, міцно тримається в руці</a:t>
            </a:r>
            <a:endParaRPr lang="ru-RU" dirty="0"/>
          </a:p>
          <a:p>
            <a:endParaRPr lang="en-15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BA9A25A0-377C-4DB7-AF1E-ACEB20D7BF2A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67422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8F5B0-90C1-4B4F-8DDE-58ED6897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Security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6DBDA1-1B48-40AE-A94E-E5B36C41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Даний степлер є небезпечним для людини. При неправильному поводженні можливо подряпатися або поранитися при використанні, небезпечно для очей.</a:t>
            </a:r>
          </a:p>
          <a:p>
            <a:r>
              <a:rPr lang="uk-UA" dirty="0"/>
              <a:t>Не рекомендовано давати дітям до 4 років.</a:t>
            </a:r>
          </a:p>
          <a:p>
            <a:r>
              <a:rPr lang="uk-UA" dirty="0"/>
              <a:t>Люди із обмеженими можливостями зможуть безперешкодно користуватися</a:t>
            </a:r>
          </a:p>
          <a:p>
            <a:endParaRPr lang="uk-UA" dirty="0"/>
          </a:p>
          <a:p>
            <a:endParaRPr lang="en-15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Овал 51">
            <a:extLst>
              <a:ext uri="{FF2B5EF4-FFF2-40B4-BE49-F238E27FC236}">
                <a16:creationId xmlns:a16="http://schemas.microsoft.com/office/drawing/2014/main" id="{C80F3883-4E13-41F2-B48D-DC5A786E780D}"/>
              </a:ext>
            </a:extLst>
          </p:cNvPr>
          <p:cNvSpPr/>
          <p:nvPr/>
        </p:nvSpPr>
        <p:spPr>
          <a:xfrm>
            <a:off x="10317697" y="5037140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5198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698B-2754-4CAD-8B3F-95100034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Appearance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CC43AD9-D6D6-4547-A5C0-C1788C01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01813"/>
            <a:ext cx="9840911" cy="4419598"/>
          </a:xfrm>
        </p:spPr>
        <p:txBody>
          <a:bodyPr anchor="t">
            <a:normAutofit/>
          </a:bodyPr>
          <a:lstStyle/>
          <a:p>
            <a:r>
              <a:rPr lang="uk-UA" dirty="0"/>
              <a:t>Колір виробу</a:t>
            </a:r>
            <a:r>
              <a:rPr lang="en-US" dirty="0"/>
              <a:t>: </a:t>
            </a:r>
            <a:r>
              <a:rPr lang="uk-UA" dirty="0"/>
              <a:t>білий та жовтий. </a:t>
            </a:r>
          </a:p>
          <a:p>
            <a:r>
              <a:rPr lang="uk-UA" dirty="0"/>
              <a:t>Не має малюнків, написів, маркувань. </a:t>
            </a:r>
          </a:p>
          <a:p>
            <a:r>
              <a:rPr lang="uk-UA" dirty="0"/>
              <a:t>Не покритий фарбою. </a:t>
            </a:r>
          </a:p>
          <a:p>
            <a:r>
              <a:rPr lang="uk-UA" dirty="0"/>
              <a:t>Не нанесено марки, логотипу виробника та інших знаків.</a:t>
            </a:r>
          </a:p>
          <a:p>
            <a:r>
              <a:rPr lang="uk-UA" dirty="0"/>
              <a:t>Розміри </a:t>
            </a:r>
            <a:r>
              <a:rPr lang="uk-UA" dirty="0" err="1"/>
              <a:t>степлера</a:t>
            </a:r>
            <a:r>
              <a:rPr lang="en-US" dirty="0"/>
              <a:t>: </a:t>
            </a:r>
            <a:r>
              <a:rPr lang="uk-UA" dirty="0"/>
              <a:t>висота 4см, ширина 2см, довжина 9 см.  Степлер є малим відносно інших засобів.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Овал 51">
            <a:extLst>
              <a:ext uri="{FF2B5EF4-FFF2-40B4-BE49-F238E27FC236}">
                <a16:creationId xmlns:a16="http://schemas.microsoft.com/office/drawing/2014/main" id="{24DC98E5-CC13-4837-BD73-7DE89433CB37}"/>
              </a:ext>
            </a:extLst>
          </p:cNvPr>
          <p:cNvSpPr/>
          <p:nvPr/>
        </p:nvSpPr>
        <p:spPr>
          <a:xfrm>
            <a:off x="10317697" y="5056188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3443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223DE-7F22-4E01-87DA-FCE6C75E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Appearance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813F09D-D688-4A4D-9489-1BE5F294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6273361" cy="3541714"/>
          </a:xfrm>
        </p:spPr>
        <p:txBody>
          <a:bodyPr anchor="t">
            <a:normAutofit fontScale="92500" lnSpcReduction="10000"/>
          </a:bodyPr>
          <a:lstStyle/>
          <a:p>
            <a:r>
              <a:rPr lang="uk-UA" dirty="0"/>
              <a:t>Упаковка </a:t>
            </a:r>
            <a:r>
              <a:rPr lang="uk-UA" dirty="0" err="1"/>
              <a:t>степлера</a:t>
            </a:r>
            <a:r>
              <a:rPr lang="uk-UA" dirty="0"/>
              <a:t> виготовлено з білого картону на якій надруковано логотип та назву виробника, тип </a:t>
            </a:r>
            <a:r>
              <a:rPr lang="uk-UA" dirty="0" err="1"/>
              <a:t>степлера</a:t>
            </a:r>
            <a:r>
              <a:rPr lang="uk-UA" dirty="0"/>
              <a:t>, матеріал з якого виготовлений та розміри.</a:t>
            </a:r>
          </a:p>
          <a:p>
            <a:r>
              <a:rPr lang="uk-UA" dirty="0"/>
              <a:t>Упаковка виконана в чорно-білих кольорах та не приносить естетичне задоволення. </a:t>
            </a:r>
          </a:p>
          <a:p>
            <a:r>
              <a:rPr lang="uk-UA" dirty="0"/>
              <a:t>Тест містить інформацію на англійській та українській, що є добре</a:t>
            </a:r>
            <a:endParaRPr lang="en-150" dirty="0"/>
          </a:p>
          <a:p>
            <a:endParaRPr lang="en-15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E1B2C3-3D9F-4230-B542-1CA2EE2A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1997871"/>
            <a:ext cx="4752975" cy="3486150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2FD92A02-7627-40FF-B342-5710CA4CE4A2}"/>
              </a:ext>
            </a:extLst>
          </p:cNvPr>
          <p:cNvSpPr/>
          <p:nvPr/>
        </p:nvSpPr>
        <p:spPr>
          <a:xfrm>
            <a:off x="10217831" y="5076829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76147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Usability Testing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Місце для вмісту 2">
            <a:extLst>
              <a:ext uri="{FF2B5EF4-FFF2-40B4-BE49-F238E27FC236}">
                <a16:creationId xmlns:a16="http://schemas.microsoft.com/office/drawing/2014/main" id="{B1730877-9099-4D1A-A9F4-A95D4A61CECA}"/>
              </a:ext>
            </a:extLst>
          </p:cNvPr>
          <p:cNvSpPr txBox="1">
            <a:spLocks/>
          </p:cNvSpPr>
          <p:nvPr/>
        </p:nvSpPr>
        <p:spPr>
          <a:xfrm>
            <a:off x="1166019" y="2317749"/>
            <a:ext cx="9840911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Степлер зручно тримати в руці завдяки овальній формі.</a:t>
            </a:r>
          </a:p>
          <a:p>
            <a:r>
              <a:rPr lang="uk-UA" dirty="0"/>
              <a:t>Нижня частина </a:t>
            </a:r>
            <a:r>
              <a:rPr lang="uk-UA" dirty="0" err="1"/>
              <a:t>сплера</a:t>
            </a:r>
            <a:r>
              <a:rPr lang="uk-UA" dirty="0"/>
              <a:t> є прямокутною, що дозволяє поставити його на стіл </a:t>
            </a:r>
          </a:p>
          <a:p>
            <a:r>
              <a:rPr lang="uk-UA" dirty="0"/>
              <a:t>Зручно заповнити скобами. </a:t>
            </a:r>
          </a:p>
          <a:p>
            <a:r>
              <a:rPr lang="uk-UA" dirty="0"/>
              <a:t>Не має різкого запаху.</a:t>
            </a:r>
          </a:p>
          <a:p>
            <a:r>
              <a:rPr lang="uk-UA" dirty="0" err="1"/>
              <a:t>Комфортно</a:t>
            </a:r>
            <a:r>
              <a:rPr lang="uk-UA" dirty="0"/>
              <a:t> використовувати степлер та не викликає проблем при довгому використанні </a:t>
            </a:r>
          </a:p>
          <a:p>
            <a:endParaRPr lang="uk-UA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A1F3C78-0CDB-4214-9124-FF8F7E2FCA51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76894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6033804" cy="3541714"/>
          </a:xfrm>
        </p:spPr>
        <p:txBody>
          <a:bodyPr anchor="t">
            <a:normAutofit fontScale="92500"/>
          </a:bodyPr>
          <a:lstStyle/>
          <a:p>
            <a:r>
              <a:rPr lang="uk-UA" dirty="0"/>
              <a:t>Зручно самостійно заповнити скобами. </a:t>
            </a:r>
          </a:p>
          <a:p>
            <a:r>
              <a:rPr lang="uk-UA" dirty="0"/>
              <a:t>Виріб не підтримає різноманітні розміри скоб.</a:t>
            </a:r>
          </a:p>
          <a:p>
            <a:r>
              <a:rPr lang="uk-UA" dirty="0"/>
              <a:t>Використовує скоби №10. Ширина 9 мм.</a:t>
            </a:r>
          </a:p>
          <a:p>
            <a:r>
              <a:rPr lang="uk-UA" dirty="0"/>
              <a:t>Не можливо використовувати замість скоб інші матеріали.</a:t>
            </a:r>
          </a:p>
          <a:p>
            <a:r>
              <a:rPr lang="uk-UA" dirty="0"/>
              <a:t>Можна використовувати скоби інших виробників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B0B7B-E434-4252-A7B4-F8EB245B1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6" r="13436" b="19051"/>
          <a:stretch/>
        </p:blipFill>
        <p:spPr>
          <a:xfrm>
            <a:off x="7273643" y="2141538"/>
            <a:ext cx="4452425" cy="3375026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id="{5B6A6554-83CD-4FC6-BE47-DE84DB0F099E}"/>
              </a:ext>
            </a:extLst>
          </p:cNvPr>
          <p:cNvSpPr/>
          <p:nvPr/>
        </p:nvSpPr>
        <p:spPr>
          <a:xfrm>
            <a:off x="10267125" y="5037140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8171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423</TotalTime>
  <Words>587</Words>
  <Application>Microsoft Office PowerPoint</Application>
  <PresentationFormat>Широкий екран</PresentationFormat>
  <Paragraphs>76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0" baseType="lpstr">
      <vt:lpstr>Arial</vt:lpstr>
      <vt:lpstr>Tw Cen MT</vt:lpstr>
      <vt:lpstr>Схема</vt:lpstr>
      <vt:lpstr>Тестування простого предмету</vt:lpstr>
      <vt:lpstr>Для тестування було обрано степлер 2047 NORMA</vt:lpstr>
      <vt:lpstr>Primary Testing</vt:lpstr>
      <vt:lpstr>Quality estimation</vt:lpstr>
      <vt:lpstr>Security testing</vt:lpstr>
      <vt:lpstr>Appearance testing</vt:lpstr>
      <vt:lpstr>Appearance testing</vt:lpstr>
      <vt:lpstr>Usability Testing</vt:lpstr>
      <vt:lpstr>Functional testing</vt:lpstr>
      <vt:lpstr>Functional testing</vt:lpstr>
      <vt:lpstr>Functional testing</vt:lpstr>
      <vt:lpstr>Functional testing</vt:lpstr>
      <vt:lpstr>Stress testing</vt:lpstr>
      <vt:lpstr>Stress testing</vt:lpstr>
      <vt:lpstr>Stress testing</vt:lpstr>
      <vt:lpstr>Performance testing</vt:lpstr>
      <vt:lpstr>Performance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Mick</dc:creator>
  <cp:lastModifiedBy>Mick</cp:lastModifiedBy>
  <cp:revision>22</cp:revision>
  <dcterms:created xsi:type="dcterms:W3CDTF">2019-05-14T15:47:19Z</dcterms:created>
  <dcterms:modified xsi:type="dcterms:W3CDTF">2019-05-16T08:29:18Z</dcterms:modified>
</cp:coreProperties>
</file>