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161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77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2256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3034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6567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969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3788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575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85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379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353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5114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13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4837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91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50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623C-7B48-4227-A31F-DD201ECD806C}" type="datetimeFigureOut">
              <a:rPr lang="en-150" smtClean="0"/>
              <a:t>15/05/2019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E569-3BE6-4E39-B10E-B7FC46767C7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2345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411C1-52FB-4C84-AC8C-FCE8C5AE6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sz="5400" dirty="0"/>
              <a:t>Тестування текстового поля</a:t>
            </a:r>
            <a:endParaRPr lang="en-150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52C5FF7-CA2F-4AA9-BCF1-5D387E44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611" y="4787900"/>
            <a:ext cx="3425239" cy="11080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Михайло</a:t>
            </a:r>
            <a:endParaRPr lang="en-150" sz="2400" dirty="0">
              <a:solidFill>
                <a:schemeClr val="tx1"/>
              </a:solidFill>
            </a:endParaRPr>
          </a:p>
          <a:p>
            <a:endParaRPr lang="en-150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665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8. Містить Пробіл в середині рядка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0F2DB-B8B6-43E4-85D2-383F92ED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7" y="1182688"/>
            <a:ext cx="5538769" cy="51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9. Містить Пробіл в кінці рядка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BEE875-AA92-423F-8CED-6882D12A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56" y="1182687"/>
            <a:ext cx="5472112" cy="50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10. Містить Пробіл на початку рядка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B55943-80F4-44CB-B1F0-43E3C239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18" y="1192213"/>
            <a:ext cx="54173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3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11. Введено 30 символів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D97CBB-59E1-4CE3-B2AA-7D57939F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04" y="1201738"/>
            <a:ext cx="5666393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</a:t>
            </a:r>
            <a:r>
              <a:rPr lang="en-US" sz="4000" dirty="0"/>
              <a:t>2</a:t>
            </a:r>
            <a:r>
              <a:rPr lang="uk-UA" sz="4000" dirty="0"/>
              <a:t>. </a:t>
            </a:r>
            <a:r>
              <a:rPr lang="en-US" sz="4000" dirty="0"/>
              <a:t>SQL </a:t>
            </a:r>
            <a:r>
              <a:rPr lang="uk-UA" sz="4000" dirty="0" err="1"/>
              <a:t>ін</a:t>
            </a:r>
            <a:r>
              <a:rPr lang="en-US" sz="4000" dirty="0"/>
              <a:t>’</a:t>
            </a:r>
            <a:r>
              <a:rPr lang="uk-UA" sz="4000" dirty="0" err="1"/>
              <a:t>єкція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E287CA-D4E1-4B3E-99B5-2900B317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78" y="1228364"/>
            <a:ext cx="5599197" cy="50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13-14. </a:t>
            </a:r>
            <a:r>
              <a:rPr lang="en-US" sz="4000" dirty="0"/>
              <a:t>XSS </a:t>
            </a:r>
            <a:r>
              <a:rPr lang="uk-UA" sz="4000" dirty="0"/>
              <a:t>та </a:t>
            </a:r>
            <a:r>
              <a:rPr lang="en-US" sz="4000" dirty="0"/>
              <a:t>html </a:t>
            </a:r>
            <a:r>
              <a:rPr lang="uk-UA" sz="4000" dirty="0"/>
              <a:t>теги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65B2D-4904-4BBA-8301-7F66619A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51" y="1159983"/>
            <a:ext cx="5341362" cy="5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15. Перегляд коду сторінки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EAB83E-1D5E-4E64-930B-B3389918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4" y="1467678"/>
            <a:ext cx="4412456" cy="41392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9182B-E791-41EF-A381-128422F5A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58" y="1654175"/>
            <a:ext cx="5528269" cy="39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9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16. Відсутній </a:t>
            </a:r>
            <a:r>
              <a:rPr lang="en-US" sz="4000" dirty="0"/>
              <a:t>CSS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1B410-907D-43AF-AFFF-0F4BBDEC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16" y="1093788"/>
            <a:ext cx="5939504" cy="53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6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17. КУКИ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4D6A3-833D-442F-8663-60EA8EE7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54" y="1947861"/>
            <a:ext cx="4998333" cy="3598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A15E8-C95A-40E0-989A-8564FDBE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3" y="1320684"/>
            <a:ext cx="5406140" cy="49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9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18. Зробити користувача </a:t>
            </a:r>
            <a:r>
              <a:rPr lang="uk-UA" sz="4000" dirty="0" err="1"/>
              <a:t>адміном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CF3765-4F8B-40B6-BA12-C15703E3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18" y="1049538"/>
            <a:ext cx="4199410" cy="929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E9F59-3827-4C36-8D9C-38F6B8595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529" y="2103704"/>
            <a:ext cx="7193282" cy="46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2A26C-6B32-4785-9320-6BC4EE2A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2843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0A3EF36-906C-41AB-B0F3-BE606E28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88"/>
            <a:ext cx="9840911" cy="46974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uk-UA" dirty="0"/>
              <a:t>Знайти всі 18 помилок </a:t>
            </a:r>
            <a:r>
              <a:rPr lang="uk-UA" dirty="0" err="1"/>
              <a:t>текствого</a:t>
            </a:r>
            <a:r>
              <a:rPr lang="uk-UA" dirty="0"/>
              <a:t> поля. </a:t>
            </a:r>
          </a:p>
          <a:p>
            <a:pPr marL="0" indent="0">
              <a:buNone/>
            </a:pPr>
            <a:r>
              <a:rPr lang="uk-UA" dirty="0"/>
              <a:t>Специфікація</a:t>
            </a:r>
          </a:p>
          <a:p>
            <a:pPr marL="0" indent="0">
              <a:buNone/>
            </a:pPr>
            <a:r>
              <a:rPr lang="uk-UA" dirty="0"/>
              <a:t>Користувач повинен заповнити необхідні дані, щоб отримати доступ, як стандартний користувач у форумі.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Зараз можна перевірити лише поле "Ім'я". Максимальна довжина поля - 30.</a:t>
            </a:r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1306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17. Кінець)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1F52C-CCB8-4508-9B3C-8B91206F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18" y="998538"/>
            <a:ext cx="5562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2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1.Пусте значення</a:t>
            </a:r>
            <a:endParaRPr lang="en-150" sz="40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A5F7150-B4A5-40DA-873F-009F1B27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7922" y="1093161"/>
            <a:ext cx="5722249" cy="521882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4554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2.Пробіл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079F6D-BB5D-435C-BF56-4CC65540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27" y="1093788"/>
            <a:ext cx="5739166" cy="52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3. </a:t>
            </a:r>
            <a:r>
              <a:rPr lang="en-US" sz="4000" dirty="0"/>
              <a:t>CAPSLOCK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08748A-C4BD-4639-B1B1-DA5DDB91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2" y="1136120"/>
            <a:ext cx="5664475" cy="51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4</a:t>
            </a:r>
            <a:r>
              <a:rPr lang="uk-UA" sz="4000" dirty="0"/>
              <a:t>. Недостатньо символів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6CAAE-39CA-41CA-BDAC-1238032B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98" y="1173995"/>
            <a:ext cx="5659169" cy="52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5. Введено більше 30 символів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D58A31-DB62-44F0-9E24-401AA3F5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40" y="1222099"/>
            <a:ext cx="5765470" cy="52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7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6. Інші символи які не є буквами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5379E-D427-4EE5-B6E8-EBE7164B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59" y="1186027"/>
            <a:ext cx="5532074" cy="50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7. Не </a:t>
            </a:r>
            <a:r>
              <a:rPr lang="en-US" sz="4000" dirty="0"/>
              <a:t>ASCII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3242C0-4B3D-4304-8B14-DCAE14BA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08" y="1201737"/>
            <a:ext cx="5562343" cy="50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70</TotalTime>
  <Words>128</Words>
  <Application>Microsoft Office PowerPoint</Application>
  <PresentationFormat>Широкий екран</PresentationFormat>
  <Paragraphs>25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Tw Cen MT</vt:lpstr>
      <vt:lpstr>Схема</vt:lpstr>
      <vt:lpstr>Тестування текстового поля</vt:lpstr>
      <vt:lpstr>Завдання</vt:lpstr>
      <vt:lpstr>1.Пусте значення</vt:lpstr>
      <vt:lpstr>2.Пробіл</vt:lpstr>
      <vt:lpstr>3. CAPSLOCK</vt:lpstr>
      <vt:lpstr>4. Недостатньо символів</vt:lpstr>
      <vt:lpstr>5. Введено більше 30 символів</vt:lpstr>
      <vt:lpstr>6. Інші символи які не є буквами</vt:lpstr>
      <vt:lpstr>7. Не ASCII</vt:lpstr>
      <vt:lpstr>8. Містить Пробіл в середині рядка</vt:lpstr>
      <vt:lpstr>9. Містить Пробіл в кінці рядка</vt:lpstr>
      <vt:lpstr>10. Містить Пробіл на початку рядка</vt:lpstr>
      <vt:lpstr>11. Введено 30 символів</vt:lpstr>
      <vt:lpstr>12. SQL ін’єкція</vt:lpstr>
      <vt:lpstr>13-14. XSS та html теги</vt:lpstr>
      <vt:lpstr>15. Перегляд коду сторінки</vt:lpstr>
      <vt:lpstr>16. Відсутній CSS</vt:lpstr>
      <vt:lpstr>17. КУКИ</vt:lpstr>
      <vt:lpstr>18. Зробити користувача адміном</vt:lpstr>
      <vt:lpstr>17. Кінець)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Mick</dc:creator>
  <cp:lastModifiedBy>Mick</cp:lastModifiedBy>
  <cp:revision>8</cp:revision>
  <dcterms:created xsi:type="dcterms:W3CDTF">2019-05-15T16:09:27Z</dcterms:created>
  <dcterms:modified xsi:type="dcterms:W3CDTF">2019-05-15T17:19:44Z</dcterms:modified>
</cp:coreProperties>
</file>