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9" r:id="rId4"/>
    <p:sldId id="265" r:id="rId5"/>
    <p:sldId id="266" r:id="rId6"/>
    <p:sldId id="267" r:id="rId7"/>
    <p:sldId id="268" r:id="rId8"/>
    <p:sldId id="269" r:id="rId9"/>
    <p:sldId id="257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3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5940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3171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1854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77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3319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9776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38618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8764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1493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765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494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6104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743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6799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60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7649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619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67FE-F0BB-4DC9-82BF-B9686269F12F}" type="datetimeFigureOut">
              <a:rPr lang="en-150" smtClean="0"/>
              <a:t>26/05/2019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62560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A93E9-3E79-48CE-99A6-99D3B280C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Bug report</a:t>
            </a:r>
            <a:endParaRPr lang="en-150" sz="54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DA9170C-432B-4951-810D-A77926E8C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5889" y="5388768"/>
            <a:ext cx="2938446" cy="1108075"/>
          </a:xfrm>
        </p:spPr>
        <p:txBody>
          <a:bodyPr>
            <a:normAutofit fontScale="85000" lnSpcReduction="10000"/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Виконав ст. Гр. ІП-16-1</a:t>
            </a:r>
          </a:p>
          <a:p>
            <a:r>
              <a:rPr lang="uk-UA" sz="2400" dirty="0" err="1">
                <a:solidFill>
                  <a:schemeClr val="tx1"/>
                </a:solidFill>
              </a:rPr>
              <a:t>Марусик</a:t>
            </a:r>
            <a:r>
              <a:rPr lang="uk-UA" sz="2400" dirty="0">
                <a:solidFill>
                  <a:schemeClr val="tx1"/>
                </a:solidFill>
              </a:rPr>
              <a:t> М. Ф.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059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/>
              <a:t>Фотографія</a:t>
            </a:r>
            <a:endParaRPr lang="en-150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D1255A-059A-4AE8-ADCE-E2A224556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3" y="-14287"/>
            <a:ext cx="6896047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0D58C0-0321-4A01-BAE1-DF42697EE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117" y="3185221"/>
            <a:ext cx="3474708" cy="28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69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E3EAB7-E9B3-4E7B-A87E-8C09A354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5" y="-23177"/>
            <a:ext cx="6709518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8B51BA-3ABF-4960-B630-005DDB9E3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398" y="2912903"/>
            <a:ext cx="1735599" cy="13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61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6DC693-E97C-445D-9903-1662DAE9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580" y="2997992"/>
            <a:ext cx="1804417" cy="140970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BDC8C9-38FB-470B-9A58-8FA486191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" y="0"/>
            <a:ext cx="6876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50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82806F7-4836-4181-A949-0E267C7DA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308" y="2644127"/>
            <a:ext cx="528633" cy="235586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3900AB-6F7C-4F3A-AA65-4C566EBED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99" y="-4762"/>
            <a:ext cx="690562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4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8B9717-C674-44BD-8275-A7D2AD857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469" y="3128963"/>
            <a:ext cx="1458312" cy="105727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12386A-4BC0-4C4E-9879-2E5FC1D34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25" y="-14287"/>
            <a:ext cx="6877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17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DBB657-607C-4B24-AAF2-4B340133C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747" y="3389691"/>
            <a:ext cx="1619250" cy="4191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AA76AA-18FC-40FF-ABF2-D7F3F2315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85" y="186531"/>
            <a:ext cx="68865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59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06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/>
              <a:t>Список помилок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051A83-4A7C-4F2D-835E-7D5EADA9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673" y="1509809"/>
            <a:ext cx="8837729" cy="45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0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06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A36E004-0D78-453D-95E4-005015A35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00" b="94091" l="38869" r="61131">
                        <a14:foregroundMark x1="46450" y1="60000" x2="44886" y2="53636"/>
                        <a14:foregroundMark x1="44886" y1="53636" x2="43923" y2="40455"/>
                        <a14:foregroundMark x1="43923" y1="40455" x2="41998" y2="37727"/>
                        <a14:foregroundMark x1="39832" y1="35682" x2="54874" y2="37045"/>
                        <a14:foregroundMark x1="58845" y1="37273" x2="53911" y2="37273"/>
                        <a14:foregroundMark x1="55235" y1="35682" x2="55235" y2="35682"/>
                        <a14:foregroundMark x1="53670" y1="35227" x2="57160" y2="35227"/>
                        <a14:foregroundMark x1="60890" y1="37273" x2="60890" y2="38864"/>
                        <a14:foregroundMark x1="39591" y1="38864" x2="39110" y2="35909"/>
                        <a14:foregroundMark x1="59206" y1="39318" x2="54753" y2="38636"/>
                        <a14:foregroundMark x1="60650" y1="94545" x2="52587" y2="92727"/>
                        <a14:foregroundMark x1="39230" y1="94318" x2="38989" y2="91364"/>
                        <a14:foregroundMark x1="61131" y1="91364" x2="60890" y2="64545"/>
                        <a14:foregroundMark x1="60890" y1="64545" x2="61131" y2="62955"/>
                        <a14:foregroundMark x1="38989" y1="87045" x2="39230" y2="76818"/>
                        <a14:foregroundMark x1="39230" y1="74545" x2="39110" y2="60000"/>
                        <a14:foregroundMark x1="39110" y1="58182" x2="39230" y2="46818"/>
                        <a14:foregroundMark x1="38989" y1="42500" x2="38989" y2="40682"/>
                      </a14:backgroundRemoval>
                    </a14:imgEffect>
                  </a14:imgLayer>
                </a14:imgProps>
              </a:ext>
            </a:extLst>
          </a:blip>
          <a:srcRect l="38072" t="33101" r="37549" b="3508"/>
          <a:stretch/>
        </p:blipFill>
        <p:spPr>
          <a:xfrm>
            <a:off x="4209761" y="1017659"/>
            <a:ext cx="3789940" cy="52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7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96F6688-F60F-449A-94C5-4754B5BF6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" y="463550"/>
            <a:ext cx="6905625" cy="595312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839FF17C-5781-4161-9EB7-BC6E2C4D9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474" y="3525573"/>
            <a:ext cx="3620603" cy="52916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en-150" sz="3200" dirty="0"/>
          </a:p>
        </p:txBody>
      </p:sp>
    </p:spTree>
    <p:extLst>
      <p:ext uri="{BB962C8B-B14F-4D97-AF65-F5344CB8AC3E}">
        <p14:creationId xmlns:p14="http://schemas.microsoft.com/office/powerpoint/2010/main" val="2674166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en-150" sz="3200" dirty="0"/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A9817BA8-D39C-49D9-92E7-94B89860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386" y="3428999"/>
            <a:ext cx="944479" cy="566687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F1549F-EEC3-4133-8C0A-35FDBDD02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62" y="514349"/>
            <a:ext cx="68865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78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en-150" sz="3200" dirty="0"/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C798B7A9-B3D3-486C-8E5E-44D2C7C77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58" y="3274060"/>
            <a:ext cx="2669885" cy="74707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3EF1482-EB8C-442B-BF35-0521CE54B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75" y="404018"/>
            <a:ext cx="68865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6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CA61F46-C87D-43D1-B18B-3D855A091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515" y="3375342"/>
            <a:ext cx="998220" cy="8318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818E61-236D-4835-B054-028CAF52B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24" y="439421"/>
            <a:ext cx="69056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84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6F9CB4C-6A81-4CC6-81D3-D5546FFE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653" y="2982911"/>
            <a:ext cx="1739344" cy="142478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E09D67-1877-4937-9AF6-906D1CD96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48" y="472440"/>
            <a:ext cx="68961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93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4E9ABD2-63F9-421E-8F18-47C70A255C05}"/>
              </a:ext>
            </a:extLst>
          </p:cNvPr>
          <p:cNvSpPr txBox="1"/>
          <p:nvPr/>
        </p:nvSpPr>
        <p:spPr>
          <a:xfrm>
            <a:off x="8748253" y="1372613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Фотографія</a:t>
            </a:r>
            <a:endParaRPr lang="en-150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C252BCE-9506-4917-94A3-31FFF1DFD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654" y="3143250"/>
            <a:ext cx="1297941" cy="106680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345F53-7F65-4267-B4AD-A45D20CBE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8" y="445133"/>
            <a:ext cx="69056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91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06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2A7F9E6-1C42-49AA-945E-7A5321139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" t="18097" r="1408"/>
          <a:stretch/>
        </p:blipFill>
        <p:spPr>
          <a:xfrm>
            <a:off x="2051112" y="928176"/>
            <a:ext cx="7510337" cy="579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7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29</Words>
  <Application>Microsoft Office PowerPoint</Application>
  <PresentationFormat>Широкий екран</PresentationFormat>
  <Paragraphs>18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Arial</vt:lpstr>
      <vt:lpstr>Tw Cen MT</vt:lpstr>
      <vt:lpstr>Схема</vt:lpstr>
      <vt:lpstr>Bug report</vt:lpstr>
      <vt:lpstr>Завдання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Завдання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Список помилок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</dc:title>
  <dc:creator>Mick</dc:creator>
  <cp:lastModifiedBy>Mick</cp:lastModifiedBy>
  <cp:revision>28</cp:revision>
  <dcterms:created xsi:type="dcterms:W3CDTF">2019-05-16T05:06:20Z</dcterms:created>
  <dcterms:modified xsi:type="dcterms:W3CDTF">2019-05-26T13:58:40Z</dcterms:modified>
</cp:coreProperties>
</file>