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Помір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Помір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Помірний стиль 1 – акцент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A111915-BE36-4E01-A7E5-04B1672EAD32}" styleName="Світлий стиль 2 – акцент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940675A-B579-460E-94D1-54222C63F5DA}" styleName="Без стилю та сітки таблиці">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Стиль із теми 1 – акцент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DBED569-4797-4DF1-A0F4-6AAB3CD982D8}" styleName="Світлий стиль 3 – акцент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77" y="6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ий слайд">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uk-UA"/>
              <a:t>Клацніть, щоб редагувати стиль зразка заголовка</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uk-UA"/>
              <a:t>Клацніть, щоб редагувати стиль зразка підзаголовка</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BAE67FE-F0BB-4DC9-82BF-B9686269F12F}" type="datetimeFigureOut">
              <a:rPr lang="en-150" smtClean="0"/>
              <a:t>03/06/2019</a:t>
            </a:fld>
            <a:endParaRPr lang="en-150"/>
          </a:p>
        </p:txBody>
      </p:sp>
      <p:sp>
        <p:nvSpPr>
          <p:cNvPr id="5" name="Footer Placeholder 4"/>
          <p:cNvSpPr>
            <a:spLocks noGrp="1"/>
          </p:cNvSpPr>
          <p:nvPr>
            <p:ph type="ftr" sz="quarter" idx="11"/>
          </p:nvPr>
        </p:nvSpPr>
        <p:spPr>
          <a:xfrm>
            <a:off x="1876424" y="5410201"/>
            <a:ext cx="5124886" cy="365125"/>
          </a:xfrm>
        </p:spPr>
        <p:txBody>
          <a:bodyPr/>
          <a:lstStyle/>
          <a:p>
            <a:endParaRPr lang="en-150"/>
          </a:p>
        </p:txBody>
      </p:sp>
      <p:sp>
        <p:nvSpPr>
          <p:cNvPr id="6" name="Slide Number Placeholder 5"/>
          <p:cNvSpPr>
            <a:spLocks noGrp="1"/>
          </p:cNvSpPr>
          <p:nvPr>
            <p:ph type="sldNum" sz="quarter" idx="12"/>
          </p:nvPr>
        </p:nvSpPr>
        <p:spPr>
          <a:xfrm>
            <a:off x="9896911" y="5410199"/>
            <a:ext cx="771089" cy="365125"/>
          </a:xfrm>
        </p:spPr>
        <p:txBody>
          <a:bodyPr/>
          <a:lstStyle/>
          <a:p>
            <a:fld id="{11655F0F-7695-4544-9A9C-3C9A9095BFD6}" type="slidenum">
              <a:rPr lang="en-150" smtClean="0"/>
              <a:t>‹№›</a:t>
            </a:fld>
            <a:endParaRPr lang="en-150"/>
          </a:p>
        </p:txBody>
      </p:sp>
    </p:spTree>
    <p:extLst>
      <p:ext uri="{BB962C8B-B14F-4D97-AF65-F5344CB8AC3E}">
        <p14:creationId xmlns:p14="http://schemas.microsoft.com/office/powerpoint/2010/main" val="859400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 фотографія 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uk-UA"/>
              <a:t>Клацніть, щоб редагувати стиль зразка заголовка</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uk-UA"/>
              <a:t>Клацніть піктограму, щоб додати зображення</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1BAE67FE-F0BB-4DC9-82BF-B9686269F12F}" type="datetimeFigureOut">
              <a:rPr lang="en-150" smtClean="0"/>
              <a:t>03/06/2019</a:t>
            </a:fld>
            <a:endParaRPr lang="en-150"/>
          </a:p>
        </p:txBody>
      </p:sp>
      <p:sp>
        <p:nvSpPr>
          <p:cNvPr id="6" name="Footer Placeholder 5"/>
          <p:cNvSpPr>
            <a:spLocks noGrp="1"/>
          </p:cNvSpPr>
          <p:nvPr>
            <p:ph type="ftr" sz="quarter" idx="11"/>
          </p:nvPr>
        </p:nvSpPr>
        <p:spPr/>
        <p:txBody>
          <a:bodyPr/>
          <a:lstStyle/>
          <a:p>
            <a:endParaRPr lang="en-150"/>
          </a:p>
        </p:txBody>
      </p:sp>
      <p:sp>
        <p:nvSpPr>
          <p:cNvPr id="7" name="Slide Number Placeholder 6"/>
          <p:cNvSpPr>
            <a:spLocks noGrp="1"/>
          </p:cNvSpPr>
          <p:nvPr>
            <p:ph type="sldNum" sz="quarter" idx="12"/>
          </p:nvPr>
        </p:nvSpPr>
        <p:spPr/>
        <p:txBody>
          <a:bodyPr/>
          <a:lstStyle/>
          <a:p>
            <a:fld id="{11655F0F-7695-4544-9A9C-3C9A9095BFD6}" type="slidenum">
              <a:rPr lang="en-150" smtClean="0"/>
              <a:t>‹№›</a:t>
            </a:fld>
            <a:endParaRPr lang="en-150"/>
          </a:p>
        </p:txBody>
      </p:sp>
    </p:spTree>
    <p:extLst>
      <p:ext uri="{BB962C8B-B14F-4D97-AF65-F5344CB8AC3E}">
        <p14:creationId xmlns:p14="http://schemas.microsoft.com/office/powerpoint/2010/main" val="3531710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Назва та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uk-UA"/>
              <a:t>Клацніть, щоб редагувати стиль зразка заголовка</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1BAE67FE-F0BB-4DC9-82BF-B9686269F12F}" type="datetimeFigureOut">
              <a:rPr lang="en-150" smtClean="0"/>
              <a:t>03/06/2019</a:t>
            </a:fld>
            <a:endParaRPr lang="en-150"/>
          </a:p>
        </p:txBody>
      </p:sp>
      <p:sp>
        <p:nvSpPr>
          <p:cNvPr id="6" name="Footer Placeholder 5"/>
          <p:cNvSpPr>
            <a:spLocks noGrp="1"/>
          </p:cNvSpPr>
          <p:nvPr>
            <p:ph type="ftr" sz="quarter" idx="11"/>
          </p:nvPr>
        </p:nvSpPr>
        <p:spPr/>
        <p:txBody>
          <a:bodyPr/>
          <a:lstStyle/>
          <a:p>
            <a:endParaRPr lang="en-150"/>
          </a:p>
        </p:txBody>
      </p:sp>
      <p:sp>
        <p:nvSpPr>
          <p:cNvPr id="7" name="Slide Number Placeholder 6"/>
          <p:cNvSpPr>
            <a:spLocks noGrp="1"/>
          </p:cNvSpPr>
          <p:nvPr>
            <p:ph type="sldNum" sz="quarter" idx="12"/>
          </p:nvPr>
        </p:nvSpPr>
        <p:spPr/>
        <p:txBody>
          <a:bodyPr/>
          <a:lstStyle/>
          <a:p>
            <a:fld id="{11655F0F-7695-4544-9A9C-3C9A9095BFD6}" type="slidenum">
              <a:rPr lang="en-150" smtClean="0"/>
              <a:t>‹№›</a:t>
            </a:fld>
            <a:endParaRPr lang="en-150"/>
          </a:p>
        </p:txBody>
      </p:sp>
    </p:spTree>
    <p:extLst>
      <p:ext uri="{BB962C8B-B14F-4D97-AF65-F5344CB8AC3E}">
        <p14:creationId xmlns:p14="http://schemas.microsoft.com/office/powerpoint/2010/main" val="2318543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uk-UA"/>
              <a:t>Клацніть, щоб редагувати стиль зразка заголовка</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1BAE67FE-F0BB-4DC9-82BF-B9686269F12F}" type="datetimeFigureOut">
              <a:rPr lang="en-150" smtClean="0"/>
              <a:t>03/06/2019</a:t>
            </a:fld>
            <a:endParaRPr lang="en-150"/>
          </a:p>
        </p:txBody>
      </p:sp>
      <p:sp>
        <p:nvSpPr>
          <p:cNvPr id="6" name="Footer Placeholder 5"/>
          <p:cNvSpPr>
            <a:spLocks noGrp="1"/>
          </p:cNvSpPr>
          <p:nvPr>
            <p:ph type="ftr" sz="quarter" idx="11"/>
          </p:nvPr>
        </p:nvSpPr>
        <p:spPr/>
        <p:txBody>
          <a:bodyPr/>
          <a:lstStyle/>
          <a:p>
            <a:endParaRPr lang="en-150"/>
          </a:p>
        </p:txBody>
      </p:sp>
      <p:sp>
        <p:nvSpPr>
          <p:cNvPr id="7" name="Slide Number Placeholder 6"/>
          <p:cNvSpPr>
            <a:spLocks noGrp="1"/>
          </p:cNvSpPr>
          <p:nvPr>
            <p:ph type="sldNum" sz="quarter" idx="12"/>
          </p:nvPr>
        </p:nvSpPr>
        <p:spPr/>
        <p:txBody>
          <a:bodyPr/>
          <a:lstStyle/>
          <a:p>
            <a:fld id="{11655F0F-7695-4544-9A9C-3C9A9095BFD6}" type="slidenum">
              <a:rPr lang="en-150" smtClean="0"/>
              <a:t>‹№›</a:t>
            </a:fld>
            <a:endParaRPr lang="en-15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27774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ка назви">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uk-UA"/>
              <a:t>Клацніть, щоб редагувати стиль зразка заголовка</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1BAE67FE-F0BB-4DC9-82BF-B9686269F12F}" type="datetimeFigureOut">
              <a:rPr lang="en-150" smtClean="0"/>
              <a:t>03/06/2019</a:t>
            </a:fld>
            <a:endParaRPr lang="en-150"/>
          </a:p>
        </p:txBody>
      </p:sp>
      <p:sp>
        <p:nvSpPr>
          <p:cNvPr id="6" name="Footer Placeholder 5"/>
          <p:cNvSpPr>
            <a:spLocks noGrp="1"/>
          </p:cNvSpPr>
          <p:nvPr>
            <p:ph type="ftr" sz="quarter" idx="11"/>
          </p:nvPr>
        </p:nvSpPr>
        <p:spPr/>
        <p:txBody>
          <a:bodyPr/>
          <a:lstStyle/>
          <a:p>
            <a:endParaRPr lang="en-150"/>
          </a:p>
        </p:txBody>
      </p:sp>
      <p:sp>
        <p:nvSpPr>
          <p:cNvPr id="7" name="Slide Number Placeholder 6"/>
          <p:cNvSpPr>
            <a:spLocks noGrp="1"/>
          </p:cNvSpPr>
          <p:nvPr>
            <p:ph type="sldNum" sz="quarter" idx="12"/>
          </p:nvPr>
        </p:nvSpPr>
        <p:spPr/>
        <p:txBody>
          <a:bodyPr/>
          <a:lstStyle/>
          <a:p>
            <a:fld id="{11655F0F-7695-4544-9A9C-3C9A9095BFD6}" type="slidenum">
              <a:rPr lang="en-150" smtClean="0"/>
              <a:t>‹№›</a:t>
            </a:fld>
            <a:endParaRPr lang="en-150"/>
          </a:p>
        </p:txBody>
      </p:sp>
    </p:spTree>
    <p:extLst>
      <p:ext uri="{BB962C8B-B14F-4D97-AF65-F5344CB8AC3E}">
        <p14:creationId xmlns:p14="http://schemas.microsoft.com/office/powerpoint/2010/main" val="533191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uk-UA"/>
              <a:t>Клацніть, щоб редагувати стиль зразка заголовка</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3" name="Date Placeholder 2"/>
          <p:cNvSpPr>
            <a:spLocks noGrp="1"/>
          </p:cNvSpPr>
          <p:nvPr>
            <p:ph type="dt" sz="half" idx="10"/>
          </p:nvPr>
        </p:nvSpPr>
        <p:spPr/>
        <p:txBody>
          <a:bodyPr/>
          <a:lstStyle/>
          <a:p>
            <a:fld id="{1BAE67FE-F0BB-4DC9-82BF-B9686269F12F}" type="datetimeFigureOut">
              <a:rPr lang="en-150" smtClean="0"/>
              <a:t>03/06/2019</a:t>
            </a:fld>
            <a:endParaRPr lang="en-150"/>
          </a:p>
        </p:txBody>
      </p:sp>
      <p:sp>
        <p:nvSpPr>
          <p:cNvPr id="4" name="Footer Placeholder 3"/>
          <p:cNvSpPr>
            <a:spLocks noGrp="1"/>
          </p:cNvSpPr>
          <p:nvPr>
            <p:ph type="ftr" sz="quarter" idx="11"/>
          </p:nvPr>
        </p:nvSpPr>
        <p:spPr/>
        <p:txBody>
          <a:bodyPr/>
          <a:lstStyle/>
          <a:p>
            <a:endParaRPr lang="en-150"/>
          </a:p>
        </p:txBody>
      </p:sp>
      <p:sp>
        <p:nvSpPr>
          <p:cNvPr id="5" name="Slide Number Placeholder 4"/>
          <p:cNvSpPr>
            <a:spLocks noGrp="1"/>
          </p:cNvSpPr>
          <p:nvPr>
            <p:ph type="sldNum" sz="quarter" idx="12"/>
          </p:nvPr>
        </p:nvSpPr>
        <p:spPr/>
        <p:txBody>
          <a:bodyPr/>
          <a:lstStyle/>
          <a:p>
            <a:fld id="{11655F0F-7695-4544-9A9C-3C9A9095BFD6}" type="slidenum">
              <a:rPr lang="en-150" smtClean="0"/>
              <a:t>‹№›</a:t>
            </a:fld>
            <a:endParaRPr lang="en-150"/>
          </a:p>
        </p:txBody>
      </p:sp>
    </p:spTree>
    <p:extLst>
      <p:ext uri="{BB962C8B-B14F-4D97-AF65-F5344CB8AC3E}">
        <p14:creationId xmlns:p14="http://schemas.microsoft.com/office/powerpoint/2010/main" val="22977668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колонки з малюнками">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uk-UA"/>
              <a:t>Клацніть, щоб редагувати стиль зразка заголовка</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uk-UA"/>
              <a:t>Клацніть піктограму, щоб додати зображення</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uk-UA"/>
              <a:t>Клацніть піктограму, щоб додати зображення</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uk-UA"/>
              <a:t>Клацніть піктограму, щоб додати зображення</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3" name="Date Placeholder 2"/>
          <p:cNvSpPr>
            <a:spLocks noGrp="1"/>
          </p:cNvSpPr>
          <p:nvPr>
            <p:ph type="dt" sz="half" idx="10"/>
          </p:nvPr>
        </p:nvSpPr>
        <p:spPr/>
        <p:txBody>
          <a:bodyPr/>
          <a:lstStyle/>
          <a:p>
            <a:fld id="{1BAE67FE-F0BB-4DC9-82BF-B9686269F12F}" type="datetimeFigureOut">
              <a:rPr lang="en-150" smtClean="0"/>
              <a:t>03/06/2019</a:t>
            </a:fld>
            <a:endParaRPr lang="en-150"/>
          </a:p>
        </p:txBody>
      </p:sp>
      <p:sp>
        <p:nvSpPr>
          <p:cNvPr id="4" name="Footer Placeholder 3"/>
          <p:cNvSpPr>
            <a:spLocks noGrp="1"/>
          </p:cNvSpPr>
          <p:nvPr>
            <p:ph type="ftr" sz="quarter" idx="11"/>
          </p:nvPr>
        </p:nvSpPr>
        <p:spPr/>
        <p:txBody>
          <a:bodyPr/>
          <a:lstStyle/>
          <a:p>
            <a:endParaRPr lang="en-150"/>
          </a:p>
        </p:txBody>
      </p:sp>
      <p:sp>
        <p:nvSpPr>
          <p:cNvPr id="5" name="Slide Number Placeholder 4"/>
          <p:cNvSpPr>
            <a:spLocks noGrp="1"/>
          </p:cNvSpPr>
          <p:nvPr>
            <p:ph type="sldNum" sz="quarter" idx="12"/>
          </p:nvPr>
        </p:nvSpPr>
        <p:spPr/>
        <p:txBody>
          <a:bodyPr/>
          <a:lstStyle/>
          <a:p>
            <a:fld id="{11655F0F-7695-4544-9A9C-3C9A9095BFD6}" type="slidenum">
              <a:rPr lang="en-150" smtClean="0"/>
              <a:t>‹№›</a:t>
            </a:fld>
            <a:endParaRPr lang="en-150"/>
          </a:p>
        </p:txBody>
      </p:sp>
    </p:spTree>
    <p:extLst>
      <p:ext uri="{BB962C8B-B14F-4D97-AF65-F5344CB8AC3E}">
        <p14:creationId xmlns:p14="http://schemas.microsoft.com/office/powerpoint/2010/main" val="27386180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1BAE67FE-F0BB-4DC9-82BF-B9686269F12F}" type="datetimeFigureOut">
              <a:rPr lang="en-150" smtClean="0"/>
              <a:t>03/06/2019</a:t>
            </a:fld>
            <a:endParaRPr lang="en-150"/>
          </a:p>
        </p:txBody>
      </p:sp>
      <p:sp>
        <p:nvSpPr>
          <p:cNvPr id="5" name="Footer Placeholder 4"/>
          <p:cNvSpPr>
            <a:spLocks noGrp="1"/>
          </p:cNvSpPr>
          <p:nvPr>
            <p:ph type="ftr" sz="quarter" idx="11"/>
          </p:nvPr>
        </p:nvSpPr>
        <p:spPr/>
        <p:txBody>
          <a:bodyPr/>
          <a:lstStyle/>
          <a:p>
            <a:endParaRPr lang="en-150"/>
          </a:p>
        </p:txBody>
      </p:sp>
      <p:sp>
        <p:nvSpPr>
          <p:cNvPr id="6" name="Slide Number Placeholder 5"/>
          <p:cNvSpPr>
            <a:spLocks noGrp="1"/>
          </p:cNvSpPr>
          <p:nvPr>
            <p:ph type="sldNum" sz="quarter" idx="12"/>
          </p:nvPr>
        </p:nvSpPr>
        <p:spPr/>
        <p:txBody>
          <a:bodyPr/>
          <a:lstStyle/>
          <a:p>
            <a:fld id="{11655F0F-7695-4544-9A9C-3C9A9095BFD6}" type="slidenum">
              <a:rPr lang="en-150" smtClean="0"/>
              <a:t>‹№›</a:t>
            </a:fld>
            <a:endParaRPr lang="en-150"/>
          </a:p>
        </p:txBody>
      </p:sp>
    </p:spTree>
    <p:extLst>
      <p:ext uri="{BB962C8B-B14F-4D97-AF65-F5344CB8AC3E}">
        <p14:creationId xmlns:p14="http://schemas.microsoft.com/office/powerpoint/2010/main" val="9876416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1BAE67FE-F0BB-4DC9-82BF-B9686269F12F}" type="datetimeFigureOut">
              <a:rPr lang="en-150" smtClean="0"/>
              <a:t>03/06/2019</a:t>
            </a:fld>
            <a:endParaRPr lang="en-150"/>
          </a:p>
        </p:txBody>
      </p:sp>
      <p:sp>
        <p:nvSpPr>
          <p:cNvPr id="5" name="Footer Placeholder 4"/>
          <p:cNvSpPr>
            <a:spLocks noGrp="1"/>
          </p:cNvSpPr>
          <p:nvPr>
            <p:ph type="ftr" sz="quarter" idx="11"/>
          </p:nvPr>
        </p:nvSpPr>
        <p:spPr/>
        <p:txBody>
          <a:bodyPr/>
          <a:lstStyle/>
          <a:p>
            <a:endParaRPr lang="en-150"/>
          </a:p>
        </p:txBody>
      </p:sp>
      <p:sp>
        <p:nvSpPr>
          <p:cNvPr id="6" name="Slide Number Placeholder 5"/>
          <p:cNvSpPr>
            <a:spLocks noGrp="1"/>
          </p:cNvSpPr>
          <p:nvPr>
            <p:ph type="sldNum" sz="quarter" idx="12"/>
          </p:nvPr>
        </p:nvSpPr>
        <p:spPr/>
        <p:txBody>
          <a:bodyPr/>
          <a:lstStyle/>
          <a:p>
            <a:fld id="{11655F0F-7695-4544-9A9C-3C9A9095BFD6}" type="slidenum">
              <a:rPr lang="en-150" smtClean="0"/>
              <a:t>‹№›</a:t>
            </a:fld>
            <a:endParaRPr lang="en-150"/>
          </a:p>
        </p:txBody>
      </p:sp>
    </p:spTree>
    <p:extLst>
      <p:ext uri="{BB962C8B-B14F-4D97-AF65-F5344CB8AC3E}">
        <p14:creationId xmlns:p14="http://schemas.microsoft.com/office/powerpoint/2010/main" val="814931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Назва та вмі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1BAE67FE-F0BB-4DC9-82BF-B9686269F12F}" type="datetimeFigureOut">
              <a:rPr lang="en-150" smtClean="0"/>
              <a:t>03/06/2019</a:t>
            </a:fld>
            <a:endParaRPr lang="en-150"/>
          </a:p>
        </p:txBody>
      </p:sp>
      <p:sp>
        <p:nvSpPr>
          <p:cNvPr id="5" name="Footer Placeholder 4"/>
          <p:cNvSpPr>
            <a:spLocks noGrp="1"/>
          </p:cNvSpPr>
          <p:nvPr>
            <p:ph type="ftr" sz="quarter" idx="11"/>
          </p:nvPr>
        </p:nvSpPr>
        <p:spPr/>
        <p:txBody>
          <a:bodyPr/>
          <a:lstStyle/>
          <a:p>
            <a:endParaRPr lang="en-150"/>
          </a:p>
        </p:txBody>
      </p:sp>
      <p:sp>
        <p:nvSpPr>
          <p:cNvPr id="6" name="Slide Number Placeholder 5"/>
          <p:cNvSpPr>
            <a:spLocks noGrp="1"/>
          </p:cNvSpPr>
          <p:nvPr>
            <p:ph type="sldNum" sz="quarter" idx="12"/>
          </p:nvPr>
        </p:nvSpPr>
        <p:spPr/>
        <p:txBody>
          <a:bodyPr/>
          <a:lstStyle/>
          <a:p>
            <a:fld id="{11655F0F-7695-4544-9A9C-3C9A9095BFD6}" type="slidenum">
              <a:rPr lang="en-150" smtClean="0"/>
              <a:t>‹№›</a:t>
            </a:fld>
            <a:endParaRPr lang="en-150"/>
          </a:p>
        </p:txBody>
      </p:sp>
    </p:spTree>
    <p:extLst>
      <p:ext uri="{BB962C8B-B14F-4D97-AF65-F5344CB8AC3E}">
        <p14:creationId xmlns:p14="http://schemas.microsoft.com/office/powerpoint/2010/main" val="87651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Назва розділу">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uk-UA"/>
              <a:t>Клацніть, щоб відредагувати стилі зразків тексту</a:t>
            </a:r>
          </a:p>
        </p:txBody>
      </p:sp>
      <p:sp>
        <p:nvSpPr>
          <p:cNvPr id="4" name="Date Placeholder 3"/>
          <p:cNvSpPr>
            <a:spLocks noGrp="1"/>
          </p:cNvSpPr>
          <p:nvPr>
            <p:ph type="dt" sz="half" idx="10"/>
          </p:nvPr>
        </p:nvSpPr>
        <p:spPr/>
        <p:txBody>
          <a:bodyPr/>
          <a:lstStyle/>
          <a:p>
            <a:fld id="{1BAE67FE-F0BB-4DC9-82BF-B9686269F12F}" type="datetimeFigureOut">
              <a:rPr lang="en-150" smtClean="0"/>
              <a:t>03/06/2019</a:t>
            </a:fld>
            <a:endParaRPr lang="en-150"/>
          </a:p>
        </p:txBody>
      </p:sp>
      <p:sp>
        <p:nvSpPr>
          <p:cNvPr id="5" name="Footer Placeholder 4"/>
          <p:cNvSpPr>
            <a:spLocks noGrp="1"/>
          </p:cNvSpPr>
          <p:nvPr>
            <p:ph type="ftr" sz="quarter" idx="11"/>
          </p:nvPr>
        </p:nvSpPr>
        <p:spPr/>
        <p:txBody>
          <a:bodyPr/>
          <a:lstStyle/>
          <a:p>
            <a:endParaRPr lang="en-150"/>
          </a:p>
        </p:txBody>
      </p:sp>
      <p:sp>
        <p:nvSpPr>
          <p:cNvPr id="6" name="Slide Number Placeholder 5"/>
          <p:cNvSpPr>
            <a:spLocks noGrp="1"/>
          </p:cNvSpPr>
          <p:nvPr>
            <p:ph type="sldNum" sz="quarter" idx="12"/>
          </p:nvPr>
        </p:nvSpPr>
        <p:spPr/>
        <p:txBody>
          <a:bodyPr/>
          <a:lstStyle/>
          <a:p>
            <a:fld id="{11655F0F-7695-4544-9A9C-3C9A9095BFD6}" type="slidenum">
              <a:rPr lang="en-150" smtClean="0"/>
              <a:t>‹№›</a:t>
            </a:fld>
            <a:endParaRPr lang="en-150"/>
          </a:p>
        </p:txBody>
      </p:sp>
    </p:spTree>
    <p:extLst>
      <p:ext uri="{BB962C8B-B14F-4D97-AF65-F5344CB8AC3E}">
        <p14:creationId xmlns:p14="http://schemas.microsoft.com/office/powerpoint/2010/main" val="2649468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Date Placeholder 4"/>
          <p:cNvSpPr>
            <a:spLocks noGrp="1"/>
          </p:cNvSpPr>
          <p:nvPr>
            <p:ph type="dt" sz="half" idx="10"/>
          </p:nvPr>
        </p:nvSpPr>
        <p:spPr/>
        <p:txBody>
          <a:bodyPr/>
          <a:lstStyle/>
          <a:p>
            <a:fld id="{1BAE67FE-F0BB-4DC9-82BF-B9686269F12F}" type="datetimeFigureOut">
              <a:rPr lang="en-150" smtClean="0"/>
              <a:t>03/06/2019</a:t>
            </a:fld>
            <a:endParaRPr lang="en-150"/>
          </a:p>
        </p:txBody>
      </p:sp>
      <p:sp>
        <p:nvSpPr>
          <p:cNvPr id="6" name="Footer Placeholder 5"/>
          <p:cNvSpPr>
            <a:spLocks noGrp="1"/>
          </p:cNvSpPr>
          <p:nvPr>
            <p:ph type="ftr" sz="quarter" idx="11"/>
          </p:nvPr>
        </p:nvSpPr>
        <p:spPr/>
        <p:txBody>
          <a:bodyPr/>
          <a:lstStyle/>
          <a:p>
            <a:endParaRPr lang="en-150"/>
          </a:p>
        </p:txBody>
      </p:sp>
      <p:sp>
        <p:nvSpPr>
          <p:cNvPr id="7" name="Slide Number Placeholder 6"/>
          <p:cNvSpPr>
            <a:spLocks noGrp="1"/>
          </p:cNvSpPr>
          <p:nvPr>
            <p:ph type="sldNum" sz="quarter" idx="12"/>
          </p:nvPr>
        </p:nvSpPr>
        <p:spPr/>
        <p:txBody>
          <a:bodyPr/>
          <a:lstStyle/>
          <a:p>
            <a:fld id="{11655F0F-7695-4544-9A9C-3C9A9095BFD6}" type="slidenum">
              <a:rPr lang="en-150" smtClean="0"/>
              <a:t>‹№›</a:t>
            </a:fld>
            <a:endParaRPr lang="en-150"/>
          </a:p>
        </p:txBody>
      </p:sp>
    </p:spTree>
    <p:extLst>
      <p:ext uri="{BB962C8B-B14F-4D97-AF65-F5344CB8AC3E}">
        <p14:creationId xmlns:p14="http://schemas.microsoft.com/office/powerpoint/2010/main" val="3961041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4" name="Content Placeholder 3"/>
          <p:cNvSpPr>
            <a:spLocks noGrp="1"/>
          </p:cNvSpPr>
          <p:nvPr>
            <p:ph sz="half" idx="2"/>
          </p:nvPr>
        </p:nvSpPr>
        <p:spPr>
          <a:xfrm>
            <a:off x="1141410" y="3073397"/>
            <a:ext cx="4878391" cy="2717801"/>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6" name="Content Placeholder 5"/>
          <p:cNvSpPr>
            <a:spLocks noGrp="1"/>
          </p:cNvSpPr>
          <p:nvPr>
            <p:ph sz="quarter" idx="4"/>
          </p:nvPr>
        </p:nvSpPr>
        <p:spPr>
          <a:xfrm>
            <a:off x="6172200" y="3073397"/>
            <a:ext cx="4875210" cy="2717801"/>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7" name="Date Placeholder 6"/>
          <p:cNvSpPr>
            <a:spLocks noGrp="1"/>
          </p:cNvSpPr>
          <p:nvPr>
            <p:ph type="dt" sz="half" idx="10"/>
          </p:nvPr>
        </p:nvSpPr>
        <p:spPr/>
        <p:txBody>
          <a:bodyPr/>
          <a:lstStyle/>
          <a:p>
            <a:fld id="{1BAE67FE-F0BB-4DC9-82BF-B9686269F12F}" type="datetimeFigureOut">
              <a:rPr lang="en-150" smtClean="0"/>
              <a:t>03/06/2019</a:t>
            </a:fld>
            <a:endParaRPr lang="en-150"/>
          </a:p>
        </p:txBody>
      </p:sp>
      <p:sp>
        <p:nvSpPr>
          <p:cNvPr id="8" name="Footer Placeholder 7"/>
          <p:cNvSpPr>
            <a:spLocks noGrp="1"/>
          </p:cNvSpPr>
          <p:nvPr>
            <p:ph type="ftr" sz="quarter" idx="11"/>
          </p:nvPr>
        </p:nvSpPr>
        <p:spPr/>
        <p:txBody>
          <a:bodyPr/>
          <a:lstStyle/>
          <a:p>
            <a:endParaRPr lang="en-150"/>
          </a:p>
        </p:txBody>
      </p:sp>
      <p:sp>
        <p:nvSpPr>
          <p:cNvPr id="9" name="Slide Number Placeholder 8"/>
          <p:cNvSpPr>
            <a:spLocks noGrp="1"/>
          </p:cNvSpPr>
          <p:nvPr>
            <p:ph type="sldNum" sz="quarter" idx="12"/>
          </p:nvPr>
        </p:nvSpPr>
        <p:spPr/>
        <p:txBody>
          <a:bodyPr/>
          <a:lstStyle/>
          <a:p>
            <a:fld id="{11655F0F-7695-4544-9A9C-3C9A9095BFD6}" type="slidenum">
              <a:rPr lang="en-150" smtClean="0"/>
              <a:t>‹№›</a:t>
            </a:fld>
            <a:endParaRPr lang="en-150"/>
          </a:p>
        </p:txBody>
      </p:sp>
    </p:spTree>
    <p:extLst>
      <p:ext uri="{BB962C8B-B14F-4D97-AF65-F5344CB8AC3E}">
        <p14:creationId xmlns:p14="http://schemas.microsoft.com/office/powerpoint/2010/main" val="1074374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Date Placeholder 2"/>
          <p:cNvSpPr>
            <a:spLocks noGrp="1"/>
          </p:cNvSpPr>
          <p:nvPr>
            <p:ph type="dt" sz="half" idx="10"/>
          </p:nvPr>
        </p:nvSpPr>
        <p:spPr/>
        <p:txBody>
          <a:bodyPr/>
          <a:lstStyle/>
          <a:p>
            <a:fld id="{1BAE67FE-F0BB-4DC9-82BF-B9686269F12F}" type="datetimeFigureOut">
              <a:rPr lang="en-150" smtClean="0"/>
              <a:t>03/06/2019</a:t>
            </a:fld>
            <a:endParaRPr lang="en-150"/>
          </a:p>
        </p:txBody>
      </p:sp>
      <p:sp>
        <p:nvSpPr>
          <p:cNvPr id="4" name="Footer Placeholder 3"/>
          <p:cNvSpPr>
            <a:spLocks noGrp="1"/>
          </p:cNvSpPr>
          <p:nvPr>
            <p:ph type="ftr" sz="quarter" idx="11"/>
          </p:nvPr>
        </p:nvSpPr>
        <p:spPr/>
        <p:txBody>
          <a:bodyPr/>
          <a:lstStyle/>
          <a:p>
            <a:endParaRPr lang="en-150"/>
          </a:p>
        </p:txBody>
      </p:sp>
      <p:sp>
        <p:nvSpPr>
          <p:cNvPr id="5" name="Slide Number Placeholder 4"/>
          <p:cNvSpPr>
            <a:spLocks noGrp="1"/>
          </p:cNvSpPr>
          <p:nvPr>
            <p:ph type="sldNum" sz="quarter" idx="12"/>
          </p:nvPr>
        </p:nvSpPr>
        <p:spPr/>
        <p:txBody>
          <a:bodyPr/>
          <a:lstStyle/>
          <a:p>
            <a:fld id="{11655F0F-7695-4544-9A9C-3C9A9095BFD6}" type="slidenum">
              <a:rPr lang="en-150" smtClean="0"/>
              <a:t>‹№›</a:t>
            </a:fld>
            <a:endParaRPr lang="en-150"/>
          </a:p>
        </p:txBody>
      </p:sp>
    </p:spTree>
    <p:extLst>
      <p:ext uri="{BB962C8B-B14F-4D97-AF65-F5344CB8AC3E}">
        <p14:creationId xmlns:p14="http://schemas.microsoft.com/office/powerpoint/2010/main" val="3467990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AE67FE-F0BB-4DC9-82BF-B9686269F12F}" type="datetimeFigureOut">
              <a:rPr lang="en-150" smtClean="0"/>
              <a:t>03/06/2019</a:t>
            </a:fld>
            <a:endParaRPr lang="en-150"/>
          </a:p>
        </p:txBody>
      </p:sp>
      <p:sp>
        <p:nvSpPr>
          <p:cNvPr id="3" name="Footer Placeholder 2"/>
          <p:cNvSpPr>
            <a:spLocks noGrp="1"/>
          </p:cNvSpPr>
          <p:nvPr>
            <p:ph type="ftr" sz="quarter" idx="11"/>
          </p:nvPr>
        </p:nvSpPr>
        <p:spPr/>
        <p:txBody>
          <a:bodyPr/>
          <a:lstStyle/>
          <a:p>
            <a:endParaRPr lang="en-150"/>
          </a:p>
        </p:txBody>
      </p:sp>
      <p:sp>
        <p:nvSpPr>
          <p:cNvPr id="4" name="Slide Number Placeholder 3"/>
          <p:cNvSpPr>
            <a:spLocks noGrp="1"/>
          </p:cNvSpPr>
          <p:nvPr>
            <p:ph type="sldNum" sz="quarter" idx="12"/>
          </p:nvPr>
        </p:nvSpPr>
        <p:spPr/>
        <p:txBody>
          <a:bodyPr/>
          <a:lstStyle/>
          <a:p>
            <a:fld id="{11655F0F-7695-4544-9A9C-3C9A9095BFD6}" type="slidenum">
              <a:rPr lang="en-150" smtClean="0"/>
              <a:t>‹№›</a:t>
            </a:fld>
            <a:endParaRPr lang="en-150"/>
          </a:p>
        </p:txBody>
      </p:sp>
    </p:spTree>
    <p:extLst>
      <p:ext uri="{BB962C8B-B14F-4D97-AF65-F5344CB8AC3E}">
        <p14:creationId xmlns:p14="http://schemas.microsoft.com/office/powerpoint/2010/main" val="3960715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1BAE67FE-F0BB-4DC9-82BF-B9686269F12F}" type="datetimeFigureOut">
              <a:rPr lang="en-150" smtClean="0"/>
              <a:t>03/06/2019</a:t>
            </a:fld>
            <a:endParaRPr lang="en-150"/>
          </a:p>
        </p:txBody>
      </p:sp>
      <p:sp>
        <p:nvSpPr>
          <p:cNvPr id="6" name="Footer Placeholder 5"/>
          <p:cNvSpPr>
            <a:spLocks noGrp="1"/>
          </p:cNvSpPr>
          <p:nvPr>
            <p:ph type="ftr" sz="quarter" idx="11"/>
          </p:nvPr>
        </p:nvSpPr>
        <p:spPr/>
        <p:txBody>
          <a:bodyPr/>
          <a:lstStyle/>
          <a:p>
            <a:endParaRPr lang="en-150"/>
          </a:p>
        </p:txBody>
      </p:sp>
      <p:sp>
        <p:nvSpPr>
          <p:cNvPr id="7" name="Slide Number Placeholder 6"/>
          <p:cNvSpPr>
            <a:spLocks noGrp="1"/>
          </p:cNvSpPr>
          <p:nvPr>
            <p:ph type="sldNum" sz="quarter" idx="12"/>
          </p:nvPr>
        </p:nvSpPr>
        <p:spPr/>
        <p:txBody>
          <a:bodyPr/>
          <a:lstStyle/>
          <a:p>
            <a:fld id="{11655F0F-7695-4544-9A9C-3C9A9095BFD6}" type="slidenum">
              <a:rPr lang="en-150" smtClean="0"/>
              <a:t>‹№›</a:t>
            </a:fld>
            <a:endParaRPr lang="en-150"/>
          </a:p>
        </p:txBody>
      </p:sp>
    </p:spTree>
    <p:extLst>
      <p:ext uri="{BB962C8B-B14F-4D97-AF65-F5344CB8AC3E}">
        <p14:creationId xmlns:p14="http://schemas.microsoft.com/office/powerpoint/2010/main" val="1276492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і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uk-UA"/>
              <a:t>Клацніть, щоб редагувати стиль зразка заголовка</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uk-UA"/>
              <a:t>Клацніть піктограму, щоб додати зображення</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1BAE67FE-F0BB-4DC9-82BF-B9686269F12F}" type="datetimeFigureOut">
              <a:rPr lang="en-150" smtClean="0"/>
              <a:t>03/06/2019</a:t>
            </a:fld>
            <a:endParaRPr lang="en-150"/>
          </a:p>
        </p:txBody>
      </p:sp>
      <p:sp>
        <p:nvSpPr>
          <p:cNvPr id="6" name="Footer Placeholder 5"/>
          <p:cNvSpPr>
            <a:spLocks noGrp="1"/>
          </p:cNvSpPr>
          <p:nvPr>
            <p:ph type="ftr" sz="quarter" idx="11"/>
          </p:nvPr>
        </p:nvSpPr>
        <p:spPr/>
        <p:txBody>
          <a:bodyPr/>
          <a:lstStyle/>
          <a:p>
            <a:endParaRPr lang="en-150"/>
          </a:p>
        </p:txBody>
      </p:sp>
      <p:sp>
        <p:nvSpPr>
          <p:cNvPr id="7" name="Slide Number Placeholder 6"/>
          <p:cNvSpPr>
            <a:spLocks noGrp="1"/>
          </p:cNvSpPr>
          <p:nvPr>
            <p:ph type="sldNum" sz="quarter" idx="12"/>
          </p:nvPr>
        </p:nvSpPr>
        <p:spPr/>
        <p:txBody>
          <a:bodyPr/>
          <a:lstStyle/>
          <a:p>
            <a:fld id="{11655F0F-7695-4544-9A9C-3C9A9095BFD6}" type="slidenum">
              <a:rPr lang="en-150" smtClean="0"/>
              <a:t>‹№›</a:t>
            </a:fld>
            <a:endParaRPr lang="en-150"/>
          </a:p>
        </p:txBody>
      </p:sp>
    </p:spTree>
    <p:extLst>
      <p:ext uri="{BB962C8B-B14F-4D97-AF65-F5344CB8AC3E}">
        <p14:creationId xmlns:p14="http://schemas.microsoft.com/office/powerpoint/2010/main" val="2261916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BAE67FE-F0BB-4DC9-82BF-B9686269F12F}" type="datetimeFigureOut">
              <a:rPr lang="en-150" smtClean="0"/>
              <a:t>03/06/2019</a:t>
            </a:fld>
            <a:endParaRPr lang="en-15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15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1655F0F-7695-4544-9A9C-3C9A9095BFD6}" type="slidenum">
              <a:rPr lang="en-150" smtClean="0"/>
              <a:t>‹№›</a:t>
            </a:fld>
            <a:endParaRPr lang="en-150"/>
          </a:p>
        </p:txBody>
      </p:sp>
    </p:spTree>
    <p:extLst>
      <p:ext uri="{BB962C8B-B14F-4D97-AF65-F5344CB8AC3E}">
        <p14:creationId xmlns:p14="http://schemas.microsoft.com/office/powerpoint/2010/main" val="29625606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A070EAD-1DCD-4F3D-BA84-799B891A0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0FEA93E9-3E79-48CE-99A6-99D3B280C4AD}"/>
              </a:ext>
            </a:extLst>
          </p:cNvPr>
          <p:cNvSpPr>
            <a:spLocks noGrp="1"/>
          </p:cNvSpPr>
          <p:nvPr>
            <p:ph type="ctrTitle"/>
          </p:nvPr>
        </p:nvSpPr>
        <p:spPr>
          <a:xfrm>
            <a:off x="3108960" y="1122363"/>
            <a:ext cx="7559039" cy="3027360"/>
          </a:xfrm>
        </p:spPr>
        <p:txBody>
          <a:bodyPr>
            <a:normAutofit/>
          </a:bodyPr>
          <a:lstStyle/>
          <a:p>
            <a:r>
              <a:rPr lang="uk-UA" dirty="0"/>
              <a:t> </a:t>
            </a:r>
            <a:br>
              <a:rPr lang="en-150" dirty="0"/>
            </a:br>
            <a:r>
              <a:rPr lang="uk-UA" dirty="0" err="1"/>
              <a:t>технікИ</a:t>
            </a:r>
            <a:r>
              <a:rPr lang="uk-UA" dirty="0"/>
              <a:t> тест </a:t>
            </a:r>
            <a:r>
              <a:rPr lang="uk-UA" dirty="0" err="1"/>
              <a:t>дизаЙну</a:t>
            </a:r>
            <a:endParaRPr lang="en-150" dirty="0"/>
          </a:p>
        </p:txBody>
      </p:sp>
      <p:sp>
        <p:nvSpPr>
          <p:cNvPr id="3" name="Підзаголовок 2">
            <a:extLst>
              <a:ext uri="{FF2B5EF4-FFF2-40B4-BE49-F238E27FC236}">
                <a16:creationId xmlns:a16="http://schemas.microsoft.com/office/drawing/2014/main" id="{8DA9170C-432B-4951-810D-A77926E8C13F}"/>
              </a:ext>
            </a:extLst>
          </p:cNvPr>
          <p:cNvSpPr>
            <a:spLocks noGrp="1"/>
          </p:cNvSpPr>
          <p:nvPr>
            <p:ph type="subTitle" idx="1"/>
          </p:nvPr>
        </p:nvSpPr>
        <p:spPr>
          <a:xfrm>
            <a:off x="8955889" y="5388768"/>
            <a:ext cx="2938446" cy="1108075"/>
          </a:xfrm>
        </p:spPr>
        <p:txBody>
          <a:bodyPr>
            <a:normAutofit fontScale="85000" lnSpcReduction="10000"/>
          </a:bodyPr>
          <a:lstStyle/>
          <a:p>
            <a:r>
              <a:rPr lang="uk-UA" sz="2400" dirty="0">
                <a:solidFill>
                  <a:schemeClr val="tx1"/>
                </a:solidFill>
              </a:rPr>
              <a:t>Виконав ст. Гр. ІП-16-1</a:t>
            </a:r>
          </a:p>
          <a:p>
            <a:r>
              <a:rPr lang="uk-UA" sz="2400" dirty="0" err="1">
                <a:solidFill>
                  <a:schemeClr val="tx1"/>
                </a:solidFill>
              </a:rPr>
              <a:t>Марусик</a:t>
            </a:r>
            <a:r>
              <a:rPr lang="uk-UA" sz="2400" dirty="0">
                <a:solidFill>
                  <a:schemeClr val="tx1"/>
                </a:solidFill>
              </a:rPr>
              <a:t> М.</a:t>
            </a:r>
          </a:p>
        </p:txBody>
      </p:sp>
      <p:grpSp>
        <p:nvGrpSpPr>
          <p:cNvPr id="10" name="Group 9">
            <a:extLst>
              <a:ext uri="{FF2B5EF4-FFF2-40B4-BE49-F238E27FC236}">
                <a16:creationId xmlns:a16="http://schemas.microsoft.com/office/drawing/2014/main" id="{DE471E13-6104-4637-8A8F-B545529B1D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802F412D-6781-427D-AB79-09FD610CCE5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8471B962-D824-43CE-B5DD-704B305B28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ED60EBD3-FA75-460B-AFBD-3F234A0CAA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Rectangle 8">
              <a:extLst>
                <a:ext uri="{FF2B5EF4-FFF2-40B4-BE49-F238E27FC236}">
                  <a16:creationId xmlns:a16="http://schemas.microsoft.com/office/drawing/2014/main" id="{D0791244-FBF2-49D9-BDBC-E2E58C86B4D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 name="Freeform 9">
              <a:extLst>
                <a:ext uri="{FF2B5EF4-FFF2-40B4-BE49-F238E27FC236}">
                  <a16:creationId xmlns:a16="http://schemas.microsoft.com/office/drawing/2014/main" id="{FEE4C4B1-195C-40F5-A78F-2EB7ED6E6F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22766AF8-3850-41E4-80D0-321D9A13D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8834F8EE-AB04-42FE-AE7B-3E9C6ACA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C86BB534-4617-4275-908E-357CF2246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B6DEB58B-8D28-4BE9-9CA9-F4B3A083B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25A772BC-4720-4EC2-AD61-A7B74E915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60D6B27E-FAC5-4267-80A9-DE4D2E02B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6">
              <a:extLst>
                <a:ext uri="{FF2B5EF4-FFF2-40B4-BE49-F238E27FC236}">
                  <a16:creationId xmlns:a16="http://schemas.microsoft.com/office/drawing/2014/main" id="{1F39FA83-D8C8-4CE3-9C62-10375FD041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7">
              <a:extLst>
                <a:ext uri="{FF2B5EF4-FFF2-40B4-BE49-F238E27FC236}">
                  <a16:creationId xmlns:a16="http://schemas.microsoft.com/office/drawing/2014/main" id="{E09B4CF3-A51F-4787-81FE-F5C79BA42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6695CB35-74E4-43C0-89F5-9FDA59B3AC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945450CE-FB13-4C46-825F-5BB191703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E80AA0B2-7FE7-4B75-AC25-E0F6C0FE45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21">
              <a:extLst>
                <a:ext uri="{FF2B5EF4-FFF2-40B4-BE49-F238E27FC236}">
                  <a16:creationId xmlns:a16="http://schemas.microsoft.com/office/drawing/2014/main" id="{2E81F7C1-AD8F-41A0-91A8-E05F66CB0E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2">
              <a:extLst>
                <a:ext uri="{FF2B5EF4-FFF2-40B4-BE49-F238E27FC236}">
                  <a16:creationId xmlns:a16="http://schemas.microsoft.com/office/drawing/2014/main" id="{F4E8A538-9FFA-4C76-BCE2-D54F56A11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3C412824-3CBA-4E74-B2FD-936EA70486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E28DC1F0-74FF-4D97-BD4D-FD42DE4AC6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77CEC4FA-6FD3-4ABF-BF98-94E7947A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D4E61DA7-BFA9-48AF-BD6F-EBB15C235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57164D6A-1DD9-43AE-878F-A413DC26FB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4949EBA6-53D9-4F2D-91DB-EA7AE260F6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0AFEA5FA-F759-441C-A0BC-7EDC79A6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5B913AE0-5DC8-4244-8C26-ED97F834E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A87DB58A-25D2-46F1-85E3-06F964D0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2">
              <a:extLst>
                <a:ext uri="{FF2B5EF4-FFF2-40B4-BE49-F238E27FC236}">
                  <a16:creationId xmlns:a16="http://schemas.microsoft.com/office/drawing/2014/main" id="{E7AE8209-F3E7-4ACA-98D0-90B282A147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Rectangle 33">
              <a:extLst>
                <a:ext uri="{FF2B5EF4-FFF2-40B4-BE49-F238E27FC236}">
                  <a16:creationId xmlns:a16="http://schemas.microsoft.com/office/drawing/2014/main" id="{1CED7927-A7C7-444A-A8F3-6348852AEF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0" name="Freeform 34">
              <a:extLst>
                <a:ext uri="{FF2B5EF4-FFF2-40B4-BE49-F238E27FC236}">
                  <a16:creationId xmlns:a16="http://schemas.microsoft.com/office/drawing/2014/main" id="{08BEDF90-F9A6-4DE4-94B6-43E4160394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5">
              <a:extLst>
                <a:ext uri="{FF2B5EF4-FFF2-40B4-BE49-F238E27FC236}">
                  <a16:creationId xmlns:a16="http://schemas.microsoft.com/office/drawing/2014/main" id="{36540D5F-1C77-438A-BF12-56455C472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6">
              <a:extLst>
                <a:ext uri="{FF2B5EF4-FFF2-40B4-BE49-F238E27FC236}">
                  <a16:creationId xmlns:a16="http://schemas.microsoft.com/office/drawing/2014/main" id="{52FC779A-BC55-40AC-8FFD-E014F8C0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7">
              <a:extLst>
                <a:ext uri="{FF2B5EF4-FFF2-40B4-BE49-F238E27FC236}">
                  <a16:creationId xmlns:a16="http://schemas.microsoft.com/office/drawing/2014/main" id="{63E42DE5-DC0E-4043-8A35-20C53074A2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8">
              <a:extLst>
                <a:ext uri="{FF2B5EF4-FFF2-40B4-BE49-F238E27FC236}">
                  <a16:creationId xmlns:a16="http://schemas.microsoft.com/office/drawing/2014/main" id="{41581FA6-993A-4899-ADF1-0A83A623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9">
              <a:extLst>
                <a:ext uri="{FF2B5EF4-FFF2-40B4-BE49-F238E27FC236}">
                  <a16:creationId xmlns:a16="http://schemas.microsoft.com/office/drawing/2014/main" id="{33C4FDB9-01D2-4CB0-BFED-216CAC7EB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40">
              <a:extLst>
                <a:ext uri="{FF2B5EF4-FFF2-40B4-BE49-F238E27FC236}">
                  <a16:creationId xmlns:a16="http://schemas.microsoft.com/office/drawing/2014/main" id="{34E715AB-2B68-41C4-A61F-02C413F242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41">
              <a:extLst>
                <a:ext uri="{FF2B5EF4-FFF2-40B4-BE49-F238E27FC236}">
                  <a16:creationId xmlns:a16="http://schemas.microsoft.com/office/drawing/2014/main" id="{D3861C35-D060-408D-9871-4DA2D0547B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2">
              <a:extLst>
                <a:ext uri="{FF2B5EF4-FFF2-40B4-BE49-F238E27FC236}">
                  <a16:creationId xmlns:a16="http://schemas.microsoft.com/office/drawing/2014/main" id="{B4F4F38F-33FE-48A0-986D-FB771F18BE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43">
              <a:extLst>
                <a:ext uri="{FF2B5EF4-FFF2-40B4-BE49-F238E27FC236}">
                  <a16:creationId xmlns:a16="http://schemas.microsoft.com/office/drawing/2014/main" id="{50FCFC8E-2DC3-4F27-9E02-196830E78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4">
              <a:extLst>
                <a:ext uri="{FF2B5EF4-FFF2-40B4-BE49-F238E27FC236}">
                  <a16:creationId xmlns:a16="http://schemas.microsoft.com/office/drawing/2014/main" id="{3A6EE414-1500-4144-B453-BA950E5107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5">
              <a:extLst>
                <a:ext uri="{FF2B5EF4-FFF2-40B4-BE49-F238E27FC236}">
                  <a16:creationId xmlns:a16="http://schemas.microsoft.com/office/drawing/2014/main" id="{0C1A9D8A-5515-4C84-AE17-A6D5124383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2" name="Freeform 46">
              <a:extLst>
                <a:ext uri="{FF2B5EF4-FFF2-40B4-BE49-F238E27FC236}">
                  <a16:creationId xmlns:a16="http://schemas.microsoft.com/office/drawing/2014/main" id="{E8E7C8C7-FE85-4C8F-960C-3748511E0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47">
              <a:extLst>
                <a:ext uri="{FF2B5EF4-FFF2-40B4-BE49-F238E27FC236}">
                  <a16:creationId xmlns:a16="http://schemas.microsoft.com/office/drawing/2014/main" id="{33DF2ED7-F601-4A9F-AA50-822ED85D56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48">
              <a:extLst>
                <a:ext uri="{FF2B5EF4-FFF2-40B4-BE49-F238E27FC236}">
                  <a16:creationId xmlns:a16="http://schemas.microsoft.com/office/drawing/2014/main" id="{FEDB3A05-6FDD-4E87-B800-8F9975244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9">
              <a:extLst>
                <a:ext uri="{FF2B5EF4-FFF2-40B4-BE49-F238E27FC236}">
                  <a16:creationId xmlns:a16="http://schemas.microsoft.com/office/drawing/2014/main" id="{AD6225C0-E391-49D5-9A7B-57C5ED60E1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50">
              <a:extLst>
                <a:ext uri="{FF2B5EF4-FFF2-40B4-BE49-F238E27FC236}">
                  <a16:creationId xmlns:a16="http://schemas.microsoft.com/office/drawing/2014/main" id="{B814B458-45E5-451C-9CBD-027E3776A4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51">
              <a:extLst>
                <a:ext uri="{FF2B5EF4-FFF2-40B4-BE49-F238E27FC236}">
                  <a16:creationId xmlns:a16="http://schemas.microsoft.com/office/drawing/2014/main" id="{59167140-9A0D-4FE7-8E37-2CD613011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52">
              <a:extLst>
                <a:ext uri="{FF2B5EF4-FFF2-40B4-BE49-F238E27FC236}">
                  <a16:creationId xmlns:a16="http://schemas.microsoft.com/office/drawing/2014/main" id="{2D38B213-991B-495D-8886-04CAD44C7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53">
              <a:extLst>
                <a:ext uri="{FF2B5EF4-FFF2-40B4-BE49-F238E27FC236}">
                  <a16:creationId xmlns:a16="http://schemas.microsoft.com/office/drawing/2014/main" id="{67C1C3DA-3972-4D98-9D9E-390461B28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54">
              <a:extLst>
                <a:ext uri="{FF2B5EF4-FFF2-40B4-BE49-F238E27FC236}">
                  <a16:creationId xmlns:a16="http://schemas.microsoft.com/office/drawing/2014/main" id="{972F8941-61DB-48E1-B9C1-E732470563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55">
              <a:extLst>
                <a:ext uri="{FF2B5EF4-FFF2-40B4-BE49-F238E27FC236}">
                  <a16:creationId xmlns:a16="http://schemas.microsoft.com/office/drawing/2014/main" id="{857B495F-5C9B-435F-8D39-45CC57471F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56">
              <a:extLst>
                <a:ext uri="{FF2B5EF4-FFF2-40B4-BE49-F238E27FC236}">
                  <a16:creationId xmlns:a16="http://schemas.microsoft.com/office/drawing/2014/main" id="{B607428B-B7C9-4017-84F8-19C9B2134A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57">
              <a:extLst>
                <a:ext uri="{FF2B5EF4-FFF2-40B4-BE49-F238E27FC236}">
                  <a16:creationId xmlns:a16="http://schemas.microsoft.com/office/drawing/2014/main" id="{A20C5139-2108-4F5E-B892-64F1D8605E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58">
              <a:extLst>
                <a:ext uri="{FF2B5EF4-FFF2-40B4-BE49-F238E27FC236}">
                  <a16:creationId xmlns:a16="http://schemas.microsoft.com/office/drawing/2014/main" id="{C2A51623-F2F3-4584-93F5-598E56A5F4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7059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Заголовок 1">
            <a:extLst>
              <a:ext uri="{FF2B5EF4-FFF2-40B4-BE49-F238E27FC236}">
                <a16:creationId xmlns:a16="http://schemas.microsoft.com/office/drawing/2014/main" id="{65D1605E-F365-4ED3-9686-216F4EFEAFBF}"/>
              </a:ext>
            </a:extLst>
          </p:cNvPr>
          <p:cNvSpPr>
            <a:spLocks noGrp="1"/>
          </p:cNvSpPr>
          <p:nvPr>
            <p:ph type="title"/>
          </p:nvPr>
        </p:nvSpPr>
        <p:spPr>
          <a:xfrm>
            <a:off x="1084263" y="-3"/>
            <a:ext cx="9906000" cy="1117073"/>
          </a:xfrm>
        </p:spPr>
        <p:txBody>
          <a:bodyPr>
            <a:normAutofit/>
          </a:bodyPr>
          <a:lstStyle/>
          <a:p>
            <a:pPr algn="ctr"/>
            <a:r>
              <a:rPr lang="uk-UA" sz="4000" dirty="0"/>
              <a:t>Таблиця</a:t>
            </a:r>
            <a:r>
              <a:rPr lang="en-US" sz="4000" dirty="0"/>
              <a:t> </a:t>
            </a:r>
            <a:r>
              <a:rPr lang="uk-UA" sz="4000" dirty="0"/>
              <a:t>рішень тест кейси</a:t>
            </a:r>
            <a:endParaRPr lang="en-150"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aphicFrame>
        <p:nvGraphicFramePr>
          <p:cNvPr id="54" name="Місце для вмісту 2">
            <a:extLst>
              <a:ext uri="{FF2B5EF4-FFF2-40B4-BE49-F238E27FC236}">
                <a16:creationId xmlns:a16="http://schemas.microsoft.com/office/drawing/2014/main" id="{FAD107BF-A137-493D-8DC4-2EA2642EBD34}"/>
              </a:ext>
            </a:extLst>
          </p:cNvPr>
          <p:cNvGraphicFramePr>
            <a:graphicFrameLocks noGrp="1"/>
          </p:cNvGraphicFramePr>
          <p:nvPr>
            <p:ph idx="1"/>
            <p:extLst>
              <p:ext uri="{D42A27DB-BD31-4B8C-83A1-F6EECF244321}">
                <p14:modId xmlns:p14="http://schemas.microsoft.com/office/powerpoint/2010/main" val="919331510"/>
              </p:ext>
            </p:extLst>
          </p:nvPr>
        </p:nvGraphicFramePr>
        <p:xfrm>
          <a:off x="920750" y="1095505"/>
          <a:ext cx="10383837" cy="3076588"/>
        </p:xfrm>
        <a:graphic>
          <a:graphicData uri="http://schemas.openxmlformats.org/drawingml/2006/table">
            <a:tbl>
              <a:tblPr firstRow="1" bandRow="1">
                <a:tableStyleId>{BDBED569-4797-4DF1-A0F4-6AAB3CD982D8}</a:tableStyleId>
              </a:tblPr>
              <a:tblGrid>
                <a:gridCol w="880865">
                  <a:extLst>
                    <a:ext uri="{9D8B030D-6E8A-4147-A177-3AD203B41FA5}">
                      <a16:colId xmlns:a16="http://schemas.microsoft.com/office/drawing/2014/main" val="2847844738"/>
                    </a:ext>
                  </a:extLst>
                </a:gridCol>
                <a:gridCol w="4751486">
                  <a:extLst>
                    <a:ext uri="{9D8B030D-6E8A-4147-A177-3AD203B41FA5}">
                      <a16:colId xmlns:a16="http://schemas.microsoft.com/office/drawing/2014/main" val="3604686089"/>
                    </a:ext>
                  </a:extLst>
                </a:gridCol>
                <a:gridCol w="4751486">
                  <a:extLst>
                    <a:ext uri="{9D8B030D-6E8A-4147-A177-3AD203B41FA5}">
                      <a16:colId xmlns:a16="http://schemas.microsoft.com/office/drawing/2014/main" val="1900870933"/>
                    </a:ext>
                  </a:extLst>
                </a:gridCol>
              </a:tblGrid>
              <a:tr h="593887">
                <a:tc>
                  <a:txBody>
                    <a:bodyPr/>
                    <a:lstStyle/>
                    <a:p>
                      <a:pPr algn="ctr"/>
                      <a:r>
                        <a:rPr lang="uk-UA" sz="2000" b="0" dirty="0"/>
                        <a:t>№</a:t>
                      </a:r>
                      <a:endParaRPr lang="en-150" sz="2000" b="0" dirty="0"/>
                    </a:p>
                  </a:txBody>
                  <a:tcPr anchor="ctr"/>
                </a:tc>
                <a:tc>
                  <a:txBody>
                    <a:bodyPr/>
                    <a:lstStyle/>
                    <a:p>
                      <a:pPr algn="ctr"/>
                      <a:r>
                        <a:rPr lang="uk-UA" sz="2000" b="0" dirty="0"/>
                        <a:t>Умова</a:t>
                      </a:r>
                      <a:endParaRPr lang="en-150" sz="2000" b="0" dirty="0"/>
                    </a:p>
                  </a:txBody>
                  <a:tcPr anchor="ctr"/>
                </a:tc>
                <a:tc>
                  <a:txBody>
                    <a:bodyPr/>
                    <a:lstStyle/>
                    <a:p>
                      <a:pPr algn="ctr"/>
                      <a:r>
                        <a:rPr lang="uk-UA" sz="2000" b="0" dirty="0"/>
                        <a:t>Очікуваний результат</a:t>
                      </a:r>
                      <a:endParaRPr lang="en-150" sz="2000" b="0" dirty="0"/>
                    </a:p>
                  </a:txBody>
                  <a:tcPr anchor="ctr"/>
                </a:tc>
                <a:extLst>
                  <a:ext uri="{0D108BD9-81ED-4DB2-BD59-A6C34878D82A}">
                    <a16:rowId xmlns:a16="http://schemas.microsoft.com/office/drawing/2014/main" val="1775850763"/>
                  </a:ext>
                </a:extLst>
              </a:tr>
              <a:tr h="593887">
                <a:tc>
                  <a:txBody>
                    <a:bodyPr/>
                    <a:lstStyle/>
                    <a:p>
                      <a:pPr algn="ctr"/>
                      <a:r>
                        <a:rPr lang="en-US" sz="2000" b="0" dirty="0"/>
                        <a:t>R</a:t>
                      </a:r>
                      <a:r>
                        <a:rPr lang="uk-UA" sz="2000" b="0" dirty="0"/>
                        <a:t>1</a:t>
                      </a:r>
                      <a:endParaRPr lang="en-150" sz="2000" b="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uk-UA" sz="2000" b="0" dirty="0"/>
                        <a:t>Вибрати дві позиції</a:t>
                      </a:r>
                      <a:r>
                        <a:rPr lang="en-US" sz="2000" b="0" dirty="0"/>
                        <a:t>:</a:t>
                      </a:r>
                      <a:r>
                        <a:rPr lang="uk-UA" sz="2000" b="0" dirty="0"/>
                        <a:t>сума щомісячної передоплати</a:t>
                      </a:r>
                      <a:r>
                        <a:rPr lang="en-US" sz="2000" b="0" dirty="0"/>
                        <a:t> </a:t>
                      </a:r>
                      <a:r>
                        <a:rPr lang="uk-UA" sz="2000" b="0" dirty="0"/>
                        <a:t>та </a:t>
                      </a:r>
                      <a:r>
                        <a:rPr lang="uk-UA" sz="2000" dirty="0"/>
                        <a:t>кількість років</a:t>
                      </a:r>
                      <a:endParaRPr lang="en-150" sz="2000" b="0" dirty="0"/>
                    </a:p>
                  </a:txBody>
                  <a:tcPr anchor="ctr"/>
                </a:tc>
                <a:tc>
                  <a:txBody>
                    <a:bodyPr/>
                    <a:lstStyle/>
                    <a:p>
                      <a:pPr algn="ctr"/>
                      <a:r>
                        <a:rPr lang="en-US" sz="2000" b="0" dirty="0"/>
                        <a:t>Error: </a:t>
                      </a:r>
                      <a:r>
                        <a:rPr lang="uk-UA" sz="2000" b="0" dirty="0"/>
                        <a:t>Не можна вибрати дві позиція одночасно</a:t>
                      </a:r>
                      <a:endParaRPr lang="en-150" sz="2000" b="0" dirty="0"/>
                    </a:p>
                  </a:txBody>
                  <a:tcPr anchor="ctr"/>
                </a:tc>
                <a:extLst>
                  <a:ext uri="{0D108BD9-81ED-4DB2-BD59-A6C34878D82A}">
                    <a16:rowId xmlns:a16="http://schemas.microsoft.com/office/drawing/2014/main" val="3965367632"/>
                  </a:ext>
                </a:extLst>
              </a:tr>
              <a:tr h="593887">
                <a:tc>
                  <a:txBody>
                    <a:bodyPr/>
                    <a:lstStyle/>
                    <a:p>
                      <a:pPr algn="ctr"/>
                      <a:r>
                        <a:rPr lang="en-US" sz="2000" b="0" dirty="0"/>
                        <a:t>R</a:t>
                      </a:r>
                      <a:r>
                        <a:rPr lang="uk-UA" sz="2000" b="0" dirty="0"/>
                        <a:t>2</a:t>
                      </a:r>
                      <a:endParaRPr lang="en-150" sz="2000" b="0" dirty="0"/>
                    </a:p>
                  </a:txBody>
                  <a:tcPr anchor="ctr"/>
                </a:tc>
                <a:tc>
                  <a:txBody>
                    <a:bodyPr/>
                    <a:lstStyle/>
                    <a:p>
                      <a:pPr algn="ctr"/>
                      <a:r>
                        <a:rPr lang="uk-UA" sz="2000" b="0" dirty="0"/>
                        <a:t>Вибрати сума щомісячної передоплати</a:t>
                      </a:r>
                      <a:endParaRPr lang="en-150" sz="2000" b="0" dirty="0"/>
                    </a:p>
                  </a:txBody>
                  <a:tcPr anchor="ctr"/>
                </a:tc>
                <a:tc>
                  <a:txBody>
                    <a:bodyPr/>
                    <a:lstStyle/>
                    <a:p>
                      <a:pPr algn="ctr"/>
                      <a:r>
                        <a:rPr lang="uk-UA" sz="2000" b="0" dirty="0"/>
                        <a:t>Видати кредит</a:t>
                      </a:r>
                      <a:endParaRPr lang="en-150" sz="2000" b="0" dirty="0"/>
                    </a:p>
                  </a:txBody>
                  <a:tcPr anchor="ctr"/>
                </a:tc>
                <a:extLst>
                  <a:ext uri="{0D108BD9-81ED-4DB2-BD59-A6C34878D82A}">
                    <a16:rowId xmlns:a16="http://schemas.microsoft.com/office/drawing/2014/main" val="2117274137"/>
                  </a:ext>
                </a:extLst>
              </a:tr>
              <a:tr h="593887">
                <a:tc>
                  <a:txBody>
                    <a:bodyPr/>
                    <a:lstStyle/>
                    <a:p>
                      <a:pPr algn="ctr"/>
                      <a:r>
                        <a:rPr lang="en-US" sz="2000" b="0" dirty="0"/>
                        <a:t>R</a:t>
                      </a:r>
                      <a:r>
                        <a:rPr lang="uk-UA" sz="2000" b="0" dirty="0"/>
                        <a:t>3</a:t>
                      </a:r>
                      <a:endParaRPr lang="en-150" sz="2000" b="0" dirty="0"/>
                    </a:p>
                  </a:txBody>
                  <a:tcPr anchor="ctr"/>
                </a:tc>
                <a:tc>
                  <a:txBody>
                    <a:bodyPr/>
                    <a:lstStyle/>
                    <a:p>
                      <a:pPr algn="ctr"/>
                      <a:r>
                        <a:rPr lang="uk-UA" sz="2000" b="0" dirty="0"/>
                        <a:t>Вибрати кількість років</a:t>
                      </a:r>
                      <a:endParaRPr lang="en-150" sz="2000" b="0" dirty="0"/>
                    </a:p>
                  </a:txBody>
                  <a:tcPr anchor="ctr"/>
                </a:tc>
                <a:tc>
                  <a:txBody>
                    <a:bodyPr/>
                    <a:lstStyle/>
                    <a:p>
                      <a:pPr algn="ctr"/>
                      <a:r>
                        <a:rPr lang="uk-UA" sz="2000" b="0" dirty="0"/>
                        <a:t>Видати кредит</a:t>
                      </a:r>
                      <a:endParaRPr lang="en-150" sz="2000" b="0" dirty="0"/>
                    </a:p>
                  </a:txBody>
                  <a:tcPr anchor="ctr"/>
                </a:tc>
                <a:extLst>
                  <a:ext uri="{0D108BD9-81ED-4DB2-BD59-A6C34878D82A}">
                    <a16:rowId xmlns:a16="http://schemas.microsoft.com/office/drawing/2014/main" val="7085367"/>
                  </a:ext>
                </a:extLst>
              </a:tr>
              <a:tr h="593887">
                <a:tc>
                  <a:txBody>
                    <a:bodyPr/>
                    <a:lstStyle/>
                    <a:p>
                      <a:pPr algn="ctr"/>
                      <a:r>
                        <a:rPr lang="en-US" sz="2000" b="0" dirty="0"/>
                        <a:t>R</a:t>
                      </a:r>
                      <a:r>
                        <a:rPr lang="uk-UA" sz="2000" b="0" dirty="0"/>
                        <a:t>4</a:t>
                      </a:r>
                      <a:endParaRPr lang="en-150" sz="2000" b="0" dirty="0"/>
                    </a:p>
                  </a:txBody>
                  <a:tcPr anchor="ctr"/>
                </a:tc>
                <a:tc>
                  <a:txBody>
                    <a:bodyPr/>
                    <a:lstStyle/>
                    <a:p>
                      <a:pPr algn="ctr"/>
                      <a:r>
                        <a:rPr lang="uk-UA" sz="2000" b="0" dirty="0"/>
                        <a:t>Нічого не вибрати</a:t>
                      </a:r>
                      <a:endParaRPr lang="en-150" sz="2000" b="0" dirty="0"/>
                    </a:p>
                  </a:txBody>
                  <a:tcPr anchor="ctr"/>
                </a:tc>
                <a:tc>
                  <a:txBody>
                    <a:bodyPr/>
                    <a:lstStyle/>
                    <a:p>
                      <a:pPr algn="ctr"/>
                      <a:r>
                        <a:rPr lang="uk-UA" sz="2000" b="0" dirty="0"/>
                        <a:t>Клієнт не отримує кредит</a:t>
                      </a:r>
                      <a:endParaRPr lang="en-150" sz="2000" b="0" dirty="0"/>
                    </a:p>
                  </a:txBody>
                  <a:tcPr anchor="ctr"/>
                </a:tc>
                <a:extLst>
                  <a:ext uri="{0D108BD9-81ED-4DB2-BD59-A6C34878D82A}">
                    <a16:rowId xmlns:a16="http://schemas.microsoft.com/office/drawing/2014/main" val="3507376441"/>
                  </a:ext>
                </a:extLst>
              </a:tr>
            </a:tbl>
          </a:graphicData>
        </a:graphic>
      </p:graphicFrame>
    </p:spTree>
    <p:extLst>
      <p:ext uri="{BB962C8B-B14F-4D97-AF65-F5344CB8AC3E}">
        <p14:creationId xmlns:p14="http://schemas.microsoft.com/office/powerpoint/2010/main" val="42060393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Заголовок 1">
            <a:extLst>
              <a:ext uri="{FF2B5EF4-FFF2-40B4-BE49-F238E27FC236}">
                <a16:creationId xmlns:a16="http://schemas.microsoft.com/office/drawing/2014/main" id="{65D1605E-F365-4ED3-9686-216F4EFEAFBF}"/>
              </a:ext>
            </a:extLst>
          </p:cNvPr>
          <p:cNvSpPr>
            <a:spLocks noGrp="1"/>
          </p:cNvSpPr>
          <p:nvPr>
            <p:ph type="title"/>
          </p:nvPr>
        </p:nvSpPr>
        <p:spPr>
          <a:xfrm>
            <a:off x="1084263" y="-3"/>
            <a:ext cx="9906000" cy="1117073"/>
          </a:xfrm>
        </p:spPr>
        <p:txBody>
          <a:bodyPr>
            <a:normAutofit/>
          </a:bodyPr>
          <a:lstStyle/>
          <a:p>
            <a:pPr algn="ctr"/>
            <a:r>
              <a:rPr lang="en-US" sz="4000" dirty="0"/>
              <a:t>State Transition Diagram</a:t>
            </a:r>
            <a:endParaRPr lang="en-150"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pic>
        <p:nvPicPr>
          <p:cNvPr id="5" name="Рисунок 4">
            <a:extLst>
              <a:ext uri="{FF2B5EF4-FFF2-40B4-BE49-F238E27FC236}">
                <a16:creationId xmlns:a16="http://schemas.microsoft.com/office/drawing/2014/main" id="{0AFA7736-A550-4704-B027-CC80BBC320E7}"/>
              </a:ext>
            </a:extLst>
          </p:cNvPr>
          <p:cNvPicPr>
            <a:picLocks noChangeAspect="1"/>
          </p:cNvPicPr>
          <p:nvPr/>
        </p:nvPicPr>
        <p:blipFill>
          <a:blip r:embed="rId3"/>
          <a:stretch>
            <a:fillRect/>
          </a:stretch>
        </p:blipFill>
        <p:spPr>
          <a:xfrm>
            <a:off x="2936083" y="823586"/>
            <a:ext cx="6267450" cy="5572125"/>
          </a:xfrm>
          <a:prstGeom prst="rect">
            <a:avLst/>
          </a:prstGeom>
        </p:spPr>
      </p:pic>
    </p:spTree>
    <p:extLst>
      <p:ext uri="{BB962C8B-B14F-4D97-AF65-F5344CB8AC3E}">
        <p14:creationId xmlns:p14="http://schemas.microsoft.com/office/powerpoint/2010/main" val="37305401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Заголовок 1">
            <a:extLst>
              <a:ext uri="{FF2B5EF4-FFF2-40B4-BE49-F238E27FC236}">
                <a16:creationId xmlns:a16="http://schemas.microsoft.com/office/drawing/2014/main" id="{65D1605E-F365-4ED3-9686-216F4EFEAFBF}"/>
              </a:ext>
            </a:extLst>
          </p:cNvPr>
          <p:cNvSpPr>
            <a:spLocks noGrp="1"/>
          </p:cNvSpPr>
          <p:nvPr>
            <p:ph type="title"/>
          </p:nvPr>
        </p:nvSpPr>
        <p:spPr>
          <a:xfrm>
            <a:off x="1157288" y="4232"/>
            <a:ext cx="9906000" cy="1117073"/>
          </a:xfrm>
        </p:spPr>
        <p:txBody>
          <a:bodyPr>
            <a:normAutofit/>
          </a:bodyPr>
          <a:lstStyle/>
          <a:p>
            <a:pPr algn="ctr"/>
            <a:r>
              <a:rPr lang="uk-UA" sz="4000" dirty="0"/>
              <a:t>Завдання</a:t>
            </a:r>
            <a:endParaRPr lang="en-150" sz="4000" dirty="0"/>
          </a:p>
        </p:txBody>
      </p:sp>
      <p:sp>
        <p:nvSpPr>
          <p:cNvPr id="3" name="Місце для вмісту 2">
            <a:extLst>
              <a:ext uri="{FF2B5EF4-FFF2-40B4-BE49-F238E27FC236}">
                <a16:creationId xmlns:a16="http://schemas.microsoft.com/office/drawing/2014/main" id="{EA1CC832-1E1A-401F-ABA2-E20E61254FE0}"/>
              </a:ext>
            </a:extLst>
          </p:cNvPr>
          <p:cNvSpPr>
            <a:spLocks noGrp="1"/>
          </p:cNvSpPr>
          <p:nvPr>
            <p:ph idx="1"/>
          </p:nvPr>
        </p:nvSpPr>
        <p:spPr>
          <a:xfrm>
            <a:off x="731838" y="821094"/>
            <a:ext cx="10723562" cy="6022619"/>
          </a:xfrm>
        </p:spPr>
        <p:txBody>
          <a:bodyPr anchor="t">
            <a:normAutofit fontScale="47500" lnSpcReduction="20000"/>
          </a:bodyPr>
          <a:lstStyle/>
          <a:p>
            <a:pPr marL="0" lvl="0" indent="0">
              <a:buNone/>
            </a:pPr>
            <a:r>
              <a:rPr lang="en-US" sz="3500" b="1" dirty="0"/>
              <a:t>1.	Equivalence partitioning and Boundary value analysis</a:t>
            </a:r>
          </a:p>
          <a:p>
            <a:pPr marL="0" lvl="0" indent="0">
              <a:buNone/>
            </a:pPr>
            <a:r>
              <a:rPr lang="en-US" sz="3500" dirty="0"/>
              <a:t>In a system designed to work out the tax to be paid: An employee has $1000 of salary tax free. The next $500 is taxed at 10%. The next $4000 is taxed at 22%. Any further amount is taxed by 40%. Salary cannot be larger than $6000.</a:t>
            </a:r>
          </a:p>
          <a:p>
            <a:pPr marL="0" lvl="0" indent="0">
              <a:lnSpc>
                <a:spcPts val="1400"/>
              </a:lnSpc>
              <a:buNone/>
            </a:pPr>
            <a:r>
              <a:rPr lang="en-US" sz="3500" dirty="0"/>
              <a:t>1.	Build equivalence classes (partitions) based on given information</a:t>
            </a:r>
          </a:p>
          <a:p>
            <a:pPr marL="0" lvl="0" indent="0">
              <a:lnSpc>
                <a:spcPts val="1400"/>
              </a:lnSpc>
              <a:buNone/>
            </a:pPr>
            <a:r>
              <a:rPr lang="en-US" sz="3500" dirty="0"/>
              <a:t>2.	Stand Out boundary values</a:t>
            </a:r>
          </a:p>
          <a:p>
            <a:pPr marL="0" lvl="0" indent="0">
              <a:lnSpc>
                <a:spcPts val="1400"/>
              </a:lnSpc>
              <a:buNone/>
            </a:pPr>
            <a:r>
              <a:rPr lang="en-US" sz="3500" dirty="0"/>
              <a:t>3.	Cover requirements above by tests (write test cases’ names and objectives) based on equivalence partitioning and boundary value analysis</a:t>
            </a:r>
          </a:p>
          <a:p>
            <a:pPr marL="0" lvl="0" indent="0">
              <a:buNone/>
            </a:pPr>
            <a:r>
              <a:rPr lang="en-US" sz="3500" b="1" dirty="0"/>
              <a:t>2.	Decision tables</a:t>
            </a:r>
          </a:p>
          <a:p>
            <a:pPr marL="0" lvl="0" indent="0">
              <a:buNone/>
            </a:pPr>
            <a:r>
              <a:rPr lang="en-US" sz="3500" dirty="0"/>
              <a:t>You take a loan in a bank. The bank gives you loan application, where you can enter the amount of the monthly re-payment or the number of years you want to take to pay it back (the term of the loan). You should infill only one of the proposed fields. If you enter both, then you will get an error message.</a:t>
            </a:r>
          </a:p>
          <a:p>
            <a:pPr marL="0" lvl="0" indent="0">
              <a:buNone/>
            </a:pPr>
            <a:r>
              <a:rPr lang="en-US" sz="3500" dirty="0"/>
              <a:t>1.	Build decision table based on given information</a:t>
            </a:r>
          </a:p>
          <a:p>
            <a:pPr marL="0" lvl="0" indent="0">
              <a:buNone/>
            </a:pPr>
            <a:r>
              <a:rPr lang="en-US" sz="3500" b="1" dirty="0"/>
              <a:t>3.	State transition</a:t>
            </a:r>
          </a:p>
          <a:p>
            <a:pPr marL="0" lvl="0" indent="0">
              <a:buNone/>
            </a:pPr>
            <a:r>
              <a:rPr lang="en-US" sz="3500" dirty="0"/>
              <a:t>Customer chooses Arabica coffee from coffee machine. He selects specific sort of coffee (in this case Arabica), and enters money. If not enough money is entered, then machine will ask to enter more. If amount of money is ok, then machine will start doing coffee. If Arabica coffee is available, then customer will get coffee and his change in a minute. If there is no selected sort of coffee, then customer will get proper message and his money back.</a:t>
            </a:r>
          </a:p>
          <a:p>
            <a:pPr marL="0" lvl="0" indent="0">
              <a:buNone/>
            </a:pPr>
            <a:r>
              <a:rPr lang="en-US" sz="3500" dirty="0"/>
              <a:t>1.	Build state transition diagram based on given information</a:t>
            </a:r>
          </a:p>
          <a:p>
            <a:pPr marL="0" lvl="0" indent="0">
              <a:buNone/>
            </a:pPr>
            <a:endParaRPr lang="en-15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306407331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Заголовок 1">
            <a:extLst>
              <a:ext uri="{FF2B5EF4-FFF2-40B4-BE49-F238E27FC236}">
                <a16:creationId xmlns:a16="http://schemas.microsoft.com/office/drawing/2014/main" id="{65D1605E-F365-4ED3-9686-216F4EFEAFBF}"/>
              </a:ext>
            </a:extLst>
          </p:cNvPr>
          <p:cNvSpPr>
            <a:spLocks noGrp="1"/>
          </p:cNvSpPr>
          <p:nvPr>
            <p:ph type="title"/>
          </p:nvPr>
        </p:nvSpPr>
        <p:spPr>
          <a:xfrm>
            <a:off x="1157288" y="4232"/>
            <a:ext cx="9906000" cy="1117073"/>
          </a:xfrm>
        </p:spPr>
        <p:txBody>
          <a:bodyPr>
            <a:normAutofit/>
          </a:bodyPr>
          <a:lstStyle/>
          <a:p>
            <a:pPr algn="ctr"/>
            <a:r>
              <a:rPr lang="uk-UA" sz="4000" dirty="0"/>
              <a:t>Еквівалентне розбиття</a:t>
            </a:r>
            <a:endParaRPr lang="en-150"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aphicFrame>
        <p:nvGraphicFramePr>
          <p:cNvPr id="3" name="Місце для вмісту 2">
            <a:extLst>
              <a:ext uri="{FF2B5EF4-FFF2-40B4-BE49-F238E27FC236}">
                <a16:creationId xmlns:a16="http://schemas.microsoft.com/office/drawing/2014/main" id="{26EF508C-94C6-4D3F-98B4-17E14D3A7258}"/>
              </a:ext>
            </a:extLst>
          </p:cNvPr>
          <p:cNvGraphicFramePr>
            <a:graphicFrameLocks noGrp="1"/>
          </p:cNvGraphicFramePr>
          <p:nvPr>
            <p:ph idx="1"/>
            <p:extLst>
              <p:ext uri="{D42A27DB-BD31-4B8C-83A1-F6EECF244321}">
                <p14:modId xmlns:p14="http://schemas.microsoft.com/office/powerpoint/2010/main" val="1219485994"/>
              </p:ext>
            </p:extLst>
          </p:nvPr>
        </p:nvGraphicFramePr>
        <p:xfrm>
          <a:off x="1231900" y="1490133"/>
          <a:ext cx="9906000" cy="2181226"/>
        </p:xfrm>
        <a:graphic>
          <a:graphicData uri="http://schemas.openxmlformats.org/drawingml/2006/table">
            <a:tbl>
              <a:tblPr firstRow="1" bandRow="1">
                <a:tableStyleId>{BDBED569-4797-4DF1-A0F4-6AAB3CD982D8}</a:tableStyleId>
              </a:tblPr>
              <a:tblGrid>
                <a:gridCol w="1981200">
                  <a:extLst>
                    <a:ext uri="{9D8B030D-6E8A-4147-A177-3AD203B41FA5}">
                      <a16:colId xmlns:a16="http://schemas.microsoft.com/office/drawing/2014/main" val="3604686089"/>
                    </a:ext>
                  </a:extLst>
                </a:gridCol>
                <a:gridCol w="1981200">
                  <a:extLst>
                    <a:ext uri="{9D8B030D-6E8A-4147-A177-3AD203B41FA5}">
                      <a16:colId xmlns:a16="http://schemas.microsoft.com/office/drawing/2014/main" val="1900870933"/>
                    </a:ext>
                  </a:extLst>
                </a:gridCol>
                <a:gridCol w="1981200">
                  <a:extLst>
                    <a:ext uri="{9D8B030D-6E8A-4147-A177-3AD203B41FA5}">
                      <a16:colId xmlns:a16="http://schemas.microsoft.com/office/drawing/2014/main" val="3781334733"/>
                    </a:ext>
                  </a:extLst>
                </a:gridCol>
                <a:gridCol w="1981200">
                  <a:extLst>
                    <a:ext uri="{9D8B030D-6E8A-4147-A177-3AD203B41FA5}">
                      <a16:colId xmlns:a16="http://schemas.microsoft.com/office/drawing/2014/main" val="1100973699"/>
                    </a:ext>
                  </a:extLst>
                </a:gridCol>
                <a:gridCol w="1981200">
                  <a:extLst>
                    <a:ext uri="{9D8B030D-6E8A-4147-A177-3AD203B41FA5}">
                      <a16:colId xmlns:a16="http://schemas.microsoft.com/office/drawing/2014/main" val="2050190284"/>
                    </a:ext>
                  </a:extLst>
                </a:gridCol>
              </a:tblGrid>
              <a:tr h="1090613">
                <a:tc>
                  <a:txBody>
                    <a:bodyPr/>
                    <a:lstStyle/>
                    <a:p>
                      <a:pPr algn="ctr"/>
                      <a:r>
                        <a:rPr lang="en-US" sz="2000" b="0" dirty="0"/>
                        <a:t>Class</a:t>
                      </a:r>
                      <a:endParaRPr lang="en-150" sz="2000" b="0" dirty="0"/>
                    </a:p>
                  </a:txBody>
                  <a:tcPr anchor="ctr"/>
                </a:tc>
                <a:tc>
                  <a:txBody>
                    <a:bodyPr/>
                    <a:lstStyle/>
                    <a:p>
                      <a:pPr algn="ctr"/>
                      <a:r>
                        <a:rPr lang="en-US" sz="2000" b="0" dirty="0"/>
                        <a:t>&lt;=</a:t>
                      </a:r>
                      <a:r>
                        <a:rPr lang="uk-UA" sz="2000" b="0" dirty="0"/>
                        <a:t>1000</a:t>
                      </a:r>
                      <a:r>
                        <a:rPr lang="en-US" sz="2000" b="0" dirty="0"/>
                        <a:t>$</a:t>
                      </a:r>
                      <a:endParaRPr lang="en-150" sz="2000" b="0" dirty="0"/>
                    </a:p>
                  </a:txBody>
                  <a:tcPr anchor="ctr"/>
                </a:tc>
                <a:tc>
                  <a:txBody>
                    <a:bodyPr/>
                    <a:lstStyle/>
                    <a:p>
                      <a:pPr algn="ctr"/>
                      <a:r>
                        <a:rPr lang="en-US" sz="2000" b="0" dirty="0"/>
                        <a:t>1001-1500</a:t>
                      </a:r>
                      <a:endParaRPr lang="en-150" sz="2000" b="0" dirty="0"/>
                    </a:p>
                  </a:txBody>
                  <a:tcPr anchor="ctr"/>
                </a:tc>
                <a:tc>
                  <a:txBody>
                    <a:bodyPr/>
                    <a:lstStyle/>
                    <a:p>
                      <a:pPr algn="ctr"/>
                      <a:r>
                        <a:rPr lang="en-US" sz="2000" b="0" dirty="0"/>
                        <a:t>1501-4000</a:t>
                      </a:r>
                      <a:endParaRPr lang="en-150" sz="2000" b="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dirty="0"/>
                        <a:t>4001-6000</a:t>
                      </a:r>
                      <a:endParaRPr lang="en-150" sz="2000" b="0" dirty="0"/>
                    </a:p>
                  </a:txBody>
                  <a:tcPr anchor="ctr"/>
                </a:tc>
                <a:extLst>
                  <a:ext uri="{0D108BD9-81ED-4DB2-BD59-A6C34878D82A}">
                    <a16:rowId xmlns:a16="http://schemas.microsoft.com/office/drawing/2014/main" val="3965367632"/>
                  </a:ext>
                </a:extLst>
              </a:tr>
              <a:tr h="1090613">
                <a:tc>
                  <a:txBody>
                    <a:bodyPr/>
                    <a:lstStyle/>
                    <a:p>
                      <a:pPr algn="ctr"/>
                      <a:r>
                        <a:rPr lang="en-US" sz="2000" b="0" dirty="0"/>
                        <a:t>EP</a:t>
                      </a:r>
                      <a:endParaRPr lang="en-150" sz="2000" b="0" dirty="0"/>
                    </a:p>
                  </a:txBody>
                  <a:tcPr anchor="ctr"/>
                </a:tc>
                <a:tc>
                  <a:txBody>
                    <a:bodyPr/>
                    <a:lstStyle/>
                    <a:p>
                      <a:pPr algn="ctr"/>
                      <a:r>
                        <a:rPr lang="en-US" sz="2000" b="0" dirty="0"/>
                        <a:t>0%</a:t>
                      </a:r>
                      <a:endParaRPr lang="en-150" sz="2000" b="0" dirty="0"/>
                    </a:p>
                  </a:txBody>
                  <a:tcPr anchor="ctr"/>
                </a:tc>
                <a:tc>
                  <a:txBody>
                    <a:bodyPr/>
                    <a:lstStyle/>
                    <a:p>
                      <a:pPr algn="ctr"/>
                      <a:r>
                        <a:rPr lang="en-US" sz="2000" b="0" dirty="0"/>
                        <a:t>10%</a:t>
                      </a:r>
                      <a:endParaRPr lang="en-150" sz="2000" b="0" dirty="0"/>
                    </a:p>
                  </a:txBody>
                  <a:tcPr anchor="ctr"/>
                </a:tc>
                <a:tc>
                  <a:txBody>
                    <a:bodyPr/>
                    <a:lstStyle/>
                    <a:p>
                      <a:pPr algn="ctr"/>
                      <a:r>
                        <a:rPr lang="en-US" sz="2000" b="0" dirty="0"/>
                        <a:t>22%</a:t>
                      </a:r>
                      <a:endParaRPr lang="en-150" sz="2000" b="0" dirty="0"/>
                    </a:p>
                  </a:txBody>
                  <a:tcPr anchor="ctr"/>
                </a:tc>
                <a:tc>
                  <a:txBody>
                    <a:bodyPr/>
                    <a:lstStyle/>
                    <a:p>
                      <a:pPr algn="ctr"/>
                      <a:r>
                        <a:rPr lang="en-US" sz="2000" b="0" dirty="0"/>
                        <a:t>40%</a:t>
                      </a:r>
                      <a:endParaRPr lang="en-150" sz="2000" b="0" dirty="0"/>
                    </a:p>
                  </a:txBody>
                  <a:tcPr anchor="ctr"/>
                </a:tc>
                <a:extLst>
                  <a:ext uri="{0D108BD9-81ED-4DB2-BD59-A6C34878D82A}">
                    <a16:rowId xmlns:a16="http://schemas.microsoft.com/office/drawing/2014/main" val="2117274137"/>
                  </a:ext>
                </a:extLst>
              </a:tr>
            </a:tbl>
          </a:graphicData>
        </a:graphic>
      </p:graphicFrame>
      <p:sp>
        <p:nvSpPr>
          <p:cNvPr id="4" name="TextBox 3">
            <a:extLst>
              <a:ext uri="{FF2B5EF4-FFF2-40B4-BE49-F238E27FC236}">
                <a16:creationId xmlns:a16="http://schemas.microsoft.com/office/drawing/2014/main" id="{6A979453-350A-435B-9E94-F5EA9076E04C}"/>
              </a:ext>
            </a:extLst>
          </p:cNvPr>
          <p:cNvSpPr txBox="1"/>
          <p:nvPr/>
        </p:nvSpPr>
        <p:spPr>
          <a:xfrm>
            <a:off x="1201739" y="3987536"/>
            <a:ext cx="9971087" cy="369332"/>
          </a:xfrm>
          <a:prstGeom prst="rect">
            <a:avLst/>
          </a:prstGeom>
          <a:no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Error: </a:t>
            </a:r>
            <a:r>
              <a:rPr lang="uk-UA" dirty="0"/>
              <a:t>Не повинно містити букви, знаків, тощо </a:t>
            </a:r>
            <a:r>
              <a:rPr lang="en-US" dirty="0"/>
              <a:t>(e.g., !@#$%^&amp;*()_ etc.)</a:t>
            </a:r>
            <a:endParaRPr lang="en-150" dirty="0"/>
          </a:p>
        </p:txBody>
      </p:sp>
    </p:spTree>
    <p:extLst>
      <p:ext uri="{BB962C8B-B14F-4D97-AF65-F5344CB8AC3E}">
        <p14:creationId xmlns:p14="http://schemas.microsoft.com/office/powerpoint/2010/main" val="110359210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Заголовок 1">
            <a:extLst>
              <a:ext uri="{FF2B5EF4-FFF2-40B4-BE49-F238E27FC236}">
                <a16:creationId xmlns:a16="http://schemas.microsoft.com/office/drawing/2014/main" id="{65D1605E-F365-4ED3-9686-216F4EFEAFBF}"/>
              </a:ext>
            </a:extLst>
          </p:cNvPr>
          <p:cNvSpPr>
            <a:spLocks noGrp="1"/>
          </p:cNvSpPr>
          <p:nvPr>
            <p:ph type="title"/>
          </p:nvPr>
        </p:nvSpPr>
        <p:spPr>
          <a:xfrm>
            <a:off x="1157288" y="4232"/>
            <a:ext cx="9906000" cy="1117073"/>
          </a:xfrm>
        </p:spPr>
        <p:txBody>
          <a:bodyPr>
            <a:normAutofit/>
          </a:bodyPr>
          <a:lstStyle/>
          <a:p>
            <a:pPr algn="ctr"/>
            <a:r>
              <a:rPr lang="uk-UA" sz="4000" dirty="0"/>
              <a:t>Еквівалентне розбиття</a:t>
            </a:r>
            <a:r>
              <a:rPr lang="en-US" sz="4000" dirty="0"/>
              <a:t>: </a:t>
            </a:r>
            <a:r>
              <a:rPr lang="uk-UA" sz="4000" dirty="0"/>
              <a:t>Умови</a:t>
            </a:r>
            <a:endParaRPr lang="en-150"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aphicFrame>
        <p:nvGraphicFramePr>
          <p:cNvPr id="52" name="Місце для вмісту 2">
            <a:extLst>
              <a:ext uri="{FF2B5EF4-FFF2-40B4-BE49-F238E27FC236}">
                <a16:creationId xmlns:a16="http://schemas.microsoft.com/office/drawing/2014/main" id="{6EAC5CD7-BF85-471F-9901-7F3AF8503B3D}"/>
              </a:ext>
            </a:extLst>
          </p:cNvPr>
          <p:cNvGraphicFramePr>
            <a:graphicFrameLocks noGrp="1"/>
          </p:cNvGraphicFramePr>
          <p:nvPr>
            <p:ph idx="1"/>
            <p:extLst>
              <p:ext uri="{D42A27DB-BD31-4B8C-83A1-F6EECF244321}">
                <p14:modId xmlns:p14="http://schemas.microsoft.com/office/powerpoint/2010/main" val="3890304861"/>
              </p:ext>
            </p:extLst>
          </p:nvPr>
        </p:nvGraphicFramePr>
        <p:xfrm>
          <a:off x="920750" y="1095504"/>
          <a:ext cx="10383837" cy="5344983"/>
        </p:xfrm>
        <a:graphic>
          <a:graphicData uri="http://schemas.openxmlformats.org/drawingml/2006/table">
            <a:tbl>
              <a:tblPr firstRow="1" bandRow="1">
                <a:tableStyleId>{BDBED569-4797-4DF1-A0F4-6AAB3CD982D8}</a:tableStyleId>
              </a:tblPr>
              <a:tblGrid>
                <a:gridCol w="880865">
                  <a:extLst>
                    <a:ext uri="{9D8B030D-6E8A-4147-A177-3AD203B41FA5}">
                      <a16:colId xmlns:a16="http://schemas.microsoft.com/office/drawing/2014/main" val="2847844738"/>
                    </a:ext>
                  </a:extLst>
                </a:gridCol>
                <a:gridCol w="4751486">
                  <a:extLst>
                    <a:ext uri="{9D8B030D-6E8A-4147-A177-3AD203B41FA5}">
                      <a16:colId xmlns:a16="http://schemas.microsoft.com/office/drawing/2014/main" val="3604686089"/>
                    </a:ext>
                  </a:extLst>
                </a:gridCol>
                <a:gridCol w="4751486">
                  <a:extLst>
                    <a:ext uri="{9D8B030D-6E8A-4147-A177-3AD203B41FA5}">
                      <a16:colId xmlns:a16="http://schemas.microsoft.com/office/drawing/2014/main" val="1900870933"/>
                    </a:ext>
                  </a:extLst>
                </a:gridCol>
              </a:tblGrid>
              <a:tr h="763569">
                <a:tc>
                  <a:txBody>
                    <a:bodyPr/>
                    <a:lstStyle/>
                    <a:p>
                      <a:pPr algn="ctr"/>
                      <a:r>
                        <a:rPr lang="uk-UA" sz="2000" b="0" dirty="0"/>
                        <a:t>№</a:t>
                      </a:r>
                      <a:endParaRPr lang="en-150" sz="2000" b="0" dirty="0"/>
                    </a:p>
                  </a:txBody>
                  <a:tcPr anchor="ctr"/>
                </a:tc>
                <a:tc>
                  <a:txBody>
                    <a:bodyPr/>
                    <a:lstStyle/>
                    <a:p>
                      <a:pPr algn="ctr"/>
                      <a:r>
                        <a:rPr lang="uk-UA" sz="2000" b="0" dirty="0"/>
                        <a:t>Умова</a:t>
                      </a:r>
                      <a:endParaRPr lang="en-150" sz="2000" b="0" dirty="0"/>
                    </a:p>
                  </a:txBody>
                  <a:tcPr anchor="ctr"/>
                </a:tc>
                <a:tc>
                  <a:txBody>
                    <a:bodyPr/>
                    <a:lstStyle/>
                    <a:p>
                      <a:pPr algn="ctr"/>
                      <a:r>
                        <a:rPr lang="uk-UA" sz="2000" b="0" dirty="0"/>
                        <a:t>Очікуваний результат</a:t>
                      </a:r>
                      <a:endParaRPr lang="en-150" sz="2000" b="0" dirty="0"/>
                    </a:p>
                  </a:txBody>
                  <a:tcPr anchor="ctr"/>
                </a:tc>
                <a:extLst>
                  <a:ext uri="{0D108BD9-81ED-4DB2-BD59-A6C34878D82A}">
                    <a16:rowId xmlns:a16="http://schemas.microsoft.com/office/drawing/2014/main" val="1775850763"/>
                  </a:ext>
                </a:extLst>
              </a:tr>
              <a:tr h="763569">
                <a:tc>
                  <a:txBody>
                    <a:bodyPr/>
                    <a:lstStyle/>
                    <a:p>
                      <a:pPr algn="ctr"/>
                      <a:r>
                        <a:rPr lang="uk-UA" sz="2000" b="0" dirty="0"/>
                        <a:t>1</a:t>
                      </a:r>
                      <a:endParaRPr lang="en-150" sz="2000" b="0" dirty="0"/>
                    </a:p>
                  </a:txBody>
                  <a:tcPr anchor="ctr"/>
                </a:tc>
                <a:tc>
                  <a:txBody>
                    <a:bodyPr/>
                    <a:lstStyle/>
                    <a:p>
                      <a:pPr algn="ctr"/>
                      <a:r>
                        <a:rPr lang="en-US" sz="2000" b="0" dirty="0"/>
                        <a:t>&lt;</a:t>
                      </a:r>
                      <a:r>
                        <a:rPr lang="uk-UA" sz="2000" b="0" dirty="0"/>
                        <a:t>=</a:t>
                      </a:r>
                      <a:r>
                        <a:rPr lang="en-US" sz="2000" b="0" dirty="0"/>
                        <a:t>1000$</a:t>
                      </a:r>
                      <a:endParaRPr lang="en-150" sz="2000" b="0" dirty="0"/>
                    </a:p>
                  </a:txBody>
                  <a:tcPr anchor="ctr"/>
                </a:tc>
                <a:tc>
                  <a:txBody>
                    <a:bodyPr/>
                    <a:lstStyle/>
                    <a:p>
                      <a:pPr algn="ctr"/>
                      <a:r>
                        <a:rPr lang="uk-UA" sz="2000" b="0" dirty="0"/>
                        <a:t>Податок = 0%</a:t>
                      </a:r>
                      <a:endParaRPr lang="en-150" sz="2000" b="0" dirty="0"/>
                    </a:p>
                  </a:txBody>
                  <a:tcPr anchor="ctr"/>
                </a:tc>
                <a:extLst>
                  <a:ext uri="{0D108BD9-81ED-4DB2-BD59-A6C34878D82A}">
                    <a16:rowId xmlns:a16="http://schemas.microsoft.com/office/drawing/2014/main" val="3965367632"/>
                  </a:ext>
                </a:extLst>
              </a:tr>
              <a:tr h="763569">
                <a:tc>
                  <a:txBody>
                    <a:bodyPr/>
                    <a:lstStyle/>
                    <a:p>
                      <a:pPr algn="ctr"/>
                      <a:r>
                        <a:rPr lang="uk-UA" sz="2000" b="0" dirty="0"/>
                        <a:t>2</a:t>
                      </a:r>
                      <a:endParaRPr lang="en-150" sz="2000" b="0" dirty="0"/>
                    </a:p>
                  </a:txBody>
                  <a:tcPr anchor="ctr"/>
                </a:tc>
                <a:tc>
                  <a:txBody>
                    <a:bodyPr/>
                    <a:lstStyle/>
                    <a:p>
                      <a:pPr algn="ctr"/>
                      <a:r>
                        <a:rPr lang="en-US" sz="2000" b="0" dirty="0"/>
                        <a:t>1001$-1500$</a:t>
                      </a:r>
                      <a:endParaRPr lang="en-150" sz="2000" b="0" dirty="0"/>
                    </a:p>
                  </a:txBody>
                  <a:tcPr anchor="ctr"/>
                </a:tc>
                <a:tc>
                  <a:txBody>
                    <a:bodyPr/>
                    <a:lstStyle/>
                    <a:p>
                      <a:pPr algn="ctr"/>
                      <a:r>
                        <a:rPr lang="uk-UA" sz="2000" b="0" dirty="0"/>
                        <a:t>Податок = 10%</a:t>
                      </a:r>
                      <a:endParaRPr lang="en-150" sz="2000" b="0" dirty="0"/>
                    </a:p>
                  </a:txBody>
                  <a:tcPr anchor="ctr"/>
                </a:tc>
                <a:extLst>
                  <a:ext uri="{0D108BD9-81ED-4DB2-BD59-A6C34878D82A}">
                    <a16:rowId xmlns:a16="http://schemas.microsoft.com/office/drawing/2014/main" val="2117274137"/>
                  </a:ext>
                </a:extLst>
              </a:tr>
              <a:tr h="763569">
                <a:tc>
                  <a:txBody>
                    <a:bodyPr/>
                    <a:lstStyle/>
                    <a:p>
                      <a:pPr algn="ctr"/>
                      <a:r>
                        <a:rPr lang="uk-UA" sz="2000" b="0" dirty="0"/>
                        <a:t>3</a:t>
                      </a:r>
                      <a:endParaRPr lang="en-150" sz="2000" b="0" dirty="0"/>
                    </a:p>
                  </a:txBody>
                  <a:tcPr anchor="ctr"/>
                </a:tc>
                <a:tc>
                  <a:txBody>
                    <a:bodyPr/>
                    <a:lstStyle/>
                    <a:p>
                      <a:pPr algn="ctr"/>
                      <a:r>
                        <a:rPr lang="en-US" sz="2000" b="0" dirty="0"/>
                        <a:t>1501$-4000$</a:t>
                      </a:r>
                      <a:endParaRPr lang="en-150" sz="2000" b="0" dirty="0"/>
                    </a:p>
                  </a:txBody>
                  <a:tcPr anchor="ctr"/>
                </a:tc>
                <a:tc>
                  <a:txBody>
                    <a:bodyPr/>
                    <a:lstStyle/>
                    <a:p>
                      <a:pPr algn="ctr"/>
                      <a:r>
                        <a:rPr lang="uk-UA" sz="2000" b="0" dirty="0"/>
                        <a:t>Податок = 22%</a:t>
                      </a:r>
                      <a:endParaRPr lang="en-150" sz="2000" b="0" dirty="0"/>
                    </a:p>
                  </a:txBody>
                  <a:tcPr anchor="ctr"/>
                </a:tc>
                <a:extLst>
                  <a:ext uri="{0D108BD9-81ED-4DB2-BD59-A6C34878D82A}">
                    <a16:rowId xmlns:a16="http://schemas.microsoft.com/office/drawing/2014/main" val="7085367"/>
                  </a:ext>
                </a:extLst>
              </a:tr>
              <a:tr h="763569">
                <a:tc>
                  <a:txBody>
                    <a:bodyPr/>
                    <a:lstStyle/>
                    <a:p>
                      <a:pPr algn="ctr"/>
                      <a:r>
                        <a:rPr lang="uk-UA" sz="2000" b="0" dirty="0"/>
                        <a:t>4</a:t>
                      </a:r>
                      <a:endParaRPr lang="en-150" sz="2000" b="0" dirty="0"/>
                    </a:p>
                  </a:txBody>
                  <a:tcPr anchor="ctr"/>
                </a:tc>
                <a:tc>
                  <a:txBody>
                    <a:bodyPr/>
                    <a:lstStyle/>
                    <a:p>
                      <a:pPr algn="ctr"/>
                      <a:r>
                        <a:rPr lang="en-US" sz="2000" b="0" dirty="0"/>
                        <a:t>4001$-6000$</a:t>
                      </a:r>
                      <a:endParaRPr lang="en-150" sz="2000" b="0" dirty="0"/>
                    </a:p>
                  </a:txBody>
                  <a:tcPr anchor="ctr"/>
                </a:tc>
                <a:tc>
                  <a:txBody>
                    <a:bodyPr/>
                    <a:lstStyle/>
                    <a:p>
                      <a:pPr algn="ctr"/>
                      <a:r>
                        <a:rPr lang="uk-UA" sz="2000" b="0" dirty="0"/>
                        <a:t>Податок = 40%</a:t>
                      </a:r>
                      <a:endParaRPr lang="en-150" sz="2000" b="0" dirty="0"/>
                    </a:p>
                  </a:txBody>
                  <a:tcPr anchor="ctr"/>
                </a:tc>
                <a:extLst>
                  <a:ext uri="{0D108BD9-81ED-4DB2-BD59-A6C34878D82A}">
                    <a16:rowId xmlns:a16="http://schemas.microsoft.com/office/drawing/2014/main" val="3507376441"/>
                  </a:ext>
                </a:extLst>
              </a:tr>
              <a:tr h="763569">
                <a:tc>
                  <a:txBody>
                    <a:bodyPr/>
                    <a:lstStyle/>
                    <a:p>
                      <a:pPr algn="ctr"/>
                      <a:r>
                        <a:rPr lang="uk-UA" sz="2000" b="0" dirty="0"/>
                        <a:t>5</a:t>
                      </a:r>
                      <a:endParaRPr lang="en-150" sz="2000" b="0" dirty="0"/>
                    </a:p>
                  </a:txBody>
                  <a:tcPr anchor="ctr"/>
                </a:tc>
                <a:tc>
                  <a:txBody>
                    <a:bodyPr/>
                    <a:lstStyle/>
                    <a:p>
                      <a:pPr algn="ctr"/>
                      <a:r>
                        <a:rPr lang="en-US" sz="2000" b="0" dirty="0"/>
                        <a:t>&gt;6001$</a:t>
                      </a:r>
                      <a:endParaRPr lang="en-150" sz="2000" b="0" dirty="0"/>
                    </a:p>
                  </a:txBody>
                  <a:tcPr anchor="ctr"/>
                </a:tc>
                <a:tc>
                  <a:txBody>
                    <a:bodyPr/>
                    <a:lstStyle/>
                    <a:p>
                      <a:pPr algn="ctr"/>
                      <a:r>
                        <a:rPr lang="uk-UA" sz="2000" b="0" dirty="0"/>
                        <a:t>Зарплата не повинна перевищувати </a:t>
                      </a:r>
                      <a:endParaRPr lang="en-150" sz="2000" b="0" dirty="0"/>
                    </a:p>
                  </a:txBody>
                  <a:tcPr anchor="ctr"/>
                </a:tc>
                <a:extLst>
                  <a:ext uri="{0D108BD9-81ED-4DB2-BD59-A6C34878D82A}">
                    <a16:rowId xmlns:a16="http://schemas.microsoft.com/office/drawing/2014/main" val="3502900433"/>
                  </a:ext>
                </a:extLst>
              </a:tr>
              <a:tr h="763569">
                <a:tc>
                  <a:txBody>
                    <a:bodyPr/>
                    <a:lstStyle/>
                    <a:p>
                      <a:pPr algn="ctr"/>
                      <a:r>
                        <a:rPr lang="uk-UA" sz="2000" b="0" dirty="0"/>
                        <a:t>6</a:t>
                      </a:r>
                      <a:endParaRPr lang="en-150" sz="2000" b="0" dirty="0"/>
                    </a:p>
                  </a:txBody>
                  <a:tcPr anchor="ctr"/>
                </a:tc>
                <a:tc>
                  <a:txBody>
                    <a:bodyPr/>
                    <a:lstStyle/>
                    <a:p>
                      <a:pPr algn="ctr"/>
                      <a:r>
                        <a:rPr lang="en-US" sz="2000" dirty="0"/>
                        <a:t>!@#$%^&amp;*()</a:t>
                      </a:r>
                      <a:endParaRPr lang="en-150" sz="2000" b="0" dirty="0"/>
                    </a:p>
                  </a:txBody>
                  <a:tcPr anchor="ctr"/>
                </a:tc>
                <a:tc>
                  <a:txBody>
                    <a:bodyPr/>
                    <a:lstStyle/>
                    <a:p>
                      <a:pPr algn="ctr"/>
                      <a:r>
                        <a:rPr lang="uk-UA" sz="2000" b="0" dirty="0"/>
                        <a:t>Невірні значення</a:t>
                      </a:r>
                      <a:endParaRPr lang="en-150" sz="2000" b="0" dirty="0"/>
                    </a:p>
                  </a:txBody>
                  <a:tcPr anchor="ctr"/>
                </a:tc>
                <a:extLst>
                  <a:ext uri="{0D108BD9-81ED-4DB2-BD59-A6C34878D82A}">
                    <a16:rowId xmlns:a16="http://schemas.microsoft.com/office/drawing/2014/main" val="1073485410"/>
                  </a:ext>
                </a:extLst>
              </a:tr>
            </a:tbl>
          </a:graphicData>
        </a:graphic>
      </p:graphicFrame>
    </p:spTree>
    <p:extLst>
      <p:ext uri="{BB962C8B-B14F-4D97-AF65-F5344CB8AC3E}">
        <p14:creationId xmlns:p14="http://schemas.microsoft.com/office/powerpoint/2010/main" val="424491406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Заголовок 1">
            <a:extLst>
              <a:ext uri="{FF2B5EF4-FFF2-40B4-BE49-F238E27FC236}">
                <a16:creationId xmlns:a16="http://schemas.microsoft.com/office/drawing/2014/main" id="{65D1605E-F365-4ED3-9686-216F4EFEAFBF}"/>
              </a:ext>
            </a:extLst>
          </p:cNvPr>
          <p:cNvSpPr>
            <a:spLocks noGrp="1"/>
          </p:cNvSpPr>
          <p:nvPr>
            <p:ph type="title"/>
          </p:nvPr>
        </p:nvSpPr>
        <p:spPr>
          <a:xfrm>
            <a:off x="1173163" y="68526"/>
            <a:ext cx="9906000" cy="1117073"/>
          </a:xfrm>
        </p:spPr>
        <p:txBody>
          <a:bodyPr>
            <a:normAutofit/>
          </a:bodyPr>
          <a:lstStyle/>
          <a:p>
            <a:pPr algn="ctr"/>
            <a:r>
              <a:rPr lang="uk-UA" sz="4000" dirty="0"/>
              <a:t>Граничні значення</a:t>
            </a:r>
            <a:endParaRPr lang="en-150"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aphicFrame>
        <p:nvGraphicFramePr>
          <p:cNvPr id="53" name="Місце для вмісту 2">
            <a:extLst>
              <a:ext uri="{FF2B5EF4-FFF2-40B4-BE49-F238E27FC236}">
                <a16:creationId xmlns:a16="http://schemas.microsoft.com/office/drawing/2014/main" id="{DF4B5AC3-7DD2-4F1B-93FD-389B85AAAD76}"/>
              </a:ext>
            </a:extLst>
          </p:cNvPr>
          <p:cNvGraphicFramePr>
            <a:graphicFrameLocks noGrp="1"/>
          </p:cNvGraphicFramePr>
          <p:nvPr>
            <p:ph idx="1"/>
            <p:extLst>
              <p:ext uri="{D42A27DB-BD31-4B8C-83A1-F6EECF244321}">
                <p14:modId xmlns:p14="http://schemas.microsoft.com/office/powerpoint/2010/main" val="513708679"/>
              </p:ext>
            </p:extLst>
          </p:nvPr>
        </p:nvGraphicFramePr>
        <p:xfrm>
          <a:off x="1231900" y="1490133"/>
          <a:ext cx="9906000" cy="2181226"/>
        </p:xfrm>
        <a:graphic>
          <a:graphicData uri="http://schemas.openxmlformats.org/drawingml/2006/table">
            <a:tbl>
              <a:tblPr firstRow="1" bandRow="1">
                <a:tableStyleId>{BDBED569-4797-4DF1-A0F4-6AAB3CD982D8}</a:tableStyleId>
              </a:tblPr>
              <a:tblGrid>
                <a:gridCol w="1651000">
                  <a:extLst>
                    <a:ext uri="{9D8B030D-6E8A-4147-A177-3AD203B41FA5}">
                      <a16:colId xmlns:a16="http://schemas.microsoft.com/office/drawing/2014/main" val="3604686089"/>
                    </a:ext>
                  </a:extLst>
                </a:gridCol>
                <a:gridCol w="1651000">
                  <a:extLst>
                    <a:ext uri="{9D8B030D-6E8A-4147-A177-3AD203B41FA5}">
                      <a16:colId xmlns:a16="http://schemas.microsoft.com/office/drawing/2014/main" val="1900870933"/>
                    </a:ext>
                  </a:extLst>
                </a:gridCol>
                <a:gridCol w="1651000">
                  <a:extLst>
                    <a:ext uri="{9D8B030D-6E8A-4147-A177-3AD203B41FA5}">
                      <a16:colId xmlns:a16="http://schemas.microsoft.com/office/drawing/2014/main" val="3781334733"/>
                    </a:ext>
                  </a:extLst>
                </a:gridCol>
                <a:gridCol w="1651000">
                  <a:extLst>
                    <a:ext uri="{9D8B030D-6E8A-4147-A177-3AD203B41FA5}">
                      <a16:colId xmlns:a16="http://schemas.microsoft.com/office/drawing/2014/main" val="1100973699"/>
                    </a:ext>
                  </a:extLst>
                </a:gridCol>
                <a:gridCol w="1651000">
                  <a:extLst>
                    <a:ext uri="{9D8B030D-6E8A-4147-A177-3AD203B41FA5}">
                      <a16:colId xmlns:a16="http://schemas.microsoft.com/office/drawing/2014/main" val="2050190284"/>
                    </a:ext>
                  </a:extLst>
                </a:gridCol>
                <a:gridCol w="1651000">
                  <a:extLst>
                    <a:ext uri="{9D8B030D-6E8A-4147-A177-3AD203B41FA5}">
                      <a16:colId xmlns:a16="http://schemas.microsoft.com/office/drawing/2014/main" val="1547960716"/>
                    </a:ext>
                  </a:extLst>
                </a:gridCol>
              </a:tblGrid>
              <a:tr h="1090613">
                <a:tc>
                  <a:txBody>
                    <a:bodyPr/>
                    <a:lstStyle/>
                    <a:p>
                      <a:pPr algn="ctr"/>
                      <a:r>
                        <a:rPr lang="en-US" sz="2000" b="0" dirty="0"/>
                        <a:t>Class</a:t>
                      </a:r>
                      <a:endParaRPr lang="en-150" sz="2000" b="0" dirty="0"/>
                    </a:p>
                  </a:txBody>
                  <a:tcPr anchor="ctr"/>
                </a:tc>
                <a:tc>
                  <a:txBody>
                    <a:bodyPr/>
                    <a:lstStyle/>
                    <a:p>
                      <a:pPr algn="ctr"/>
                      <a:r>
                        <a:rPr lang="en-US" sz="2000" b="0" dirty="0"/>
                        <a:t>&lt;</a:t>
                      </a:r>
                      <a:r>
                        <a:rPr lang="uk-UA" sz="2000" b="0" dirty="0"/>
                        <a:t>1000</a:t>
                      </a:r>
                      <a:r>
                        <a:rPr lang="en-US" sz="2000" b="0" dirty="0"/>
                        <a:t>$</a:t>
                      </a:r>
                      <a:endParaRPr lang="en-150" sz="2000" b="0" dirty="0"/>
                    </a:p>
                  </a:txBody>
                  <a:tcPr anchor="ctr"/>
                </a:tc>
                <a:tc>
                  <a:txBody>
                    <a:bodyPr/>
                    <a:lstStyle/>
                    <a:p>
                      <a:pPr algn="ctr"/>
                      <a:r>
                        <a:rPr lang="en-US" sz="2000" b="0" dirty="0"/>
                        <a:t>1001-1500</a:t>
                      </a:r>
                      <a:endParaRPr lang="en-150" sz="2000" b="0" dirty="0"/>
                    </a:p>
                  </a:txBody>
                  <a:tcPr anchor="ctr"/>
                </a:tc>
                <a:tc>
                  <a:txBody>
                    <a:bodyPr/>
                    <a:lstStyle/>
                    <a:p>
                      <a:pPr algn="ctr"/>
                      <a:r>
                        <a:rPr lang="en-US" sz="2000" b="0" dirty="0"/>
                        <a:t>1501-4000</a:t>
                      </a:r>
                      <a:endParaRPr lang="en-150" sz="2000" b="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dirty="0"/>
                        <a:t>4001-6000</a:t>
                      </a:r>
                      <a:endParaRPr lang="en-150" sz="2000" b="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dirty="0"/>
                        <a:t>6001&gt;</a:t>
                      </a:r>
                      <a:endParaRPr lang="en-150" sz="2000" b="0" dirty="0"/>
                    </a:p>
                  </a:txBody>
                  <a:tcPr anchor="ctr"/>
                </a:tc>
                <a:extLst>
                  <a:ext uri="{0D108BD9-81ED-4DB2-BD59-A6C34878D82A}">
                    <a16:rowId xmlns:a16="http://schemas.microsoft.com/office/drawing/2014/main" val="3965367632"/>
                  </a:ext>
                </a:extLst>
              </a:tr>
              <a:tr h="1090613">
                <a:tc>
                  <a:txBody>
                    <a:bodyPr/>
                    <a:lstStyle/>
                    <a:p>
                      <a:pPr algn="ctr"/>
                      <a:r>
                        <a:rPr lang="en-US" sz="2000" b="0" dirty="0"/>
                        <a:t>EP</a:t>
                      </a:r>
                      <a:endParaRPr lang="en-150" sz="2000" b="0" dirty="0"/>
                    </a:p>
                  </a:txBody>
                  <a:tcPr anchor="ctr"/>
                </a:tc>
                <a:tc>
                  <a:txBody>
                    <a:bodyPr/>
                    <a:lstStyle/>
                    <a:p>
                      <a:pPr algn="l"/>
                      <a:r>
                        <a:rPr lang="uk-UA" sz="2000" b="0" dirty="0"/>
                        <a:t>0    </a:t>
                      </a:r>
                      <a:r>
                        <a:rPr lang="en-US" sz="2000" b="0" dirty="0"/>
                        <a:t>     </a:t>
                      </a:r>
                      <a:r>
                        <a:rPr lang="uk-UA" sz="2000" b="0" dirty="0"/>
                        <a:t>       </a:t>
                      </a:r>
                      <a:r>
                        <a:rPr lang="en-US" sz="2000" b="0" dirty="0"/>
                        <a:t>  </a:t>
                      </a:r>
                      <a:endParaRPr lang="en-150" sz="2000" b="0" dirty="0"/>
                    </a:p>
                  </a:txBody>
                  <a:tcPr anchor="ctr"/>
                </a:tc>
                <a:tc>
                  <a:txBody>
                    <a:bodyPr/>
                    <a:lstStyle/>
                    <a:p>
                      <a:pPr algn="ctr"/>
                      <a:r>
                        <a:rPr lang="en-US" sz="2000" b="0" dirty="0"/>
                        <a:t>1001     1500</a:t>
                      </a:r>
                      <a:endParaRPr lang="en-150" sz="2000" b="0" dirty="0"/>
                    </a:p>
                  </a:txBody>
                  <a:tcPr anchor="ctr"/>
                </a:tc>
                <a:tc>
                  <a:txBody>
                    <a:bodyPr/>
                    <a:lstStyle/>
                    <a:p>
                      <a:pPr algn="ctr"/>
                      <a:r>
                        <a:rPr lang="en-US" sz="2000" b="0" dirty="0"/>
                        <a:t>1501     4000</a:t>
                      </a:r>
                      <a:endParaRPr lang="en-150" sz="2000" b="0" dirty="0"/>
                    </a:p>
                  </a:txBody>
                  <a:tcPr anchor="ctr"/>
                </a:tc>
                <a:tc>
                  <a:txBody>
                    <a:bodyPr/>
                    <a:lstStyle/>
                    <a:p>
                      <a:pPr algn="ctr"/>
                      <a:r>
                        <a:rPr lang="en-US" sz="2000" b="0" dirty="0"/>
                        <a:t>4001     6000</a:t>
                      </a:r>
                      <a:endParaRPr lang="en-150" sz="2000" b="0" dirty="0"/>
                    </a:p>
                  </a:txBody>
                  <a:tcPr anchor="ctr"/>
                </a:tc>
                <a:tc>
                  <a:txBody>
                    <a:bodyPr/>
                    <a:lstStyle/>
                    <a:p>
                      <a:pPr algn="ctr"/>
                      <a:r>
                        <a:rPr lang="en-US" sz="2000" b="0" dirty="0"/>
                        <a:t>6001</a:t>
                      </a:r>
                      <a:endParaRPr lang="en-150" sz="2000" b="0" dirty="0"/>
                    </a:p>
                  </a:txBody>
                  <a:tcPr anchor="ctr"/>
                </a:tc>
                <a:extLst>
                  <a:ext uri="{0D108BD9-81ED-4DB2-BD59-A6C34878D82A}">
                    <a16:rowId xmlns:a16="http://schemas.microsoft.com/office/drawing/2014/main" val="2117274137"/>
                  </a:ext>
                </a:extLst>
              </a:tr>
            </a:tbl>
          </a:graphicData>
        </a:graphic>
      </p:graphicFrame>
    </p:spTree>
    <p:extLst>
      <p:ext uri="{BB962C8B-B14F-4D97-AF65-F5344CB8AC3E}">
        <p14:creationId xmlns:p14="http://schemas.microsoft.com/office/powerpoint/2010/main" val="387864474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Заголовок 1">
            <a:extLst>
              <a:ext uri="{FF2B5EF4-FFF2-40B4-BE49-F238E27FC236}">
                <a16:creationId xmlns:a16="http://schemas.microsoft.com/office/drawing/2014/main" id="{65D1605E-F365-4ED3-9686-216F4EFEAFBF}"/>
              </a:ext>
            </a:extLst>
          </p:cNvPr>
          <p:cNvSpPr>
            <a:spLocks noGrp="1"/>
          </p:cNvSpPr>
          <p:nvPr>
            <p:ph type="title"/>
          </p:nvPr>
        </p:nvSpPr>
        <p:spPr>
          <a:xfrm>
            <a:off x="1157288" y="4232"/>
            <a:ext cx="9906000" cy="1117073"/>
          </a:xfrm>
        </p:spPr>
        <p:txBody>
          <a:bodyPr>
            <a:normAutofit/>
          </a:bodyPr>
          <a:lstStyle/>
          <a:p>
            <a:pPr algn="ctr"/>
            <a:r>
              <a:rPr lang="uk-UA" sz="4000" dirty="0"/>
              <a:t>Еквівалентне розбиття</a:t>
            </a:r>
            <a:r>
              <a:rPr lang="en-US" sz="4000" dirty="0"/>
              <a:t>: </a:t>
            </a:r>
            <a:r>
              <a:rPr lang="uk-UA" sz="4000" dirty="0"/>
              <a:t>Умови</a:t>
            </a:r>
            <a:endParaRPr lang="en-150"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aphicFrame>
        <p:nvGraphicFramePr>
          <p:cNvPr id="52" name="Місце для вмісту 2">
            <a:extLst>
              <a:ext uri="{FF2B5EF4-FFF2-40B4-BE49-F238E27FC236}">
                <a16:creationId xmlns:a16="http://schemas.microsoft.com/office/drawing/2014/main" id="{6EAC5CD7-BF85-471F-9901-7F3AF8503B3D}"/>
              </a:ext>
            </a:extLst>
          </p:cNvPr>
          <p:cNvGraphicFramePr>
            <a:graphicFrameLocks noGrp="1"/>
          </p:cNvGraphicFramePr>
          <p:nvPr>
            <p:ph idx="1"/>
            <p:extLst>
              <p:ext uri="{D42A27DB-BD31-4B8C-83A1-F6EECF244321}">
                <p14:modId xmlns:p14="http://schemas.microsoft.com/office/powerpoint/2010/main" val="4220513370"/>
              </p:ext>
            </p:extLst>
          </p:nvPr>
        </p:nvGraphicFramePr>
        <p:xfrm>
          <a:off x="920750" y="1095505"/>
          <a:ext cx="10383837" cy="5938870"/>
        </p:xfrm>
        <a:graphic>
          <a:graphicData uri="http://schemas.openxmlformats.org/drawingml/2006/table">
            <a:tbl>
              <a:tblPr firstRow="1" bandRow="1">
                <a:tableStyleId>{BDBED569-4797-4DF1-A0F4-6AAB3CD982D8}</a:tableStyleId>
              </a:tblPr>
              <a:tblGrid>
                <a:gridCol w="880865">
                  <a:extLst>
                    <a:ext uri="{9D8B030D-6E8A-4147-A177-3AD203B41FA5}">
                      <a16:colId xmlns:a16="http://schemas.microsoft.com/office/drawing/2014/main" val="2847844738"/>
                    </a:ext>
                  </a:extLst>
                </a:gridCol>
                <a:gridCol w="4751486">
                  <a:extLst>
                    <a:ext uri="{9D8B030D-6E8A-4147-A177-3AD203B41FA5}">
                      <a16:colId xmlns:a16="http://schemas.microsoft.com/office/drawing/2014/main" val="3604686089"/>
                    </a:ext>
                  </a:extLst>
                </a:gridCol>
                <a:gridCol w="4751486">
                  <a:extLst>
                    <a:ext uri="{9D8B030D-6E8A-4147-A177-3AD203B41FA5}">
                      <a16:colId xmlns:a16="http://schemas.microsoft.com/office/drawing/2014/main" val="1900870933"/>
                    </a:ext>
                  </a:extLst>
                </a:gridCol>
              </a:tblGrid>
              <a:tr h="593887">
                <a:tc>
                  <a:txBody>
                    <a:bodyPr/>
                    <a:lstStyle/>
                    <a:p>
                      <a:pPr algn="ctr"/>
                      <a:r>
                        <a:rPr lang="uk-UA" sz="2000" b="0" dirty="0"/>
                        <a:t>№</a:t>
                      </a:r>
                      <a:endParaRPr lang="en-150" sz="2000" b="0" dirty="0"/>
                    </a:p>
                  </a:txBody>
                  <a:tcPr anchor="ctr"/>
                </a:tc>
                <a:tc>
                  <a:txBody>
                    <a:bodyPr/>
                    <a:lstStyle/>
                    <a:p>
                      <a:pPr algn="ctr"/>
                      <a:r>
                        <a:rPr lang="uk-UA" sz="2000" b="0" dirty="0"/>
                        <a:t>Умова</a:t>
                      </a:r>
                      <a:endParaRPr lang="en-150" sz="2000" b="0" dirty="0"/>
                    </a:p>
                  </a:txBody>
                  <a:tcPr anchor="ctr"/>
                </a:tc>
                <a:tc>
                  <a:txBody>
                    <a:bodyPr/>
                    <a:lstStyle/>
                    <a:p>
                      <a:pPr algn="ctr"/>
                      <a:r>
                        <a:rPr lang="uk-UA" sz="2000" b="0" dirty="0"/>
                        <a:t>Очікуваний результат</a:t>
                      </a:r>
                      <a:endParaRPr lang="en-150" sz="2000" b="0" dirty="0"/>
                    </a:p>
                  </a:txBody>
                  <a:tcPr anchor="ctr"/>
                </a:tc>
                <a:extLst>
                  <a:ext uri="{0D108BD9-81ED-4DB2-BD59-A6C34878D82A}">
                    <a16:rowId xmlns:a16="http://schemas.microsoft.com/office/drawing/2014/main" val="1775850763"/>
                  </a:ext>
                </a:extLst>
              </a:tr>
              <a:tr h="593887">
                <a:tc>
                  <a:txBody>
                    <a:bodyPr/>
                    <a:lstStyle/>
                    <a:p>
                      <a:pPr algn="ctr"/>
                      <a:r>
                        <a:rPr lang="uk-UA" sz="2000" b="0" dirty="0"/>
                        <a:t>1</a:t>
                      </a:r>
                      <a:endParaRPr lang="en-150" sz="2000" b="0" dirty="0"/>
                    </a:p>
                  </a:txBody>
                  <a:tcPr anchor="ctr"/>
                </a:tc>
                <a:tc>
                  <a:txBody>
                    <a:bodyPr/>
                    <a:lstStyle/>
                    <a:p>
                      <a:pPr algn="ctr"/>
                      <a:r>
                        <a:rPr lang="en-US" sz="2000" b="0" dirty="0"/>
                        <a:t>0</a:t>
                      </a:r>
                      <a:endParaRPr lang="en-150" sz="2000" b="0" dirty="0"/>
                    </a:p>
                  </a:txBody>
                  <a:tcPr anchor="ctr"/>
                </a:tc>
                <a:tc>
                  <a:txBody>
                    <a:bodyPr/>
                    <a:lstStyle/>
                    <a:p>
                      <a:pPr algn="ctr"/>
                      <a:r>
                        <a:rPr lang="uk-UA" sz="2000" b="0" dirty="0"/>
                        <a:t>Податок = 0%</a:t>
                      </a:r>
                      <a:endParaRPr lang="en-150" sz="2000" b="0" dirty="0"/>
                    </a:p>
                  </a:txBody>
                  <a:tcPr anchor="ctr"/>
                </a:tc>
                <a:extLst>
                  <a:ext uri="{0D108BD9-81ED-4DB2-BD59-A6C34878D82A}">
                    <a16:rowId xmlns:a16="http://schemas.microsoft.com/office/drawing/2014/main" val="3965367632"/>
                  </a:ext>
                </a:extLst>
              </a:tr>
              <a:tr h="593887">
                <a:tc>
                  <a:txBody>
                    <a:bodyPr/>
                    <a:lstStyle/>
                    <a:p>
                      <a:pPr algn="ctr"/>
                      <a:r>
                        <a:rPr lang="uk-UA" sz="2000" b="0" dirty="0"/>
                        <a:t>2</a:t>
                      </a:r>
                      <a:endParaRPr lang="en-150" sz="2000" b="0" dirty="0"/>
                    </a:p>
                  </a:txBody>
                  <a:tcPr anchor="ctr"/>
                </a:tc>
                <a:tc>
                  <a:txBody>
                    <a:bodyPr/>
                    <a:lstStyle/>
                    <a:p>
                      <a:pPr algn="ctr"/>
                      <a:r>
                        <a:rPr lang="en-US" sz="2000" b="0" dirty="0"/>
                        <a:t>1001</a:t>
                      </a:r>
                      <a:endParaRPr lang="en-150" sz="2000" b="0" dirty="0"/>
                    </a:p>
                  </a:txBody>
                  <a:tcPr anchor="ctr"/>
                </a:tc>
                <a:tc>
                  <a:txBody>
                    <a:bodyPr/>
                    <a:lstStyle/>
                    <a:p>
                      <a:pPr algn="ctr"/>
                      <a:r>
                        <a:rPr lang="uk-UA" sz="2000" b="0" dirty="0"/>
                        <a:t>Податок = 10%</a:t>
                      </a:r>
                      <a:endParaRPr lang="en-150" sz="2000" b="0" dirty="0"/>
                    </a:p>
                  </a:txBody>
                  <a:tcPr anchor="ctr"/>
                </a:tc>
                <a:extLst>
                  <a:ext uri="{0D108BD9-81ED-4DB2-BD59-A6C34878D82A}">
                    <a16:rowId xmlns:a16="http://schemas.microsoft.com/office/drawing/2014/main" val="2117274137"/>
                  </a:ext>
                </a:extLst>
              </a:tr>
              <a:tr h="593887">
                <a:tc>
                  <a:txBody>
                    <a:bodyPr/>
                    <a:lstStyle/>
                    <a:p>
                      <a:pPr algn="ctr"/>
                      <a:r>
                        <a:rPr lang="uk-UA" sz="2000" b="0" dirty="0"/>
                        <a:t>3</a:t>
                      </a:r>
                      <a:endParaRPr lang="en-150" sz="2000" b="0" dirty="0"/>
                    </a:p>
                  </a:txBody>
                  <a:tcPr anchor="ctr"/>
                </a:tc>
                <a:tc>
                  <a:txBody>
                    <a:bodyPr/>
                    <a:lstStyle/>
                    <a:p>
                      <a:pPr algn="ctr"/>
                      <a:r>
                        <a:rPr lang="en-US" sz="2000" b="0" dirty="0"/>
                        <a:t>1500</a:t>
                      </a:r>
                      <a:endParaRPr lang="en-150" sz="2000" b="0" dirty="0"/>
                    </a:p>
                  </a:txBody>
                  <a:tcPr anchor="ctr"/>
                </a:tc>
                <a:tc>
                  <a:txBody>
                    <a:bodyPr/>
                    <a:lstStyle/>
                    <a:p>
                      <a:pPr algn="ctr"/>
                      <a:r>
                        <a:rPr lang="uk-UA" sz="2000" b="0" dirty="0"/>
                        <a:t>Податок = </a:t>
                      </a:r>
                      <a:r>
                        <a:rPr lang="en-US" sz="2000" b="0" dirty="0"/>
                        <a:t>10%</a:t>
                      </a:r>
                      <a:endParaRPr lang="en-150" sz="2000" b="0" dirty="0"/>
                    </a:p>
                  </a:txBody>
                  <a:tcPr anchor="ctr"/>
                </a:tc>
                <a:extLst>
                  <a:ext uri="{0D108BD9-81ED-4DB2-BD59-A6C34878D82A}">
                    <a16:rowId xmlns:a16="http://schemas.microsoft.com/office/drawing/2014/main" val="7085367"/>
                  </a:ext>
                </a:extLst>
              </a:tr>
              <a:tr h="593887">
                <a:tc>
                  <a:txBody>
                    <a:bodyPr/>
                    <a:lstStyle/>
                    <a:p>
                      <a:pPr algn="ctr"/>
                      <a:r>
                        <a:rPr lang="uk-UA" sz="2000" b="0" dirty="0"/>
                        <a:t>4</a:t>
                      </a:r>
                      <a:endParaRPr lang="en-150" sz="2000" b="0" dirty="0"/>
                    </a:p>
                  </a:txBody>
                  <a:tcPr anchor="ctr"/>
                </a:tc>
                <a:tc>
                  <a:txBody>
                    <a:bodyPr/>
                    <a:lstStyle/>
                    <a:p>
                      <a:pPr algn="ctr"/>
                      <a:r>
                        <a:rPr lang="en-US" sz="2000" b="0" dirty="0"/>
                        <a:t>1501</a:t>
                      </a:r>
                      <a:endParaRPr lang="en-150" sz="2000" b="0" dirty="0"/>
                    </a:p>
                  </a:txBody>
                  <a:tcPr anchor="ctr"/>
                </a:tc>
                <a:tc>
                  <a:txBody>
                    <a:bodyPr/>
                    <a:lstStyle/>
                    <a:p>
                      <a:pPr algn="ctr"/>
                      <a:r>
                        <a:rPr lang="uk-UA" sz="2000" b="0" dirty="0"/>
                        <a:t>Податок = </a:t>
                      </a:r>
                      <a:r>
                        <a:rPr lang="en-US" sz="2000" b="0" dirty="0"/>
                        <a:t>22</a:t>
                      </a:r>
                      <a:r>
                        <a:rPr lang="uk-UA" sz="2000" b="0" dirty="0"/>
                        <a:t>%</a:t>
                      </a:r>
                      <a:endParaRPr lang="en-150" sz="2000" b="0" dirty="0"/>
                    </a:p>
                  </a:txBody>
                  <a:tcPr anchor="ctr"/>
                </a:tc>
                <a:extLst>
                  <a:ext uri="{0D108BD9-81ED-4DB2-BD59-A6C34878D82A}">
                    <a16:rowId xmlns:a16="http://schemas.microsoft.com/office/drawing/2014/main" val="3507376441"/>
                  </a:ext>
                </a:extLst>
              </a:tr>
              <a:tr h="593887">
                <a:tc>
                  <a:txBody>
                    <a:bodyPr/>
                    <a:lstStyle/>
                    <a:p>
                      <a:pPr algn="ctr"/>
                      <a:r>
                        <a:rPr lang="uk-UA" sz="2000" b="0" dirty="0"/>
                        <a:t>5</a:t>
                      </a:r>
                      <a:endParaRPr lang="en-150" sz="2000" b="0" dirty="0"/>
                    </a:p>
                  </a:txBody>
                  <a:tcPr anchor="ctr"/>
                </a:tc>
                <a:tc>
                  <a:txBody>
                    <a:bodyPr/>
                    <a:lstStyle/>
                    <a:p>
                      <a:pPr algn="ctr"/>
                      <a:r>
                        <a:rPr lang="en-US" sz="2000" b="0" dirty="0"/>
                        <a:t>4000</a:t>
                      </a:r>
                      <a:endParaRPr lang="en-150" sz="2000" b="0" dirty="0"/>
                    </a:p>
                  </a:txBody>
                  <a:tcPr anchor="ctr"/>
                </a:tc>
                <a:tc>
                  <a:txBody>
                    <a:bodyPr/>
                    <a:lstStyle/>
                    <a:p>
                      <a:pPr algn="ctr"/>
                      <a:r>
                        <a:rPr lang="uk-UA" sz="2000" b="0" dirty="0"/>
                        <a:t>Податок = </a:t>
                      </a:r>
                      <a:r>
                        <a:rPr lang="en-US" sz="2000" b="0" dirty="0"/>
                        <a:t>22</a:t>
                      </a:r>
                      <a:r>
                        <a:rPr lang="uk-UA" sz="2000" b="0" dirty="0"/>
                        <a:t>%</a:t>
                      </a:r>
                      <a:endParaRPr lang="en-150" sz="2000" b="0" dirty="0"/>
                    </a:p>
                  </a:txBody>
                  <a:tcPr anchor="ctr"/>
                </a:tc>
                <a:extLst>
                  <a:ext uri="{0D108BD9-81ED-4DB2-BD59-A6C34878D82A}">
                    <a16:rowId xmlns:a16="http://schemas.microsoft.com/office/drawing/2014/main" val="3502900433"/>
                  </a:ext>
                </a:extLst>
              </a:tr>
              <a:tr h="593887">
                <a:tc>
                  <a:txBody>
                    <a:bodyPr/>
                    <a:lstStyle/>
                    <a:p>
                      <a:pPr algn="ctr"/>
                      <a:r>
                        <a:rPr lang="en-US" sz="2000" b="0" dirty="0"/>
                        <a:t>6</a:t>
                      </a:r>
                      <a:endParaRPr lang="en-150" sz="2000" b="0" dirty="0"/>
                    </a:p>
                  </a:txBody>
                  <a:tcPr anchor="ctr"/>
                </a:tc>
                <a:tc>
                  <a:txBody>
                    <a:bodyPr/>
                    <a:lstStyle/>
                    <a:p>
                      <a:pPr algn="ctr"/>
                      <a:r>
                        <a:rPr lang="en-US" sz="2000" b="0" dirty="0"/>
                        <a:t>4001</a:t>
                      </a:r>
                      <a:endParaRPr lang="en-150" sz="2000" b="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uk-UA" sz="2000" b="0" dirty="0"/>
                        <a:t>Податок = </a:t>
                      </a:r>
                      <a:r>
                        <a:rPr lang="en-US" sz="2000" b="0" dirty="0"/>
                        <a:t>40</a:t>
                      </a:r>
                      <a:r>
                        <a:rPr lang="uk-UA" sz="2000" b="0" dirty="0"/>
                        <a:t>%</a:t>
                      </a:r>
                      <a:endParaRPr lang="en-150" sz="2000" b="0" dirty="0"/>
                    </a:p>
                  </a:txBody>
                  <a:tcPr anchor="ctr"/>
                </a:tc>
                <a:extLst>
                  <a:ext uri="{0D108BD9-81ED-4DB2-BD59-A6C34878D82A}">
                    <a16:rowId xmlns:a16="http://schemas.microsoft.com/office/drawing/2014/main" val="3057991276"/>
                  </a:ext>
                </a:extLst>
              </a:tr>
              <a:tr h="593887">
                <a:tc>
                  <a:txBody>
                    <a:bodyPr/>
                    <a:lstStyle/>
                    <a:p>
                      <a:pPr algn="ctr"/>
                      <a:r>
                        <a:rPr lang="en-US" sz="2000" b="0" dirty="0"/>
                        <a:t>7</a:t>
                      </a:r>
                      <a:endParaRPr lang="en-150" sz="2000" b="0" dirty="0"/>
                    </a:p>
                  </a:txBody>
                  <a:tcPr anchor="ctr"/>
                </a:tc>
                <a:tc>
                  <a:txBody>
                    <a:bodyPr/>
                    <a:lstStyle/>
                    <a:p>
                      <a:pPr algn="ctr"/>
                      <a:r>
                        <a:rPr lang="en-US" sz="2000" b="0" dirty="0"/>
                        <a:t>6000</a:t>
                      </a:r>
                      <a:endParaRPr lang="en-150" sz="2000" b="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uk-UA" sz="2000" b="0" dirty="0"/>
                        <a:t>Податок = </a:t>
                      </a:r>
                      <a:r>
                        <a:rPr lang="en-US" sz="2000" b="0" dirty="0"/>
                        <a:t>40</a:t>
                      </a:r>
                      <a:r>
                        <a:rPr lang="uk-UA" sz="2000" b="0" dirty="0"/>
                        <a:t>%</a:t>
                      </a:r>
                      <a:endParaRPr lang="en-150" sz="2000" b="0" dirty="0"/>
                    </a:p>
                  </a:txBody>
                  <a:tcPr anchor="ctr"/>
                </a:tc>
                <a:extLst>
                  <a:ext uri="{0D108BD9-81ED-4DB2-BD59-A6C34878D82A}">
                    <a16:rowId xmlns:a16="http://schemas.microsoft.com/office/drawing/2014/main" val="2257547502"/>
                  </a:ext>
                </a:extLst>
              </a:tr>
              <a:tr h="593887">
                <a:tc>
                  <a:txBody>
                    <a:bodyPr/>
                    <a:lstStyle/>
                    <a:p>
                      <a:pPr algn="ctr"/>
                      <a:r>
                        <a:rPr lang="en-US" sz="2000" b="0" dirty="0"/>
                        <a:t>8</a:t>
                      </a:r>
                      <a:endParaRPr lang="en-150" sz="2000" b="0" dirty="0"/>
                    </a:p>
                  </a:txBody>
                  <a:tcPr anchor="ctr"/>
                </a:tc>
                <a:tc>
                  <a:txBody>
                    <a:bodyPr/>
                    <a:lstStyle/>
                    <a:p>
                      <a:pPr algn="ctr"/>
                      <a:r>
                        <a:rPr lang="en-US" sz="2000" b="0" dirty="0"/>
                        <a:t>6001</a:t>
                      </a:r>
                      <a:endParaRPr lang="en-150" sz="2000" b="0" dirty="0"/>
                    </a:p>
                  </a:txBody>
                  <a:tcPr anchor="ctr"/>
                </a:tc>
                <a:tc>
                  <a:txBody>
                    <a:bodyPr/>
                    <a:lstStyle/>
                    <a:p>
                      <a:pPr algn="ctr"/>
                      <a:r>
                        <a:rPr lang="uk-UA" sz="2000" b="0" dirty="0"/>
                        <a:t>Зарплата перевищує 6000</a:t>
                      </a:r>
                      <a:r>
                        <a:rPr lang="en-US" sz="2000" b="0" dirty="0"/>
                        <a:t>$</a:t>
                      </a:r>
                      <a:endParaRPr lang="en-150" sz="2000" b="0" dirty="0"/>
                    </a:p>
                  </a:txBody>
                  <a:tcPr anchor="ctr"/>
                </a:tc>
                <a:extLst>
                  <a:ext uri="{0D108BD9-81ED-4DB2-BD59-A6C34878D82A}">
                    <a16:rowId xmlns:a16="http://schemas.microsoft.com/office/drawing/2014/main" val="1808015111"/>
                  </a:ext>
                </a:extLst>
              </a:tr>
              <a:tr h="593887">
                <a:tc>
                  <a:txBody>
                    <a:bodyPr/>
                    <a:lstStyle/>
                    <a:p>
                      <a:pPr algn="ctr"/>
                      <a:r>
                        <a:rPr lang="en-US" sz="2000" b="0" dirty="0"/>
                        <a:t>9</a:t>
                      </a:r>
                      <a:endParaRPr lang="en-150" sz="2000" b="0" dirty="0"/>
                    </a:p>
                  </a:txBody>
                  <a:tcPr anchor="ctr"/>
                </a:tc>
                <a:tc>
                  <a:txBody>
                    <a:bodyPr/>
                    <a:lstStyle/>
                    <a:p>
                      <a:pPr algn="ctr"/>
                      <a:r>
                        <a:rPr lang="en-US" sz="2000" dirty="0"/>
                        <a:t>!@#$%^&amp;*()</a:t>
                      </a:r>
                      <a:endParaRPr lang="en-150" sz="2000" b="0" dirty="0"/>
                    </a:p>
                  </a:txBody>
                  <a:tcPr anchor="ctr"/>
                </a:tc>
                <a:tc>
                  <a:txBody>
                    <a:bodyPr/>
                    <a:lstStyle/>
                    <a:p>
                      <a:pPr algn="ctr"/>
                      <a:r>
                        <a:rPr lang="uk-UA" sz="2000" b="0" dirty="0"/>
                        <a:t>Невірні значення</a:t>
                      </a:r>
                      <a:endParaRPr lang="en-150" sz="2000" b="0" dirty="0"/>
                    </a:p>
                  </a:txBody>
                  <a:tcPr anchor="ctr"/>
                </a:tc>
                <a:extLst>
                  <a:ext uri="{0D108BD9-81ED-4DB2-BD59-A6C34878D82A}">
                    <a16:rowId xmlns:a16="http://schemas.microsoft.com/office/drawing/2014/main" val="1073485410"/>
                  </a:ext>
                </a:extLst>
              </a:tr>
            </a:tbl>
          </a:graphicData>
        </a:graphic>
      </p:graphicFrame>
    </p:spTree>
    <p:extLst>
      <p:ext uri="{BB962C8B-B14F-4D97-AF65-F5344CB8AC3E}">
        <p14:creationId xmlns:p14="http://schemas.microsoft.com/office/powerpoint/2010/main" val="72610033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Заголовок 1">
            <a:extLst>
              <a:ext uri="{FF2B5EF4-FFF2-40B4-BE49-F238E27FC236}">
                <a16:creationId xmlns:a16="http://schemas.microsoft.com/office/drawing/2014/main" id="{65D1605E-F365-4ED3-9686-216F4EFEAFBF}"/>
              </a:ext>
            </a:extLst>
          </p:cNvPr>
          <p:cNvSpPr>
            <a:spLocks noGrp="1"/>
          </p:cNvSpPr>
          <p:nvPr>
            <p:ph type="title"/>
          </p:nvPr>
        </p:nvSpPr>
        <p:spPr>
          <a:xfrm>
            <a:off x="846138" y="23283"/>
            <a:ext cx="9906000" cy="1117073"/>
          </a:xfrm>
        </p:spPr>
        <p:txBody>
          <a:bodyPr>
            <a:normAutofit/>
          </a:bodyPr>
          <a:lstStyle/>
          <a:p>
            <a:pPr algn="ctr"/>
            <a:r>
              <a:rPr lang="en-US" sz="4000" dirty="0"/>
              <a:t>EP and BVA</a:t>
            </a:r>
            <a:endParaRPr lang="en-150"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aphicFrame>
        <p:nvGraphicFramePr>
          <p:cNvPr id="52" name="Місце для вмісту 2">
            <a:extLst>
              <a:ext uri="{FF2B5EF4-FFF2-40B4-BE49-F238E27FC236}">
                <a16:creationId xmlns:a16="http://schemas.microsoft.com/office/drawing/2014/main" id="{E5C9B65A-E8A4-4937-B789-08D6AA156603}"/>
              </a:ext>
            </a:extLst>
          </p:cNvPr>
          <p:cNvGraphicFramePr>
            <a:graphicFrameLocks noGrp="1"/>
          </p:cNvGraphicFramePr>
          <p:nvPr>
            <p:ph idx="1"/>
            <p:extLst>
              <p:ext uri="{D42A27DB-BD31-4B8C-83A1-F6EECF244321}">
                <p14:modId xmlns:p14="http://schemas.microsoft.com/office/powerpoint/2010/main" val="197580642"/>
              </p:ext>
            </p:extLst>
          </p:nvPr>
        </p:nvGraphicFramePr>
        <p:xfrm>
          <a:off x="919161" y="925857"/>
          <a:ext cx="10631488" cy="5286031"/>
        </p:xfrm>
        <a:graphic>
          <a:graphicData uri="http://schemas.openxmlformats.org/drawingml/2006/table">
            <a:tbl>
              <a:tblPr firstRow="1" bandRow="1">
                <a:tableStyleId>{BDBED569-4797-4DF1-A0F4-6AAB3CD982D8}</a:tableStyleId>
              </a:tblPr>
              <a:tblGrid>
                <a:gridCol w="1437831">
                  <a:extLst>
                    <a:ext uri="{9D8B030D-6E8A-4147-A177-3AD203B41FA5}">
                      <a16:colId xmlns:a16="http://schemas.microsoft.com/office/drawing/2014/main" val="2847844738"/>
                    </a:ext>
                  </a:extLst>
                </a:gridCol>
                <a:gridCol w="4482347">
                  <a:extLst>
                    <a:ext uri="{9D8B030D-6E8A-4147-A177-3AD203B41FA5}">
                      <a16:colId xmlns:a16="http://schemas.microsoft.com/office/drawing/2014/main" val="3263650138"/>
                    </a:ext>
                  </a:extLst>
                </a:gridCol>
                <a:gridCol w="4711310">
                  <a:extLst>
                    <a:ext uri="{9D8B030D-6E8A-4147-A177-3AD203B41FA5}">
                      <a16:colId xmlns:a16="http://schemas.microsoft.com/office/drawing/2014/main" val="3604686089"/>
                    </a:ext>
                  </a:extLst>
                </a:gridCol>
              </a:tblGrid>
              <a:tr h="506578">
                <a:tc>
                  <a:txBody>
                    <a:bodyPr/>
                    <a:lstStyle/>
                    <a:p>
                      <a:pPr algn="ctr"/>
                      <a:r>
                        <a:rPr lang="uk-UA" sz="2000" b="0" dirty="0"/>
                        <a:t>№</a:t>
                      </a:r>
                      <a:endParaRPr lang="en-150" sz="2000" b="0" dirty="0"/>
                    </a:p>
                  </a:txBody>
                  <a:tcPr anchor="ctr"/>
                </a:tc>
                <a:tc>
                  <a:txBody>
                    <a:bodyPr/>
                    <a:lstStyle/>
                    <a:p>
                      <a:pPr algn="ctr"/>
                      <a:r>
                        <a:rPr lang="uk-UA" sz="2000" b="0" dirty="0"/>
                        <a:t>Очікуваний результат</a:t>
                      </a:r>
                      <a:endParaRPr lang="en-150" sz="2000" b="0" dirty="0"/>
                    </a:p>
                  </a:txBody>
                  <a:tcPr anchor="ctr"/>
                </a:tc>
                <a:tc>
                  <a:txBody>
                    <a:bodyPr/>
                    <a:lstStyle/>
                    <a:p>
                      <a:pPr algn="ctr"/>
                      <a:r>
                        <a:rPr lang="uk-UA" sz="2000" b="0" dirty="0"/>
                        <a:t>Умова</a:t>
                      </a:r>
                      <a:endParaRPr lang="en-150" sz="2000" b="0" dirty="0"/>
                    </a:p>
                  </a:txBody>
                  <a:tcPr anchor="ctr"/>
                </a:tc>
                <a:extLst>
                  <a:ext uri="{0D108BD9-81ED-4DB2-BD59-A6C34878D82A}">
                    <a16:rowId xmlns:a16="http://schemas.microsoft.com/office/drawing/2014/main" val="1775850763"/>
                  </a:ext>
                </a:extLst>
              </a:tr>
              <a:tr h="506578">
                <a:tc>
                  <a:txBody>
                    <a:bodyPr/>
                    <a:lstStyle/>
                    <a:p>
                      <a:pPr algn="ctr"/>
                      <a:r>
                        <a:rPr lang="uk-UA" sz="2000" b="0" dirty="0"/>
                        <a:t>1</a:t>
                      </a:r>
                      <a:endParaRPr lang="en-150" sz="2000" b="0" dirty="0"/>
                    </a:p>
                  </a:txBody>
                  <a:tcPr anchor="ctr"/>
                </a:tc>
                <a:tc>
                  <a:txBody>
                    <a:bodyPr/>
                    <a:lstStyle/>
                    <a:p>
                      <a:pPr algn="ctr"/>
                      <a:r>
                        <a:rPr lang="uk-UA" sz="2000" b="0" dirty="0"/>
                        <a:t>Податок = 0%</a:t>
                      </a:r>
                      <a:endParaRPr lang="en-150" sz="2000" b="0" dirty="0"/>
                    </a:p>
                  </a:txBody>
                  <a:tcPr anchor="ctr"/>
                </a:tc>
                <a:tc>
                  <a:txBody>
                    <a:bodyPr/>
                    <a:lstStyle/>
                    <a:p>
                      <a:pPr algn="ctr"/>
                      <a:r>
                        <a:rPr lang="en-US" sz="2000" b="0" dirty="0"/>
                        <a:t>0</a:t>
                      </a:r>
                      <a:endParaRPr lang="en-150" sz="2000" b="0" dirty="0"/>
                    </a:p>
                  </a:txBody>
                  <a:tcPr anchor="ctr"/>
                </a:tc>
                <a:extLst>
                  <a:ext uri="{0D108BD9-81ED-4DB2-BD59-A6C34878D82A}">
                    <a16:rowId xmlns:a16="http://schemas.microsoft.com/office/drawing/2014/main" val="3965367632"/>
                  </a:ext>
                </a:extLst>
              </a:tr>
              <a:tr h="506578">
                <a:tc rowSpan="2">
                  <a:txBody>
                    <a:bodyPr/>
                    <a:lstStyle/>
                    <a:p>
                      <a:pPr algn="ctr"/>
                      <a:r>
                        <a:rPr lang="uk-UA" sz="2000" b="0" dirty="0"/>
                        <a:t>2</a:t>
                      </a:r>
                      <a:endParaRPr lang="en-150" sz="2000" b="0" dirty="0"/>
                    </a:p>
                  </a:txBody>
                  <a:tcPr anchor="ctr"/>
                </a:tc>
                <a:tc rowSpan="2">
                  <a:txBody>
                    <a:bodyPr/>
                    <a:lstStyle/>
                    <a:p>
                      <a:pPr algn="ctr"/>
                      <a:r>
                        <a:rPr lang="uk-UA" sz="2000" b="0" dirty="0"/>
                        <a:t>Податок = 10%</a:t>
                      </a:r>
                      <a:endParaRPr lang="en-150" sz="2000" b="0" dirty="0"/>
                    </a:p>
                  </a:txBody>
                  <a:tcPr anchor="ctr"/>
                </a:tc>
                <a:tc>
                  <a:txBody>
                    <a:bodyPr/>
                    <a:lstStyle/>
                    <a:p>
                      <a:pPr algn="ctr"/>
                      <a:r>
                        <a:rPr lang="en-US" sz="2000" b="0" dirty="0"/>
                        <a:t>1001</a:t>
                      </a:r>
                      <a:endParaRPr lang="en-150" sz="2000" b="0" dirty="0"/>
                    </a:p>
                  </a:txBody>
                  <a:tcPr anchor="ctr"/>
                </a:tc>
                <a:extLst>
                  <a:ext uri="{0D108BD9-81ED-4DB2-BD59-A6C34878D82A}">
                    <a16:rowId xmlns:a16="http://schemas.microsoft.com/office/drawing/2014/main" val="2117274137"/>
                  </a:ext>
                </a:extLst>
              </a:tr>
              <a:tr h="506578">
                <a:tc vMerge="1">
                  <a:txBody>
                    <a:bodyPr/>
                    <a:lstStyle/>
                    <a:p>
                      <a:pPr algn="ctr"/>
                      <a:endParaRPr lang="en-150" sz="2000" b="0" dirty="0"/>
                    </a:p>
                  </a:txBody>
                  <a:tcPr anchor="ctr"/>
                </a:tc>
                <a:tc vMerge="1">
                  <a:txBody>
                    <a:bodyPr/>
                    <a:lstStyle/>
                    <a:p>
                      <a:pPr algn="ctr"/>
                      <a:endParaRPr lang="en-150" sz="2000" b="0" dirty="0"/>
                    </a:p>
                  </a:txBody>
                  <a:tcPr anchor="ctr"/>
                </a:tc>
                <a:tc>
                  <a:txBody>
                    <a:bodyPr/>
                    <a:lstStyle/>
                    <a:p>
                      <a:pPr algn="ctr"/>
                      <a:r>
                        <a:rPr lang="en-US" sz="2000" b="0" dirty="0"/>
                        <a:t>1500</a:t>
                      </a:r>
                      <a:endParaRPr lang="en-150" sz="2000" b="0" dirty="0"/>
                    </a:p>
                  </a:txBody>
                  <a:tcPr anchor="ctr"/>
                </a:tc>
                <a:extLst>
                  <a:ext uri="{0D108BD9-81ED-4DB2-BD59-A6C34878D82A}">
                    <a16:rowId xmlns:a16="http://schemas.microsoft.com/office/drawing/2014/main" val="7085367"/>
                  </a:ext>
                </a:extLst>
              </a:tr>
              <a:tr h="506578">
                <a:tc rowSpan="2">
                  <a:txBody>
                    <a:bodyPr/>
                    <a:lstStyle/>
                    <a:p>
                      <a:pPr algn="ctr"/>
                      <a:r>
                        <a:rPr lang="en-US" sz="2000" b="0" dirty="0"/>
                        <a:t>3</a:t>
                      </a:r>
                      <a:endParaRPr lang="en-150" sz="2000" b="0" dirty="0"/>
                    </a:p>
                  </a:txBody>
                  <a:tcPr anchor="ctr"/>
                </a:tc>
                <a:tc rowSpan="2">
                  <a:txBody>
                    <a:bodyPr/>
                    <a:lstStyle/>
                    <a:p>
                      <a:pPr algn="ctr"/>
                      <a:r>
                        <a:rPr lang="uk-UA" sz="2000" b="0" dirty="0"/>
                        <a:t>Податок = </a:t>
                      </a:r>
                      <a:r>
                        <a:rPr lang="en-US" sz="2000" b="0" dirty="0"/>
                        <a:t>22</a:t>
                      </a:r>
                      <a:r>
                        <a:rPr lang="uk-UA" sz="2000" b="0" dirty="0"/>
                        <a:t>%</a:t>
                      </a:r>
                      <a:endParaRPr lang="en-150" sz="2000" b="0" dirty="0"/>
                    </a:p>
                  </a:txBody>
                  <a:tcPr anchor="ctr"/>
                </a:tc>
                <a:tc>
                  <a:txBody>
                    <a:bodyPr/>
                    <a:lstStyle/>
                    <a:p>
                      <a:pPr algn="ctr"/>
                      <a:r>
                        <a:rPr lang="en-US" sz="2000" b="0" dirty="0"/>
                        <a:t>1501</a:t>
                      </a:r>
                      <a:endParaRPr lang="en-150" sz="2000" b="0" dirty="0"/>
                    </a:p>
                  </a:txBody>
                  <a:tcPr anchor="ctr"/>
                </a:tc>
                <a:extLst>
                  <a:ext uri="{0D108BD9-81ED-4DB2-BD59-A6C34878D82A}">
                    <a16:rowId xmlns:a16="http://schemas.microsoft.com/office/drawing/2014/main" val="3507376441"/>
                  </a:ext>
                </a:extLst>
              </a:tr>
              <a:tr h="506578">
                <a:tc vMerge="1">
                  <a:txBody>
                    <a:bodyPr/>
                    <a:lstStyle/>
                    <a:p>
                      <a:pPr algn="ctr"/>
                      <a:endParaRPr lang="en-150" sz="2000" b="0" dirty="0"/>
                    </a:p>
                  </a:txBody>
                  <a:tcPr anchor="ctr"/>
                </a:tc>
                <a:tc vMerge="1">
                  <a:txBody>
                    <a:bodyPr/>
                    <a:lstStyle/>
                    <a:p>
                      <a:pPr algn="ctr"/>
                      <a:endParaRPr lang="en-150" sz="2000" b="0" dirty="0"/>
                    </a:p>
                  </a:txBody>
                  <a:tcPr anchor="ctr"/>
                </a:tc>
                <a:tc>
                  <a:txBody>
                    <a:bodyPr/>
                    <a:lstStyle/>
                    <a:p>
                      <a:pPr algn="ctr"/>
                      <a:r>
                        <a:rPr lang="en-US" sz="2000" b="0" dirty="0"/>
                        <a:t>4000</a:t>
                      </a:r>
                      <a:endParaRPr lang="en-150" sz="2000" b="0" dirty="0"/>
                    </a:p>
                  </a:txBody>
                  <a:tcPr anchor="ctr"/>
                </a:tc>
                <a:extLst>
                  <a:ext uri="{0D108BD9-81ED-4DB2-BD59-A6C34878D82A}">
                    <a16:rowId xmlns:a16="http://schemas.microsoft.com/office/drawing/2014/main" val="3502900433"/>
                  </a:ext>
                </a:extLst>
              </a:tr>
              <a:tr h="506578">
                <a:tc rowSpan="2">
                  <a:txBody>
                    <a:bodyPr/>
                    <a:lstStyle/>
                    <a:p>
                      <a:pPr algn="ctr"/>
                      <a:r>
                        <a:rPr lang="en-US" sz="2000" b="0" dirty="0"/>
                        <a:t>4</a:t>
                      </a:r>
                      <a:endParaRPr lang="en-150" sz="2000" b="0" dirty="0"/>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uk-UA" sz="2000" b="0" dirty="0"/>
                        <a:t>Податок = </a:t>
                      </a:r>
                      <a:r>
                        <a:rPr lang="en-US" sz="2000" b="0" dirty="0"/>
                        <a:t>40</a:t>
                      </a:r>
                      <a:r>
                        <a:rPr lang="uk-UA" sz="2000" b="0" dirty="0"/>
                        <a:t>%</a:t>
                      </a:r>
                      <a:endParaRPr lang="en-150" sz="2000" b="0" dirty="0"/>
                    </a:p>
                  </a:txBody>
                  <a:tcPr anchor="ctr"/>
                </a:tc>
                <a:tc>
                  <a:txBody>
                    <a:bodyPr/>
                    <a:lstStyle/>
                    <a:p>
                      <a:pPr algn="ctr"/>
                      <a:r>
                        <a:rPr lang="en-US" sz="2000" b="0" dirty="0"/>
                        <a:t>4001</a:t>
                      </a:r>
                      <a:endParaRPr lang="en-150" sz="2000" b="0" dirty="0"/>
                    </a:p>
                  </a:txBody>
                  <a:tcPr anchor="ctr"/>
                </a:tc>
                <a:extLst>
                  <a:ext uri="{0D108BD9-81ED-4DB2-BD59-A6C34878D82A}">
                    <a16:rowId xmlns:a16="http://schemas.microsoft.com/office/drawing/2014/main" val="3057991276"/>
                  </a:ext>
                </a:extLst>
              </a:tr>
              <a:tr h="506578">
                <a:tc vMerge="1">
                  <a:txBody>
                    <a:bodyPr/>
                    <a:lstStyle/>
                    <a:p>
                      <a:pPr algn="ctr"/>
                      <a:endParaRPr lang="en-150" sz="2000" b="0" dirty="0"/>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150" sz="2000" b="0" dirty="0"/>
                    </a:p>
                  </a:txBody>
                  <a:tcPr anchor="ctr"/>
                </a:tc>
                <a:tc>
                  <a:txBody>
                    <a:bodyPr/>
                    <a:lstStyle/>
                    <a:p>
                      <a:pPr algn="ctr"/>
                      <a:r>
                        <a:rPr lang="en-US" sz="2000" b="0" dirty="0"/>
                        <a:t>6000</a:t>
                      </a:r>
                      <a:endParaRPr lang="en-150" sz="2000" b="0" dirty="0"/>
                    </a:p>
                  </a:txBody>
                  <a:tcPr anchor="ctr"/>
                </a:tc>
                <a:extLst>
                  <a:ext uri="{0D108BD9-81ED-4DB2-BD59-A6C34878D82A}">
                    <a16:rowId xmlns:a16="http://schemas.microsoft.com/office/drawing/2014/main" val="2257547502"/>
                  </a:ext>
                </a:extLst>
              </a:tr>
              <a:tr h="726829">
                <a:tc>
                  <a:txBody>
                    <a:bodyPr/>
                    <a:lstStyle/>
                    <a:p>
                      <a:pPr algn="ctr"/>
                      <a:r>
                        <a:rPr lang="en-US" sz="2000" b="0" dirty="0"/>
                        <a:t>5</a:t>
                      </a:r>
                      <a:endParaRPr lang="en-150" sz="2000" b="0" dirty="0"/>
                    </a:p>
                  </a:txBody>
                  <a:tcPr anchor="ctr"/>
                </a:tc>
                <a:tc>
                  <a:txBody>
                    <a:bodyPr/>
                    <a:lstStyle/>
                    <a:p>
                      <a:pPr algn="ctr"/>
                      <a:r>
                        <a:rPr lang="uk-UA" sz="2000" b="0" dirty="0"/>
                        <a:t>Зарплата перевищує 6000</a:t>
                      </a:r>
                      <a:r>
                        <a:rPr lang="en-US" sz="2000" b="0" dirty="0"/>
                        <a:t>$</a:t>
                      </a:r>
                      <a:endParaRPr lang="en-150" sz="2000" b="0" dirty="0"/>
                    </a:p>
                  </a:txBody>
                  <a:tcPr anchor="ctr"/>
                </a:tc>
                <a:tc>
                  <a:txBody>
                    <a:bodyPr/>
                    <a:lstStyle/>
                    <a:p>
                      <a:pPr algn="ctr"/>
                      <a:r>
                        <a:rPr lang="en-US" sz="2000" b="0" dirty="0"/>
                        <a:t>6001</a:t>
                      </a:r>
                      <a:endParaRPr lang="en-150" sz="2000" b="0" dirty="0"/>
                    </a:p>
                  </a:txBody>
                  <a:tcPr anchor="ctr"/>
                </a:tc>
                <a:extLst>
                  <a:ext uri="{0D108BD9-81ED-4DB2-BD59-A6C34878D82A}">
                    <a16:rowId xmlns:a16="http://schemas.microsoft.com/office/drawing/2014/main" val="1808015111"/>
                  </a:ext>
                </a:extLst>
              </a:tr>
              <a:tr h="506578">
                <a:tc>
                  <a:txBody>
                    <a:bodyPr/>
                    <a:lstStyle/>
                    <a:p>
                      <a:pPr algn="ctr"/>
                      <a:r>
                        <a:rPr lang="en-US" sz="2000" b="0" dirty="0"/>
                        <a:t>6</a:t>
                      </a:r>
                      <a:endParaRPr lang="en-150" sz="2000" b="0" dirty="0"/>
                    </a:p>
                  </a:txBody>
                  <a:tcPr anchor="ctr"/>
                </a:tc>
                <a:tc>
                  <a:txBody>
                    <a:bodyPr/>
                    <a:lstStyle/>
                    <a:p>
                      <a:pPr algn="ctr"/>
                      <a:r>
                        <a:rPr lang="uk-UA" sz="2000" b="0" dirty="0"/>
                        <a:t>Невірні значення</a:t>
                      </a:r>
                      <a:endParaRPr lang="en-150" sz="2000" b="0" dirty="0"/>
                    </a:p>
                  </a:txBody>
                  <a:tcPr anchor="ctr"/>
                </a:tc>
                <a:tc>
                  <a:txBody>
                    <a:bodyPr/>
                    <a:lstStyle/>
                    <a:p>
                      <a:pPr algn="ctr"/>
                      <a:r>
                        <a:rPr lang="en-US" sz="2000" dirty="0"/>
                        <a:t>!@#$%^&amp;*()</a:t>
                      </a:r>
                      <a:endParaRPr lang="en-150" sz="2000" b="0" dirty="0"/>
                    </a:p>
                  </a:txBody>
                  <a:tcPr anchor="ctr"/>
                </a:tc>
                <a:extLst>
                  <a:ext uri="{0D108BD9-81ED-4DB2-BD59-A6C34878D82A}">
                    <a16:rowId xmlns:a16="http://schemas.microsoft.com/office/drawing/2014/main" val="1073485410"/>
                  </a:ext>
                </a:extLst>
              </a:tr>
            </a:tbl>
          </a:graphicData>
        </a:graphic>
      </p:graphicFrame>
    </p:spTree>
    <p:extLst>
      <p:ext uri="{BB962C8B-B14F-4D97-AF65-F5344CB8AC3E}">
        <p14:creationId xmlns:p14="http://schemas.microsoft.com/office/powerpoint/2010/main" val="191363203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Заголовок 1">
            <a:extLst>
              <a:ext uri="{FF2B5EF4-FFF2-40B4-BE49-F238E27FC236}">
                <a16:creationId xmlns:a16="http://schemas.microsoft.com/office/drawing/2014/main" id="{65D1605E-F365-4ED3-9686-216F4EFEAFBF}"/>
              </a:ext>
            </a:extLst>
          </p:cNvPr>
          <p:cNvSpPr>
            <a:spLocks noGrp="1"/>
          </p:cNvSpPr>
          <p:nvPr>
            <p:ph type="title"/>
          </p:nvPr>
        </p:nvSpPr>
        <p:spPr>
          <a:xfrm>
            <a:off x="1084263" y="-3"/>
            <a:ext cx="9906000" cy="1117073"/>
          </a:xfrm>
        </p:spPr>
        <p:txBody>
          <a:bodyPr>
            <a:normAutofit/>
          </a:bodyPr>
          <a:lstStyle/>
          <a:p>
            <a:pPr algn="ctr"/>
            <a:r>
              <a:rPr lang="uk-UA" sz="4000" dirty="0"/>
              <a:t>таблиця рішень</a:t>
            </a:r>
            <a:endParaRPr lang="en-150"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aphicFrame>
        <p:nvGraphicFramePr>
          <p:cNvPr id="53" name="Місце для вмісту 2">
            <a:extLst>
              <a:ext uri="{FF2B5EF4-FFF2-40B4-BE49-F238E27FC236}">
                <a16:creationId xmlns:a16="http://schemas.microsoft.com/office/drawing/2014/main" id="{AAC5C7B6-FA2A-49F3-9366-2517415B5970}"/>
              </a:ext>
            </a:extLst>
          </p:cNvPr>
          <p:cNvGraphicFramePr>
            <a:graphicFrameLocks noGrp="1"/>
          </p:cNvGraphicFramePr>
          <p:nvPr>
            <p:ph idx="1"/>
            <p:extLst>
              <p:ext uri="{D42A27DB-BD31-4B8C-83A1-F6EECF244321}">
                <p14:modId xmlns:p14="http://schemas.microsoft.com/office/powerpoint/2010/main" val="3785774752"/>
              </p:ext>
            </p:extLst>
          </p:nvPr>
        </p:nvGraphicFramePr>
        <p:xfrm>
          <a:off x="1774031" y="1395676"/>
          <a:ext cx="8255000" cy="5115455"/>
        </p:xfrm>
        <a:graphic>
          <a:graphicData uri="http://schemas.openxmlformats.org/drawingml/2006/table">
            <a:tbl>
              <a:tblPr firstRow="1" bandRow="1">
                <a:tableStyleId>{BDBED569-4797-4DF1-A0F4-6AAB3CD982D8}</a:tableStyleId>
              </a:tblPr>
              <a:tblGrid>
                <a:gridCol w="1651000">
                  <a:extLst>
                    <a:ext uri="{9D8B030D-6E8A-4147-A177-3AD203B41FA5}">
                      <a16:colId xmlns:a16="http://schemas.microsoft.com/office/drawing/2014/main" val="3604686089"/>
                    </a:ext>
                  </a:extLst>
                </a:gridCol>
                <a:gridCol w="1651000">
                  <a:extLst>
                    <a:ext uri="{9D8B030D-6E8A-4147-A177-3AD203B41FA5}">
                      <a16:colId xmlns:a16="http://schemas.microsoft.com/office/drawing/2014/main" val="1900870933"/>
                    </a:ext>
                  </a:extLst>
                </a:gridCol>
                <a:gridCol w="1651000">
                  <a:extLst>
                    <a:ext uri="{9D8B030D-6E8A-4147-A177-3AD203B41FA5}">
                      <a16:colId xmlns:a16="http://schemas.microsoft.com/office/drawing/2014/main" val="3781334733"/>
                    </a:ext>
                  </a:extLst>
                </a:gridCol>
                <a:gridCol w="1651000">
                  <a:extLst>
                    <a:ext uri="{9D8B030D-6E8A-4147-A177-3AD203B41FA5}">
                      <a16:colId xmlns:a16="http://schemas.microsoft.com/office/drawing/2014/main" val="1100973699"/>
                    </a:ext>
                  </a:extLst>
                </a:gridCol>
                <a:gridCol w="1651000">
                  <a:extLst>
                    <a:ext uri="{9D8B030D-6E8A-4147-A177-3AD203B41FA5}">
                      <a16:colId xmlns:a16="http://schemas.microsoft.com/office/drawing/2014/main" val="2050190284"/>
                    </a:ext>
                  </a:extLst>
                </a:gridCol>
              </a:tblGrid>
              <a:tr h="1023091">
                <a:tc>
                  <a:txBody>
                    <a:bodyPr/>
                    <a:lstStyle/>
                    <a:p>
                      <a:pPr algn="ctr"/>
                      <a:r>
                        <a:rPr lang="en-US" sz="2000" b="0" dirty="0"/>
                        <a:t>Inputs</a:t>
                      </a:r>
                      <a:endParaRPr lang="en-150" sz="2000" b="0" dirty="0"/>
                    </a:p>
                  </a:txBody>
                  <a:tcPr anchor="ctr"/>
                </a:tc>
                <a:tc>
                  <a:txBody>
                    <a:bodyPr/>
                    <a:lstStyle/>
                    <a:p>
                      <a:pPr algn="ctr"/>
                      <a:r>
                        <a:rPr lang="en-US" sz="2000" b="0" dirty="0"/>
                        <a:t>R1</a:t>
                      </a:r>
                      <a:endParaRPr lang="en-150" sz="2000" b="0" dirty="0"/>
                    </a:p>
                  </a:txBody>
                  <a:tcPr anchor="ctr"/>
                </a:tc>
                <a:tc>
                  <a:txBody>
                    <a:bodyPr/>
                    <a:lstStyle/>
                    <a:p>
                      <a:pPr algn="ctr"/>
                      <a:r>
                        <a:rPr lang="en-US" sz="2000" b="0" dirty="0"/>
                        <a:t>R2</a:t>
                      </a:r>
                      <a:endParaRPr lang="en-150" sz="2000" b="0" dirty="0"/>
                    </a:p>
                  </a:txBody>
                  <a:tcPr anchor="ctr"/>
                </a:tc>
                <a:tc>
                  <a:txBody>
                    <a:bodyPr/>
                    <a:lstStyle/>
                    <a:p>
                      <a:pPr algn="ctr"/>
                      <a:r>
                        <a:rPr lang="en-US" sz="2000" b="0" dirty="0"/>
                        <a:t>R3</a:t>
                      </a:r>
                      <a:endParaRPr lang="en-150" sz="2000" b="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dirty="0"/>
                        <a:t>R4</a:t>
                      </a:r>
                      <a:endParaRPr lang="en-150" sz="2000" b="0" dirty="0"/>
                    </a:p>
                  </a:txBody>
                  <a:tcPr anchor="ctr"/>
                </a:tc>
                <a:extLst>
                  <a:ext uri="{0D108BD9-81ED-4DB2-BD59-A6C34878D82A}">
                    <a16:rowId xmlns:a16="http://schemas.microsoft.com/office/drawing/2014/main" val="3965367632"/>
                  </a:ext>
                </a:extLst>
              </a:tr>
              <a:tr h="1023091">
                <a:tc>
                  <a:txBody>
                    <a:bodyPr/>
                    <a:lstStyle/>
                    <a:p>
                      <a:pPr algn="ctr"/>
                      <a:r>
                        <a:rPr lang="uk-UA" sz="2000" dirty="0"/>
                        <a:t>сума щомісячної передоплати</a:t>
                      </a:r>
                      <a:endParaRPr lang="en-150" sz="2000" b="0" dirty="0"/>
                    </a:p>
                  </a:txBody>
                  <a:tcPr anchor="ctr"/>
                </a:tc>
                <a:tc>
                  <a:txBody>
                    <a:bodyPr/>
                    <a:lstStyle/>
                    <a:p>
                      <a:pPr algn="ctr"/>
                      <a:r>
                        <a:rPr lang="en-US" sz="2000" b="0" dirty="0"/>
                        <a:t>Y</a:t>
                      </a:r>
                      <a:r>
                        <a:rPr lang="uk-UA" sz="2000" b="0" dirty="0"/>
                        <a:t>  </a:t>
                      </a:r>
                      <a:r>
                        <a:rPr lang="en-US" sz="2000" b="0" dirty="0"/>
                        <a:t>  </a:t>
                      </a:r>
                      <a:endParaRPr lang="en-150" sz="2000" b="0" dirty="0"/>
                    </a:p>
                  </a:txBody>
                  <a:tcPr anchor="ctr"/>
                </a:tc>
                <a:tc>
                  <a:txBody>
                    <a:bodyPr/>
                    <a:lstStyle/>
                    <a:p>
                      <a:pPr algn="ctr"/>
                      <a:r>
                        <a:rPr lang="en-US" sz="2000" b="0" dirty="0"/>
                        <a:t>Y</a:t>
                      </a:r>
                      <a:endParaRPr lang="en-150" sz="2000" b="0" dirty="0"/>
                    </a:p>
                  </a:txBody>
                  <a:tcPr anchor="ctr"/>
                </a:tc>
                <a:tc>
                  <a:txBody>
                    <a:bodyPr/>
                    <a:lstStyle/>
                    <a:p>
                      <a:pPr algn="ctr"/>
                      <a:r>
                        <a:rPr lang="en-US" sz="2000" b="0" dirty="0"/>
                        <a:t>N</a:t>
                      </a:r>
                      <a:endParaRPr lang="en-150" sz="2000" b="0" dirty="0"/>
                    </a:p>
                  </a:txBody>
                  <a:tcPr anchor="ctr"/>
                </a:tc>
                <a:tc>
                  <a:txBody>
                    <a:bodyPr/>
                    <a:lstStyle/>
                    <a:p>
                      <a:pPr algn="ctr"/>
                      <a:r>
                        <a:rPr lang="en-US" sz="2000" b="0" dirty="0"/>
                        <a:t>N</a:t>
                      </a:r>
                      <a:endParaRPr lang="en-150" sz="2000" b="0" dirty="0"/>
                    </a:p>
                  </a:txBody>
                  <a:tcPr anchor="ctr"/>
                </a:tc>
                <a:extLst>
                  <a:ext uri="{0D108BD9-81ED-4DB2-BD59-A6C34878D82A}">
                    <a16:rowId xmlns:a16="http://schemas.microsoft.com/office/drawing/2014/main" val="2117274137"/>
                  </a:ext>
                </a:extLst>
              </a:tr>
              <a:tr h="1023091">
                <a:tc>
                  <a:txBody>
                    <a:bodyPr/>
                    <a:lstStyle/>
                    <a:p>
                      <a:pPr algn="ctr"/>
                      <a:r>
                        <a:rPr lang="uk-UA" sz="2000" dirty="0"/>
                        <a:t>кількість років</a:t>
                      </a:r>
                      <a:endParaRPr lang="en-150" sz="2000" b="0" dirty="0"/>
                    </a:p>
                  </a:txBody>
                  <a:tcPr anchor="ctr"/>
                </a:tc>
                <a:tc>
                  <a:txBody>
                    <a:bodyPr/>
                    <a:lstStyle/>
                    <a:p>
                      <a:pPr algn="ctr"/>
                      <a:r>
                        <a:rPr lang="en-US" sz="2000" b="0" dirty="0"/>
                        <a:t>Y</a:t>
                      </a:r>
                      <a:endParaRPr lang="en-150" sz="2000" b="0" dirty="0"/>
                    </a:p>
                  </a:txBody>
                  <a:tcPr anchor="ctr"/>
                </a:tc>
                <a:tc>
                  <a:txBody>
                    <a:bodyPr/>
                    <a:lstStyle/>
                    <a:p>
                      <a:pPr algn="ctr"/>
                      <a:r>
                        <a:rPr lang="en-US" sz="2000" b="0" dirty="0"/>
                        <a:t>N</a:t>
                      </a:r>
                      <a:endParaRPr lang="en-150" sz="2000" b="0" dirty="0"/>
                    </a:p>
                  </a:txBody>
                  <a:tcPr anchor="ctr"/>
                </a:tc>
                <a:tc>
                  <a:txBody>
                    <a:bodyPr/>
                    <a:lstStyle/>
                    <a:p>
                      <a:pPr algn="ctr"/>
                      <a:r>
                        <a:rPr lang="en-US" sz="2000" b="0" dirty="0"/>
                        <a:t>Y</a:t>
                      </a:r>
                      <a:endParaRPr lang="en-150" sz="2000" b="0" dirty="0"/>
                    </a:p>
                  </a:txBody>
                  <a:tcPr anchor="ctr"/>
                </a:tc>
                <a:tc>
                  <a:txBody>
                    <a:bodyPr/>
                    <a:lstStyle/>
                    <a:p>
                      <a:pPr algn="ctr"/>
                      <a:r>
                        <a:rPr lang="en-US" sz="2000" b="0" dirty="0"/>
                        <a:t>N</a:t>
                      </a:r>
                      <a:endParaRPr lang="en-150" sz="2000" b="0" dirty="0"/>
                    </a:p>
                  </a:txBody>
                  <a:tcPr anchor="ctr"/>
                </a:tc>
                <a:extLst>
                  <a:ext uri="{0D108BD9-81ED-4DB2-BD59-A6C34878D82A}">
                    <a16:rowId xmlns:a16="http://schemas.microsoft.com/office/drawing/2014/main" val="2372582371"/>
                  </a:ext>
                </a:extLst>
              </a:tr>
              <a:tr h="1023091">
                <a:tc gridSpan="5">
                  <a:txBody>
                    <a:bodyPr/>
                    <a:lstStyle/>
                    <a:p>
                      <a:pPr algn="ctr"/>
                      <a:r>
                        <a:rPr lang="en-US" sz="2000" b="0" dirty="0"/>
                        <a:t>Outputs</a:t>
                      </a:r>
                      <a:endParaRPr lang="en-150" sz="2000" b="0" dirty="0"/>
                    </a:p>
                  </a:txBody>
                  <a:tcPr anchor="ctr"/>
                </a:tc>
                <a:tc hMerge="1">
                  <a:txBody>
                    <a:bodyPr/>
                    <a:lstStyle/>
                    <a:p>
                      <a:pPr algn="l"/>
                      <a:endParaRPr lang="en-150" sz="2000" b="0" dirty="0"/>
                    </a:p>
                  </a:txBody>
                  <a:tcPr anchor="ctr"/>
                </a:tc>
                <a:tc hMerge="1">
                  <a:txBody>
                    <a:bodyPr/>
                    <a:lstStyle/>
                    <a:p>
                      <a:pPr algn="ctr"/>
                      <a:endParaRPr lang="en-150" sz="2000" b="0" dirty="0"/>
                    </a:p>
                  </a:txBody>
                  <a:tcPr anchor="ctr"/>
                </a:tc>
                <a:tc hMerge="1">
                  <a:txBody>
                    <a:bodyPr/>
                    <a:lstStyle/>
                    <a:p>
                      <a:pPr algn="ctr"/>
                      <a:endParaRPr lang="en-150" sz="2000" b="0" dirty="0"/>
                    </a:p>
                  </a:txBody>
                  <a:tcPr anchor="ctr"/>
                </a:tc>
                <a:tc hMerge="1">
                  <a:txBody>
                    <a:bodyPr/>
                    <a:lstStyle/>
                    <a:p>
                      <a:pPr algn="ctr"/>
                      <a:endParaRPr lang="en-150" sz="2000" b="0" dirty="0"/>
                    </a:p>
                  </a:txBody>
                  <a:tcPr anchor="ctr"/>
                </a:tc>
                <a:extLst>
                  <a:ext uri="{0D108BD9-81ED-4DB2-BD59-A6C34878D82A}">
                    <a16:rowId xmlns:a16="http://schemas.microsoft.com/office/drawing/2014/main" val="3506753473"/>
                  </a:ext>
                </a:extLst>
              </a:tr>
              <a:tr h="1023091">
                <a:tc>
                  <a:txBody>
                    <a:bodyPr/>
                    <a:lstStyle/>
                    <a:p>
                      <a:pPr algn="ctr"/>
                      <a:endParaRPr lang="en-150" sz="2000" b="0" dirty="0"/>
                    </a:p>
                  </a:txBody>
                  <a:tcPr anchor="ctr"/>
                </a:tc>
                <a:tc>
                  <a:txBody>
                    <a:bodyPr/>
                    <a:lstStyle/>
                    <a:p>
                      <a:pPr algn="l"/>
                      <a:r>
                        <a:rPr lang="en-US" sz="2000" b="0" dirty="0"/>
                        <a:t>Error</a:t>
                      </a:r>
                      <a:endParaRPr lang="en-150" sz="2000" b="0" dirty="0"/>
                    </a:p>
                  </a:txBody>
                  <a:tcPr anchor="ctr"/>
                </a:tc>
                <a:tc>
                  <a:txBody>
                    <a:bodyPr/>
                    <a:lstStyle/>
                    <a:p>
                      <a:pPr algn="ctr"/>
                      <a:r>
                        <a:rPr lang="en-US" sz="2000" dirty="0"/>
                        <a:t>take a loan in a bank</a:t>
                      </a:r>
                      <a:endParaRPr lang="en-150" sz="2000" b="0" dirty="0"/>
                    </a:p>
                  </a:txBody>
                  <a:tcPr anchor="ctr"/>
                </a:tc>
                <a:tc>
                  <a:txBody>
                    <a:bodyPr/>
                    <a:lstStyle/>
                    <a:p>
                      <a:pPr algn="ctr"/>
                      <a:r>
                        <a:rPr lang="en-US" sz="2000" dirty="0"/>
                        <a:t>take a loan in a bank</a:t>
                      </a:r>
                      <a:endParaRPr lang="en-150" sz="2000" b="0" dirty="0"/>
                    </a:p>
                  </a:txBody>
                  <a:tcPr anchor="ctr"/>
                </a:tc>
                <a:tc>
                  <a:txBody>
                    <a:bodyPr/>
                    <a:lstStyle/>
                    <a:p>
                      <a:pPr algn="ctr"/>
                      <a:r>
                        <a:rPr lang="en-US" sz="2000" dirty="0"/>
                        <a:t>Don’t take a loan in a bank</a:t>
                      </a:r>
                      <a:endParaRPr lang="en-150" sz="2000" b="0" dirty="0"/>
                    </a:p>
                  </a:txBody>
                  <a:tcPr anchor="ctr"/>
                </a:tc>
                <a:extLst>
                  <a:ext uri="{0D108BD9-81ED-4DB2-BD59-A6C34878D82A}">
                    <a16:rowId xmlns:a16="http://schemas.microsoft.com/office/drawing/2014/main" val="1360804424"/>
                  </a:ext>
                </a:extLst>
              </a:tr>
            </a:tbl>
          </a:graphicData>
        </a:graphic>
      </p:graphicFrame>
    </p:spTree>
    <p:extLst>
      <p:ext uri="{BB962C8B-B14F-4D97-AF65-F5344CB8AC3E}">
        <p14:creationId xmlns:p14="http://schemas.microsoft.com/office/powerpoint/2010/main" val="139929110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Заголовок 1">
            <a:extLst>
              <a:ext uri="{FF2B5EF4-FFF2-40B4-BE49-F238E27FC236}">
                <a16:creationId xmlns:a16="http://schemas.microsoft.com/office/drawing/2014/main" id="{65D1605E-F365-4ED3-9686-216F4EFEAFBF}"/>
              </a:ext>
            </a:extLst>
          </p:cNvPr>
          <p:cNvSpPr>
            <a:spLocks noGrp="1"/>
          </p:cNvSpPr>
          <p:nvPr>
            <p:ph type="title"/>
          </p:nvPr>
        </p:nvSpPr>
        <p:spPr>
          <a:xfrm>
            <a:off x="1084263" y="-3"/>
            <a:ext cx="9906000" cy="1117073"/>
          </a:xfrm>
        </p:spPr>
        <p:txBody>
          <a:bodyPr>
            <a:normAutofit/>
          </a:bodyPr>
          <a:lstStyle/>
          <a:p>
            <a:pPr algn="ctr"/>
            <a:r>
              <a:rPr lang="uk-UA" sz="4000" dirty="0"/>
              <a:t>таблиця рішень</a:t>
            </a:r>
            <a:endParaRPr lang="en-150"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aphicFrame>
        <p:nvGraphicFramePr>
          <p:cNvPr id="53" name="Місце для вмісту 2">
            <a:extLst>
              <a:ext uri="{FF2B5EF4-FFF2-40B4-BE49-F238E27FC236}">
                <a16:creationId xmlns:a16="http://schemas.microsoft.com/office/drawing/2014/main" id="{AAC5C7B6-FA2A-49F3-9366-2517415B5970}"/>
              </a:ext>
            </a:extLst>
          </p:cNvPr>
          <p:cNvGraphicFramePr>
            <a:graphicFrameLocks noGrp="1"/>
          </p:cNvGraphicFramePr>
          <p:nvPr>
            <p:ph idx="1"/>
            <p:extLst>
              <p:ext uri="{D42A27DB-BD31-4B8C-83A1-F6EECF244321}">
                <p14:modId xmlns:p14="http://schemas.microsoft.com/office/powerpoint/2010/main" val="2663317921"/>
              </p:ext>
            </p:extLst>
          </p:nvPr>
        </p:nvGraphicFramePr>
        <p:xfrm>
          <a:off x="1774031" y="1395676"/>
          <a:ext cx="8255000" cy="5115455"/>
        </p:xfrm>
        <a:graphic>
          <a:graphicData uri="http://schemas.openxmlformats.org/drawingml/2006/table">
            <a:tbl>
              <a:tblPr firstRow="1" bandRow="1">
                <a:tableStyleId>{BDBED569-4797-4DF1-A0F4-6AAB3CD982D8}</a:tableStyleId>
              </a:tblPr>
              <a:tblGrid>
                <a:gridCol w="1651000">
                  <a:extLst>
                    <a:ext uri="{9D8B030D-6E8A-4147-A177-3AD203B41FA5}">
                      <a16:colId xmlns:a16="http://schemas.microsoft.com/office/drawing/2014/main" val="3604686089"/>
                    </a:ext>
                  </a:extLst>
                </a:gridCol>
                <a:gridCol w="1651000">
                  <a:extLst>
                    <a:ext uri="{9D8B030D-6E8A-4147-A177-3AD203B41FA5}">
                      <a16:colId xmlns:a16="http://schemas.microsoft.com/office/drawing/2014/main" val="1900870933"/>
                    </a:ext>
                  </a:extLst>
                </a:gridCol>
                <a:gridCol w="3302000">
                  <a:extLst>
                    <a:ext uri="{9D8B030D-6E8A-4147-A177-3AD203B41FA5}">
                      <a16:colId xmlns:a16="http://schemas.microsoft.com/office/drawing/2014/main" val="3781334733"/>
                    </a:ext>
                  </a:extLst>
                </a:gridCol>
                <a:gridCol w="1651000">
                  <a:extLst>
                    <a:ext uri="{9D8B030D-6E8A-4147-A177-3AD203B41FA5}">
                      <a16:colId xmlns:a16="http://schemas.microsoft.com/office/drawing/2014/main" val="2050190284"/>
                    </a:ext>
                  </a:extLst>
                </a:gridCol>
              </a:tblGrid>
              <a:tr h="1023091">
                <a:tc>
                  <a:txBody>
                    <a:bodyPr/>
                    <a:lstStyle/>
                    <a:p>
                      <a:pPr algn="ctr"/>
                      <a:r>
                        <a:rPr lang="en-US" sz="2000" b="0" dirty="0"/>
                        <a:t>Inputs</a:t>
                      </a:r>
                      <a:endParaRPr lang="en-150" sz="2000" b="0" dirty="0"/>
                    </a:p>
                  </a:txBody>
                  <a:tcPr anchor="ctr"/>
                </a:tc>
                <a:tc>
                  <a:txBody>
                    <a:bodyPr/>
                    <a:lstStyle/>
                    <a:p>
                      <a:pPr algn="ctr"/>
                      <a:r>
                        <a:rPr lang="en-US" sz="2000" b="0" dirty="0"/>
                        <a:t>R1</a:t>
                      </a:r>
                      <a:endParaRPr lang="en-150" sz="2000" b="0" dirty="0"/>
                    </a:p>
                  </a:txBody>
                  <a:tcPr anchor="ctr"/>
                </a:tc>
                <a:tc>
                  <a:txBody>
                    <a:bodyPr/>
                    <a:lstStyle/>
                    <a:p>
                      <a:pPr algn="ctr"/>
                      <a:r>
                        <a:rPr lang="en-US" sz="2000" b="0" dirty="0"/>
                        <a:t>R2/R3</a:t>
                      </a:r>
                      <a:endParaRPr lang="en-150" sz="2000" b="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dirty="0"/>
                        <a:t>R4</a:t>
                      </a:r>
                      <a:endParaRPr lang="en-150" sz="2000" b="0" dirty="0"/>
                    </a:p>
                  </a:txBody>
                  <a:tcPr anchor="ctr"/>
                </a:tc>
                <a:extLst>
                  <a:ext uri="{0D108BD9-81ED-4DB2-BD59-A6C34878D82A}">
                    <a16:rowId xmlns:a16="http://schemas.microsoft.com/office/drawing/2014/main" val="3965367632"/>
                  </a:ext>
                </a:extLst>
              </a:tr>
              <a:tr h="1023091">
                <a:tc>
                  <a:txBody>
                    <a:bodyPr/>
                    <a:lstStyle/>
                    <a:p>
                      <a:pPr algn="ctr"/>
                      <a:r>
                        <a:rPr lang="uk-UA" sz="2000" dirty="0"/>
                        <a:t>сума щомісячної передоплати</a:t>
                      </a:r>
                      <a:endParaRPr lang="en-150" sz="2000" b="0" dirty="0"/>
                    </a:p>
                  </a:txBody>
                  <a:tcPr anchor="ctr"/>
                </a:tc>
                <a:tc>
                  <a:txBody>
                    <a:bodyPr/>
                    <a:lstStyle/>
                    <a:p>
                      <a:pPr algn="ctr"/>
                      <a:r>
                        <a:rPr lang="en-US" sz="2000" b="0" dirty="0"/>
                        <a:t>Y</a:t>
                      </a:r>
                      <a:r>
                        <a:rPr lang="uk-UA" sz="2000" b="0" dirty="0"/>
                        <a:t>  </a:t>
                      </a:r>
                      <a:r>
                        <a:rPr lang="en-US" sz="2000" b="0" dirty="0"/>
                        <a:t>  </a:t>
                      </a:r>
                      <a:endParaRPr lang="en-150" sz="2000" b="0" dirty="0"/>
                    </a:p>
                  </a:txBody>
                  <a:tcPr anchor="ctr"/>
                </a:tc>
                <a:tc>
                  <a:txBody>
                    <a:bodyPr/>
                    <a:lstStyle/>
                    <a:p>
                      <a:pPr algn="ctr"/>
                      <a:r>
                        <a:rPr lang="en-US" sz="2000" b="0" dirty="0"/>
                        <a:t>Y/N</a:t>
                      </a:r>
                      <a:endParaRPr lang="en-150" sz="2000" b="0" dirty="0"/>
                    </a:p>
                  </a:txBody>
                  <a:tcPr anchor="ctr"/>
                </a:tc>
                <a:tc>
                  <a:txBody>
                    <a:bodyPr/>
                    <a:lstStyle/>
                    <a:p>
                      <a:pPr algn="ctr"/>
                      <a:r>
                        <a:rPr lang="en-US" sz="2000" b="0" dirty="0"/>
                        <a:t>N</a:t>
                      </a:r>
                      <a:endParaRPr lang="en-150" sz="2000" b="0" dirty="0"/>
                    </a:p>
                  </a:txBody>
                  <a:tcPr anchor="ctr"/>
                </a:tc>
                <a:extLst>
                  <a:ext uri="{0D108BD9-81ED-4DB2-BD59-A6C34878D82A}">
                    <a16:rowId xmlns:a16="http://schemas.microsoft.com/office/drawing/2014/main" val="2117274137"/>
                  </a:ext>
                </a:extLst>
              </a:tr>
              <a:tr h="1023091">
                <a:tc>
                  <a:txBody>
                    <a:bodyPr/>
                    <a:lstStyle/>
                    <a:p>
                      <a:pPr algn="ctr"/>
                      <a:r>
                        <a:rPr lang="uk-UA" sz="2000" dirty="0"/>
                        <a:t>кількість років</a:t>
                      </a:r>
                      <a:endParaRPr lang="en-150" sz="2000" b="0" dirty="0"/>
                    </a:p>
                  </a:txBody>
                  <a:tcPr anchor="ctr"/>
                </a:tc>
                <a:tc>
                  <a:txBody>
                    <a:bodyPr/>
                    <a:lstStyle/>
                    <a:p>
                      <a:pPr algn="ctr"/>
                      <a:r>
                        <a:rPr lang="en-US" sz="2000" b="0" dirty="0"/>
                        <a:t>Y</a:t>
                      </a:r>
                      <a:endParaRPr lang="en-150" sz="2000" b="0" dirty="0"/>
                    </a:p>
                  </a:txBody>
                  <a:tcPr anchor="ctr"/>
                </a:tc>
                <a:tc>
                  <a:txBody>
                    <a:bodyPr/>
                    <a:lstStyle/>
                    <a:p>
                      <a:pPr algn="ctr"/>
                      <a:r>
                        <a:rPr lang="en-US" sz="2000" b="0" dirty="0"/>
                        <a:t>N/Y</a:t>
                      </a:r>
                      <a:endParaRPr lang="en-150" sz="2000" b="0" dirty="0"/>
                    </a:p>
                  </a:txBody>
                  <a:tcPr anchor="ctr"/>
                </a:tc>
                <a:tc>
                  <a:txBody>
                    <a:bodyPr/>
                    <a:lstStyle/>
                    <a:p>
                      <a:pPr algn="ctr"/>
                      <a:r>
                        <a:rPr lang="en-US" sz="2000" b="0" dirty="0"/>
                        <a:t>N</a:t>
                      </a:r>
                      <a:endParaRPr lang="en-150" sz="2000" b="0" dirty="0"/>
                    </a:p>
                  </a:txBody>
                  <a:tcPr anchor="ctr"/>
                </a:tc>
                <a:extLst>
                  <a:ext uri="{0D108BD9-81ED-4DB2-BD59-A6C34878D82A}">
                    <a16:rowId xmlns:a16="http://schemas.microsoft.com/office/drawing/2014/main" val="2372582371"/>
                  </a:ext>
                </a:extLst>
              </a:tr>
              <a:tr h="1023091">
                <a:tc gridSpan="4">
                  <a:txBody>
                    <a:bodyPr/>
                    <a:lstStyle/>
                    <a:p>
                      <a:pPr algn="ctr"/>
                      <a:r>
                        <a:rPr lang="en-US" sz="2000" b="0" dirty="0"/>
                        <a:t>Outputs</a:t>
                      </a:r>
                      <a:endParaRPr lang="en-150" sz="2000" b="0" dirty="0"/>
                    </a:p>
                  </a:txBody>
                  <a:tcPr anchor="ctr"/>
                </a:tc>
                <a:tc hMerge="1">
                  <a:txBody>
                    <a:bodyPr/>
                    <a:lstStyle/>
                    <a:p>
                      <a:pPr algn="l"/>
                      <a:endParaRPr lang="en-150" sz="2000" b="0" dirty="0"/>
                    </a:p>
                  </a:txBody>
                  <a:tcPr anchor="ctr"/>
                </a:tc>
                <a:tc hMerge="1">
                  <a:txBody>
                    <a:bodyPr/>
                    <a:lstStyle/>
                    <a:p>
                      <a:pPr algn="ctr"/>
                      <a:endParaRPr lang="en-150" sz="2000" b="0" dirty="0"/>
                    </a:p>
                  </a:txBody>
                  <a:tcPr anchor="ctr"/>
                </a:tc>
                <a:tc hMerge="1">
                  <a:txBody>
                    <a:bodyPr/>
                    <a:lstStyle/>
                    <a:p>
                      <a:pPr algn="ctr"/>
                      <a:endParaRPr lang="en-150" sz="2000" b="0" dirty="0"/>
                    </a:p>
                  </a:txBody>
                  <a:tcPr anchor="ctr"/>
                </a:tc>
                <a:extLst>
                  <a:ext uri="{0D108BD9-81ED-4DB2-BD59-A6C34878D82A}">
                    <a16:rowId xmlns:a16="http://schemas.microsoft.com/office/drawing/2014/main" val="3506753473"/>
                  </a:ext>
                </a:extLst>
              </a:tr>
              <a:tr h="1023091">
                <a:tc>
                  <a:txBody>
                    <a:bodyPr/>
                    <a:lstStyle/>
                    <a:p>
                      <a:pPr algn="ctr"/>
                      <a:endParaRPr lang="en-150" sz="2000" b="0" dirty="0"/>
                    </a:p>
                  </a:txBody>
                  <a:tcPr anchor="ctr"/>
                </a:tc>
                <a:tc>
                  <a:txBody>
                    <a:bodyPr/>
                    <a:lstStyle/>
                    <a:p>
                      <a:pPr algn="l"/>
                      <a:r>
                        <a:rPr lang="en-US" sz="2000" b="0" dirty="0"/>
                        <a:t>Error</a:t>
                      </a:r>
                      <a:endParaRPr lang="en-150" sz="2000" b="0" dirty="0"/>
                    </a:p>
                  </a:txBody>
                  <a:tcPr anchor="ctr"/>
                </a:tc>
                <a:tc>
                  <a:txBody>
                    <a:bodyPr/>
                    <a:lstStyle/>
                    <a:p>
                      <a:pPr algn="ctr"/>
                      <a:r>
                        <a:rPr lang="en-US" sz="2000" dirty="0"/>
                        <a:t>take a loan in a bank</a:t>
                      </a:r>
                      <a:endParaRPr lang="en-150" sz="2000" b="0" dirty="0"/>
                    </a:p>
                  </a:txBody>
                  <a:tcPr anchor="ctr"/>
                </a:tc>
                <a:tc>
                  <a:txBody>
                    <a:bodyPr/>
                    <a:lstStyle/>
                    <a:p>
                      <a:pPr algn="ctr"/>
                      <a:r>
                        <a:rPr lang="en-US" sz="2000" dirty="0"/>
                        <a:t>Don’t take a loan in a bank</a:t>
                      </a:r>
                      <a:endParaRPr lang="en-150" sz="2000" b="0" dirty="0"/>
                    </a:p>
                  </a:txBody>
                  <a:tcPr anchor="ctr"/>
                </a:tc>
                <a:extLst>
                  <a:ext uri="{0D108BD9-81ED-4DB2-BD59-A6C34878D82A}">
                    <a16:rowId xmlns:a16="http://schemas.microsoft.com/office/drawing/2014/main" val="1360804424"/>
                  </a:ext>
                </a:extLst>
              </a:tr>
            </a:tbl>
          </a:graphicData>
        </a:graphic>
      </p:graphicFrame>
    </p:spTree>
    <p:extLst>
      <p:ext uri="{BB962C8B-B14F-4D97-AF65-F5344CB8AC3E}">
        <p14:creationId xmlns:p14="http://schemas.microsoft.com/office/powerpoint/2010/main" val="3793672464"/>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хема">
  <a:themeElements>
    <a:clrScheme name="Схема">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Схема">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хема">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505</TotalTime>
  <Words>362</Words>
  <Application>Microsoft Office PowerPoint</Application>
  <PresentationFormat>Широкий екран</PresentationFormat>
  <Paragraphs>173</Paragraphs>
  <Slides>11</Slides>
  <Notes>0</Notes>
  <HiddenSlides>0</HiddenSlides>
  <MMClips>0</MMClips>
  <ScaleCrop>false</ScaleCrop>
  <HeadingPairs>
    <vt:vector size="6" baseType="variant">
      <vt:variant>
        <vt:lpstr>Використані шрифти</vt:lpstr>
      </vt:variant>
      <vt:variant>
        <vt:i4>2</vt:i4>
      </vt:variant>
      <vt:variant>
        <vt:lpstr>Тема</vt:lpstr>
      </vt:variant>
      <vt:variant>
        <vt:i4>1</vt:i4>
      </vt:variant>
      <vt:variant>
        <vt:lpstr>Заголовки слайдів</vt:lpstr>
      </vt:variant>
      <vt:variant>
        <vt:i4>11</vt:i4>
      </vt:variant>
    </vt:vector>
  </HeadingPairs>
  <TitlesOfParts>
    <vt:vector size="14" baseType="lpstr">
      <vt:lpstr>Arial</vt:lpstr>
      <vt:lpstr>Tw Cen MT</vt:lpstr>
      <vt:lpstr>Схема</vt:lpstr>
      <vt:lpstr>  технікИ тест дизаЙну</vt:lpstr>
      <vt:lpstr>Завдання</vt:lpstr>
      <vt:lpstr>Еквівалентне розбиття</vt:lpstr>
      <vt:lpstr>Еквівалентне розбиття: Умови</vt:lpstr>
      <vt:lpstr>Граничні значення</vt:lpstr>
      <vt:lpstr>Еквівалентне розбиття: Умови</vt:lpstr>
      <vt:lpstr>EP and BVA</vt:lpstr>
      <vt:lpstr>таблиця рішень</vt:lpstr>
      <vt:lpstr>таблиця рішень</vt:lpstr>
      <vt:lpstr>Таблиця рішень тест кейси</vt:lpstr>
      <vt:lpstr>State Transition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dc:title>
  <dc:creator>Mick</dc:creator>
  <cp:lastModifiedBy>Mick</cp:lastModifiedBy>
  <cp:revision>38</cp:revision>
  <dcterms:created xsi:type="dcterms:W3CDTF">2019-05-16T05:06:20Z</dcterms:created>
  <dcterms:modified xsi:type="dcterms:W3CDTF">2019-06-03T07:03:05Z</dcterms:modified>
</cp:coreProperties>
</file>