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Помірний стиль 1 –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Світлий стиль 2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ітлий стиль 3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Помірний стиль 4 –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5940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171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1854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77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3319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9776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38618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8764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1493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76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494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6104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743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799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6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7649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19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67FE-F0BB-4DC9-82BF-B9686269F12F}" type="datetimeFigureOut">
              <a:rPr lang="en-150" smtClean="0"/>
              <a:t>06/06/2019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5F0F-7695-4544-9A9C-3C9A9095BFD6}" type="slidenum">
              <a:rPr lang="en-150" smtClean="0"/>
              <a:t>‹№›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62560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A93E9-3E79-48CE-99A6-99D3B280C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uk-UA" dirty="0"/>
              <a:t> </a:t>
            </a:r>
            <a:br>
              <a:rPr lang="en-150" dirty="0"/>
            </a:br>
            <a:r>
              <a:rPr lang="uk-UA" dirty="0" err="1"/>
              <a:t>технікИ</a:t>
            </a:r>
            <a:r>
              <a:rPr lang="uk-UA" dirty="0"/>
              <a:t> тест Кейси</a:t>
            </a:r>
            <a:endParaRPr lang="en-15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DA9170C-432B-4951-810D-A77926E8C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5889" y="5388768"/>
            <a:ext cx="2938446" cy="1108075"/>
          </a:xfrm>
        </p:spPr>
        <p:txBody>
          <a:bodyPr>
            <a:normAutofit fontScale="85000" lnSpcReduction="10000"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ст. Гр. ІП-16-1</a:t>
            </a:r>
          </a:p>
          <a:p>
            <a:r>
              <a:rPr lang="uk-UA" sz="2400" dirty="0" err="1">
                <a:solidFill>
                  <a:schemeClr val="tx1"/>
                </a:solidFill>
              </a:rPr>
              <a:t>Марусик</a:t>
            </a:r>
            <a:r>
              <a:rPr lang="uk-UA" sz="2400" dirty="0">
                <a:solidFill>
                  <a:schemeClr val="tx1"/>
                </a:solidFill>
              </a:rPr>
              <a:t> М.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059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25371"/>
              </p:ext>
            </p:extLst>
          </p:nvPr>
        </p:nvGraphicFramePr>
        <p:xfrm>
          <a:off x="703261" y="1093788"/>
          <a:ext cx="10785477" cy="5511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13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Прізвище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алфавітне поєднання до 13 символів у полі «Прізвище"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Marusyk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зеленим кольором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14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доступності поля </a:t>
                      </a:r>
                      <a:r>
                        <a:rPr lang="en-US" sz="1400" dirty="0"/>
                        <a:t>“Email” 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“Email”</a:t>
                      </a:r>
                      <a:r>
                        <a:rPr lang="uk-UA" sz="1400" dirty="0"/>
                        <a:t> значення </a:t>
                      </a:r>
                      <a:r>
                        <a:rPr lang="en-US" sz="1400" dirty="0"/>
                        <a:t>emml@domain.com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test@i.ua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зеленим кольором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</a:t>
                      </a:r>
                      <a:r>
                        <a:rPr lang="en-US" sz="1400" dirty="0"/>
                        <a:t>5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Перевірка доступності поля </a:t>
                      </a:r>
                      <a:r>
                        <a:rPr lang="en-US" sz="1400" dirty="0"/>
                        <a:t>“Email” 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Залишити поле </a:t>
                      </a:r>
                      <a:r>
                        <a:rPr lang="en-US" sz="1400" dirty="0"/>
                        <a:t>“Email” </a:t>
                      </a:r>
                      <a:r>
                        <a:rPr lang="uk-UA" sz="1400" dirty="0"/>
                        <a:t>пустим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</a:t>
                      </a:r>
                      <a:r>
                        <a:rPr lang="uk-UA" sz="1400" dirty="0" err="1"/>
                        <a:t>відоб</a:t>
                      </a:r>
                      <a:r>
                        <a:rPr lang="uk-UA" sz="1400" dirty="0"/>
                        <a:t>.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Не введено </a:t>
                      </a:r>
                      <a:r>
                        <a:rPr lang="en-US" sz="1400" dirty="0"/>
                        <a:t>email”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577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32464"/>
              </p:ext>
            </p:extLst>
          </p:nvPr>
        </p:nvGraphicFramePr>
        <p:xfrm>
          <a:off x="703261" y="1093788"/>
          <a:ext cx="10785477" cy="5511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</a:t>
                      </a:r>
                      <a:r>
                        <a:rPr lang="en-US" sz="1400" dirty="0"/>
                        <a:t>6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поля </a:t>
                      </a:r>
                      <a:r>
                        <a:rPr lang="en-US" sz="1400" dirty="0"/>
                        <a:t>“Email”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некоректний пароля, що не містить </a:t>
                      </a:r>
                      <a:r>
                        <a:rPr lang="en-US" sz="1400" dirty="0"/>
                        <a:t>@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Emml.i.ua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</a:t>
                      </a:r>
                      <a:r>
                        <a:rPr lang="uk-UA" sz="1400" dirty="0" err="1"/>
                        <a:t>відоб</a:t>
                      </a:r>
                      <a:r>
                        <a:rPr lang="uk-UA" sz="1400" dirty="0"/>
                        <a:t>.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Неправильний </a:t>
                      </a:r>
                      <a:r>
                        <a:rPr lang="en-US" sz="1400" dirty="0"/>
                        <a:t>email”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</a:t>
                      </a:r>
                      <a:r>
                        <a:rPr lang="en-US" sz="1400" dirty="0"/>
                        <a:t>7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кнопки </a:t>
                      </a:r>
                      <a:r>
                        <a:rPr lang="en-US" sz="1400" dirty="0"/>
                        <a:t>“Create”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правильні значення у поля</a:t>
                      </a:r>
                      <a:r>
                        <a:rPr lang="en-US" sz="1400" dirty="0"/>
                        <a:t>: </a:t>
                      </a:r>
                      <a:r>
                        <a:rPr lang="uk-UA" sz="1400" dirty="0"/>
                        <a:t>логін, </a:t>
                      </a:r>
                      <a:r>
                        <a:rPr lang="uk-UA" sz="1400" dirty="0" err="1"/>
                        <a:t>імя</a:t>
                      </a:r>
                      <a:r>
                        <a:rPr lang="uk-UA" sz="1400" dirty="0"/>
                        <a:t>, прізвище, пароль, підтвердження пароля, </a:t>
                      </a:r>
                      <a:r>
                        <a:rPr lang="uk-UA" sz="1400" dirty="0" err="1"/>
                        <a:t>емайл</a:t>
                      </a:r>
                      <a:endParaRPr lang="en-US" sz="1400" dirty="0"/>
                    </a:p>
                    <a:p>
                      <a:r>
                        <a:rPr lang="uk-UA" sz="1400" dirty="0"/>
                        <a:t>Натиснути </a:t>
                      </a:r>
                      <a:r>
                        <a:rPr lang="en-US" sz="1400" dirty="0"/>
                        <a:t>“Create”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Mmisha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Misha</a:t>
                      </a:r>
                    </a:p>
                    <a:p>
                      <a:pPr algn="ctr"/>
                      <a:r>
                        <a:rPr lang="en-US" sz="1400" dirty="0" err="1"/>
                        <a:t>Marusyk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Asd123</a:t>
                      </a:r>
                    </a:p>
                    <a:p>
                      <a:pPr algn="ctr"/>
                      <a:r>
                        <a:rPr lang="en-US" sz="1400" dirty="0"/>
                        <a:t>Asd123</a:t>
                      </a:r>
                    </a:p>
                    <a:p>
                      <a:pPr algn="ctr"/>
                      <a:r>
                        <a:rPr lang="en-US" sz="1400" dirty="0"/>
                        <a:t>test@i.ua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Перехід на головне меню, відображається текст</a:t>
                      </a:r>
                      <a:r>
                        <a:rPr lang="en-US" sz="1400" dirty="0"/>
                        <a:t> ”</a:t>
                      </a:r>
                      <a:r>
                        <a:rPr lang="uk-UA" sz="1400" dirty="0"/>
                        <a:t>Аккаунт створено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</a:t>
                      </a:r>
                      <a:r>
                        <a:rPr lang="en-US" sz="1400" dirty="0"/>
                        <a:t>8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Перевірка кнопки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Відміна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правильні значення у поля</a:t>
                      </a:r>
                      <a:r>
                        <a:rPr lang="en-US" sz="1400" dirty="0"/>
                        <a:t>: </a:t>
                      </a:r>
                      <a:r>
                        <a:rPr lang="uk-UA" sz="1400" dirty="0"/>
                        <a:t>логін, </a:t>
                      </a:r>
                      <a:r>
                        <a:rPr lang="uk-UA" sz="1400" dirty="0" err="1"/>
                        <a:t>імя</a:t>
                      </a:r>
                      <a:r>
                        <a:rPr lang="uk-UA" sz="1400" dirty="0"/>
                        <a:t>, прізвище, пароль, підтвердження пароля, </a:t>
                      </a:r>
                      <a:r>
                        <a:rPr lang="uk-UA" sz="1400" dirty="0" err="1"/>
                        <a:t>емайл</a:t>
                      </a: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Натиснути </a:t>
                      </a:r>
                      <a:r>
                        <a:rPr lang="en-US" sz="1400" dirty="0"/>
                        <a:t>“Cancel”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Mmisha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Misha</a:t>
                      </a:r>
                    </a:p>
                    <a:p>
                      <a:pPr algn="ctr"/>
                      <a:r>
                        <a:rPr lang="en-US" sz="1400" dirty="0" err="1"/>
                        <a:t>Marusyk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Asd123</a:t>
                      </a:r>
                    </a:p>
                    <a:p>
                      <a:pPr algn="ctr"/>
                      <a:r>
                        <a:rPr lang="en-US" sz="1400" dirty="0"/>
                        <a:t>Asd123</a:t>
                      </a:r>
                    </a:p>
                    <a:p>
                      <a:pPr algn="ctr"/>
                      <a:r>
                        <a:rPr lang="en-US" sz="1400" dirty="0"/>
                        <a:t>test@i.ua</a:t>
                      </a:r>
                      <a:endParaRPr lang="en-150" sz="1400" dirty="0"/>
                    </a:p>
                    <a:p>
                      <a:pPr algn="ctr"/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Перехід на головне меню без створення аккаунту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00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92178"/>
              </p:ext>
            </p:extLst>
          </p:nvPr>
        </p:nvGraphicFramePr>
        <p:xfrm>
          <a:off x="798513" y="1121306"/>
          <a:ext cx="10609259" cy="543235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2821">
                  <a:extLst>
                    <a:ext uri="{9D8B030D-6E8A-4147-A177-3AD203B41FA5}">
                      <a16:colId xmlns:a16="http://schemas.microsoft.com/office/drawing/2014/main" val="37141142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val="782459434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val="3571719470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val="822425851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val="1740562856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val="2204412694"/>
                    </a:ext>
                  </a:extLst>
                </a:gridCol>
                <a:gridCol w="1651073">
                  <a:extLst>
                    <a:ext uri="{9D8B030D-6E8A-4147-A177-3AD203B41FA5}">
                      <a16:colId xmlns:a16="http://schemas.microsoft.com/office/drawing/2014/main" val="607751170"/>
                    </a:ext>
                  </a:extLst>
                </a:gridCol>
              </a:tblGrid>
              <a:tr h="678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34871"/>
                  </a:ext>
                </a:extLst>
              </a:tr>
              <a:tr h="1477609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довжини пароля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алфавітно-цифрове поєднання 4-10 символів у полі "Пароль"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abcd123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зеленим кольором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94911"/>
                  </a:ext>
                </a:extLst>
              </a:tr>
              <a:tr h="1477609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введеного пароля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Залишити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пустим та натиснути на кнопку</a:t>
                      </a:r>
                      <a:r>
                        <a:rPr lang="en-US" sz="1400" dirty="0"/>
                        <a:t> “</a:t>
                      </a:r>
                      <a:r>
                        <a:rPr lang="uk-UA" sz="1400" dirty="0"/>
                        <a:t>Створити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червоним кольором та зверху відображається помилка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78757"/>
                  </a:ext>
                </a:extLst>
              </a:tr>
              <a:tr h="1647054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 введення до 4 символів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комбінацію пароля то 4 символів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a12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‘</a:t>
                      </a:r>
                      <a:r>
                        <a:rPr lang="uk-UA" sz="1400" dirty="0"/>
                        <a:t>Мінімальна кількість</a:t>
                      </a:r>
                      <a:r>
                        <a:rPr lang="en-US" sz="1400" dirty="0"/>
                        <a:t>’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5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051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64671"/>
              </p:ext>
            </p:extLst>
          </p:nvPr>
        </p:nvGraphicFramePr>
        <p:xfrm>
          <a:off x="817563" y="1121307"/>
          <a:ext cx="10680700" cy="547475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7554">
                  <a:extLst>
                    <a:ext uri="{9D8B030D-6E8A-4147-A177-3AD203B41FA5}">
                      <a16:colId xmlns:a16="http://schemas.microsoft.com/office/drawing/2014/main" val="37141142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val="782459434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val="3571719470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val="822425851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val="1740562856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val="2204412694"/>
                    </a:ext>
                  </a:extLst>
                </a:gridCol>
                <a:gridCol w="1662191">
                  <a:extLst>
                    <a:ext uri="{9D8B030D-6E8A-4147-A177-3AD203B41FA5}">
                      <a16:colId xmlns:a16="http://schemas.microsoft.com/office/drawing/2014/main" val="607751170"/>
                    </a:ext>
                  </a:extLst>
                </a:gridCol>
              </a:tblGrid>
              <a:tr h="6571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en-150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34871"/>
                  </a:ext>
                </a:extLst>
              </a:tr>
              <a:tr h="1815826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Перевірка</a:t>
                      </a:r>
                      <a:r>
                        <a:rPr lang="ru-RU" sz="1400" dirty="0"/>
                        <a:t>  </a:t>
                      </a:r>
                      <a:r>
                        <a:rPr lang="ru-RU" sz="1400" dirty="0" err="1"/>
                        <a:t>введення</a:t>
                      </a:r>
                      <a:r>
                        <a:rPr lang="ru-RU" sz="1400" dirty="0"/>
                        <a:t> </a:t>
                      </a:r>
                      <a:r>
                        <a:rPr lang="uk-UA" sz="1400" dirty="0"/>
                        <a:t>більше 11 </a:t>
                      </a:r>
                      <a:r>
                        <a:rPr lang="ru-RU" sz="1400" dirty="0" err="1"/>
                        <a:t>символів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Ввести комбінацію пароля більше 11 символів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abcdef123456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‘</a:t>
                      </a:r>
                      <a:r>
                        <a:rPr lang="uk-UA" sz="1400" dirty="0"/>
                        <a:t>Довгий пароль</a:t>
                      </a:r>
                      <a:r>
                        <a:rPr lang="en-US" sz="1400" dirty="0"/>
                        <a:t>’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5147"/>
                  </a:ext>
                </a:extLst>
              </a:tr>
              <a:tr h="1430412"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підтвердження пароля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однакові значення в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та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Підтвердити пароль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Abc12</a:t>
                      </a:r>
                    </a:p>
                    <a:p>
                      <a:r>
                        <a:rPr lang="en-US" sz="1400" dirty="0"/>
                        <a:t>Abc12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зеленим кольором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94911"/>
                  </a:ext>
                </a:extLst>
              </a:tr>
              <a:tr h="1571388"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Перевірка підтвердження пароля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Ввести різні значення в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та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Підтвердити пароль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Abc12</a:t>
                      </a:r>
                    </a:p>
                    <a:p>
                      <a:r>
                        <a:rPr lang="en-US" sz="1400" dirty="0"/>
                        <a:t>def21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</a:t>
                      </a:r>
                      <a:r>
                        <a:rPr lang="uk-UA" sz="1400" dirty="0" err="1"/>
                        <a:t>відоб</a:t>
                      </a:r>
                      <a:r>
                        <a:rPr lang="uk-UA" sz="1400" dirty="0"/>
                        <a:t>. помилка </a:t>
                      </a:r>
                      <a:r>
                        <a:rPr lang="en-US" sz="1400" dirty="0"/>
                        <a:t>‘</a:t>
                      </a:r>
                      <a:r>
                        <a:rPr lang="uk-UA" sz="1400" dirty="0"/>
                        <a:t>Різні паролі</a:t>
                      </a:r>
                      <a:r>
                        <a:rPr lang="en-US" sz="1400" dirty="0"/>
                        <a:t>’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7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443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DE331754-50F3-4992-99C3-7738031C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03288"/>
            <a:ext cx="9905999" cy="57023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ts val="1700"/>
              </a:lnSpc>
              <a:buNone/>
            </a:pPr>
            <a:r>
              <a:rPr lang="uk-UA" b="1" dirty="0"/>
              <a:t>Реєстраційна форма. Дизайн </a:t>
            </a:r>
            <a:r>
              <a:rPr lang="uk-UA" b="1" dirty="0" err="1"/>
              <a:t>мокапу</a:t>
            </a:r>
            <a:r>
              <a:rPr lang="uk-UA" b="1" dirty="0"/>
              <a:t>.</a:t>
            </a:r>
            <a:endParaRPr lang="en-150" dirty="0"/>
          </a:p>
          <a:p>
            <a:pPr marL="0" indent="0">
              <a:lnSpc>
                <a:spcPts val="1700"/>
              </a:lnSpc>
              <a:buNone/>
            </a:pPr>
            <a:r>
              <a:rPr lang="uk-UA" dirty="0"/>
              <a:t>Загальний опис:</a:t>
            </a:r>
            <a:endParaRPr lang="en-150" dirty="0"/>
          </a:p>
          <a:p>
            <a:pPr marL="0" indent="0">
              <a:lnSpc>
                <a:spcPts val="1700"/>
              </a:lnSpc>
              <a:buNone/>
            </a:pPr>
            <a:r>
              <a:rPr lang="uk-UA" dirty="0"/>
              <a:t>Створення нового користувача з переходом на сторінку "Новий користувач" із записами за замовчуванням для створення нового користувача. На сторінці "Новий користувач" дозволяє адміністратору створити нового користувача. Сторінка складається з: </a:t>
            </a:r>
            <a:endParaRPr lang="en-150" dirty="0"/>
          </a:p>
          <a:p>
            <a:pPr>
              <a:lnSpc>
                <a:spcPts val="1700"/>
              </a:lnSpc>
            </a:pPr>
            <a:r>
              <a:rPr lang="uk-UA" dirty="0"/>
              <a:t>текстові поля:</a:t>
            </a:r>
            <a:endParaRPr lang="en-150" dirty="0"/>
          </a:p>
          <a:p>
            <a:pPr lvl="0">
              <a:lnSpc>
                <a:spcPts val="1700"/>
              </a:lnSpc>
            </a:pPr>
            <a:r>
              <a:rPr lang="uk-UA" dirty="0"/>
              <a:t>"Логін",</a:t>
            </a:r>
            <a:endParaRPr lang="en-150" dirty="0"/>
          </a:p>
          <a:p>
            <a:pPr lvl="0">
              <a:lnSpc>
                <a:spcPts val="1700"/>
              </a:lnSpc>
            </a:pPr>
            <a:r>
              <a:rPr lang="uk-UA" dirty="0"/>
              <a:t>"Ім'я",</a:t>
            </a:r>
            <a:endParaRPr lang="en-150" dirty="0"/>
          </a:p>
          <a:p>
            <a:pPr lvl="0">
              <a:lnSpc>
                <a:spcPts val="1700"/>
              </a:lnSpc>
            </a:pPr>
            <a:r>
              <a:rPr lang="uk-UA" dirty="0"/>
              <a:t>"Прізвище",</a:t>
            </a:r>
            <a:endParaRPr lang="en-150" dirty="0"/>
          </a:p>
          <a:p>
            <a:pPr lvl="0">
              <a:lnSpc>
                <a:spcPts val="1700"/>
              </a:lnSpc>
            </a:pPr>
            <a:r>
              <a:rPr lang="uk-UA" dirty="0"/>
              <a:t>"Пароль",</a:t>
            </a:r>
            <a:endParaRPr lang="en-150" dirty="0"/>
          </a:p>
          <a:p>
            <a:pPr lvl="0">
              <a:lnSpc>
                <a:spcPts val="1700"/>
              </a:lnSpc>
            </a:pPr>
            <a:r>
              <a:rPr lang="uk-UA" dirty="0"/>
              <a:t>"</a:t>
            </a:r>
            <a:r>
              <a:rPr lang="uk-UA" dirty="0" err="1"/>
              <a:t>Confirm</a:t>
            </a:r>
            <a:r>
              <a:rPr lang="uk-UA" dirty="0"/>
              <a:t> </a:t>
            </a:r>
            <a:r>
              <a:rPr lang="uk-UA" dirty="0" err="1"/>
              <a:t>Password</a:t>
            </a:r>
            <a:r>
              <a:rPr lang="uk-UA" dirty="0"/>
              <a:t>",</a:t>
            </a:r>
            <a:endParaRPr lang="en-150" dirty="0"/>
          </a:p>
          <a:p>
            <a:pPr lvl="0">
              <a:lnSpc>
                <a:spcPts val="1700"/>
              </a:lnSpc>
            </a:pPr>
            <a:r>
              <a:rPr lang="uk-UA" dirty="0"/>
              <a:t>"Адреса електронної пошти"</a:t>
            </a:r>
            <a:endParaRPr lang="en-150" dirty="0"/>
          </a:p>
          <a:p>
            <a:pPr lvl="0">
              <a:lnSpc>
                <a:spcPts val="1700"/>
              </a:lnSpc>
            </a:pPr>
            <a:r>
              <a:rPr lang="uk-UA" dirty="0"/>
              <a:t>"Регіон" в списку;</a:t>
            </a:r>
            <a:endParaRPr lang="en-150" dirty="0"/>
          </a:p>
          <a:p>
            <a:pPr lvl="0">
              <a:lnSpc>
                <a:spcPts val="1700"/>
              </a:lnSpc>
            </a:pPr>
            <a:r>
              <a:rPr lang="uk-UA" dirty="0"/>
              <a:t>"Роль" з 4 радіо-</a:t>
            </a:r>
            <a:r>
              <a:rPr lang="uk-UA" dirty="0" err="1"/>
              <a:t>нопками</a:t>
            </a:r>
            <a:r>
              <a:rPr lang="uk-UA" dirty="0"/>
              <a:t> ( "Адміністратор", "Клієнт", "</a:t>
            </a:r>
            <a:r>
              <a:rPr lang="uk-UA" dirty="0" err="1"/>
              <a:t>Мерчендайзер</a:t>
            </a:r>
            <a:r>
              <a:rPr lang="uk-UA" dirty="0"/>
              <a:t>", "керівник") з можливим вибрати тільки один;</a:t>
            </a:r>
            <a:endParaRPr lang="en-150" dirty="0"/>
          </a:p>
          <a:p>
            <a:pPr lvl="0">
              <a:lnSpc>
                <a:spcPts val="1700"/>
              </a:lnSpc>
            </a:pPr>
            <a:r>
              <a:rPr lang="uk-UA" dirty="0"/>
              <a:t>"Створити" і "Скасувати" кнопки.</a:t>
            </a:r>
            <a:endParaRPr lang="en-US" dirty="0"/>
          </a:p>
          <a:p>
            <a:pPr marL="0" indent="0">
              <a:lnSpc>
                <a:spcPts val="1700"/>
              </a:lnSpc>
              <a:buNone/>
            </a:pPr>
            <a:r>
              <a:rPr lang="uk-UA" dirty="0"/>
              <a:t>За замовчуванням стан всіх елементів управління має виглядати, як макет (додається макет).</a:t>
            </a:r>
            <a:endParaRPr lang="en-150" dirty="0"/>
          </a:p>
          <a:p>
            <a:pPr marL="0" lvl="0" indent="0">
              <a:buNone/>
            </a:pPr>
            <a:endParaRPr lang="en-150" dirty="0"/>
          </a:p>
          <a:p>
            <a:pPr marL="0" indent="0">
              <a:buNone/>
            </a:pP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6407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9D8EB8CF-47EB-466D-B7DC-8545D0FA890B}"/>
              </a:ext>
            </a:extLst>
          </p:cNvPr>
          <p:cNvSpPr/>
          <p:nvPr/>
        </p:nvSpPr>
        <p:spPr>
          <a:xfrm>
            <a:off x="522287" y="784226"/>
            <a:ext cx="11407776" cy="5664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Текстові поля мають такий вигляд:</a:t>
            </a:r>
            <a:endParaRPr lang="en-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Login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Name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": 13 символів, обов'язкове поле, чутливий до регістру, повинен бути унікальним. Може містити літери, цифри і зарезервовані символи (=, /, |, \, *, (,), _,:,;, #,%, ^, [,], і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т.д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.?). Якщо користувач вводить в 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Login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Name"поле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існуючого користувача, з'являється повідомлення про помилку з наступним текстом: "користувач з таким іменем вже існує" на правій стороні поля 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Login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Name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".</a:t>
            </a:r>
            <a:endParaRPr lang="en-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"Ім'я", "Прізвище": 13 символів, обов'язкове поле, чутливе до регістру. Не може містити  цифри і зарезервовані символи (=, /, |, \, *, (,), _,:,;, #,%, ^, [,] і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т.д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.?).</a:t>
            </a:r>
            <a:endParaRPr lang="en-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"Пароль": Символи, введені в поле 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Password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 перетворюються в зірочками відразу після введення. Не може бути коротше 4-х символів та довше, ніж 10 символів.</a:t>
            </a:r>
            <a:endParaRPr lang="en-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Confirm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Password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": Символи, введені в поле "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Confirm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uk-UA" dirty="0" err="1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Password</a:t>
            </a: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 перетворюються в зірочками відразу після введення. "Підтвердження пароля" має бути таким же, як введені дані в текстове поле "Пароль".</a:t>
            </a:r>
            <a:endParaRPr lang="en-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"Адреса електронної пошти": відповідно наступному формату: local-part@domain.com</a:t>
            </a:r>
            <a:endParaRPr lang="en-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Поля перевірки на сторінці "Новий користувач".</a:t>
            </a:r>
            <a:endParaRPr lang="en-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uk-UA" dirty="0">
                <a:solidFill>
                  <a:srgbClr val="333333"/>
                </a:solidFill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Користувач отримає повідомлення про помилку в червоному кольорі на правій стороні відповідних полів.</a:t>
            </a:r>
            <a:endParaRPr lang="en-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2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6B0D8E8-BCDF-4E2E-9432-266DAE0A0A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233" y="1003911"/>
            <a:ext cx="4039698" cy="5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3592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51044"/>
              </p:ext>
            </p:extLst>
          </p:nvPr>
        </p:nvGraphicFramePr>
        <p:xfrm>
          <a:off x="703261" y="1093788"/>
          <a:ext cx="10785477" cy="571683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назви поля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Перевірити всі назви полів на сторінці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Mocap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Назви полів </a:t>
                      </a:r>
                      <a:r>
                        <a:rPr lang="uk-UA" sz="1400" dirty="0" err="1"/>
                        <a:t>прявильні</a:t>
                      </a:r>
                      <a:r>
                        <a:rPr lang="uk-UA" sz="1400" dirty="0"/>
                        <a:t> згідно </a:t>
                      </a:r>
                      <a:r>
                        <a:rPr lang="uk-UA" sz="1400" dirty="0" err="1"/>
                        <a:t>мокап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2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Перевірка наявності логіна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Залишити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логін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пустим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3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співпадіння логіна з іншими користувачами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в поле наявного користувача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справа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Такий користувач існує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8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862"/>
              </p:ext>
            </p:extLst>
          </p:nvPr>
        </p:nvGraphicFramePr>
        <p:xfrm>
          <a:off x="703261" y="1093788"/>
          <a:ext cx="10785477" cy="571683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4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довжини логіну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Логін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, яке перевищує 13 символів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abcdef123456789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Логін перевищує 13 сим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5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Перевірка наявності логіну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Логін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значення до 13 символів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test022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зеленим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6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співпадіння логіна з іншими користувачами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в поле наявного користувача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справа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Такий користувач існує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274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12832"/>
              </p:ext>
            </p:extLst>
          </p:nvPr>
        </p:nvGraphicFramePr>
        <p:xfrm>
          <a:off x="703261" y="1093788"/>
          <a:ext cx="10785477" cy="571683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7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наявності значення в полі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Залишите поле пустим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Не введено 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8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наявності значення в полі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Прізвище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Залишите поле пустим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Не введено пароль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9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Введення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 на резервовані символи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в поле значення що містить зарезервовані символи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=, /, |, \, *, (,), _,:,;, #,%, ^, [,],&amp;,?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справа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Містить </a:t>
                      </a:r>
                      <a:r>
                        <a:rPr lang="uk-UA" sz="1400" dirty="0" err="1"/>
                        <a:t>зарез</a:t>
                      </a:r>
                      <a:r>
                        <a:rPr lang="uk-UA" sz="1400" dirty="0"/>
                        <a:t>. символи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  <a:p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03203"/>
              </p:ext>
            </p:extLst>
          </p:nvPr>
        </p:nvGraphicFramePr>
        <p:xfrm>
          <a:off x="703261" y="1093788"/>
          <a:ext cx="10785477" cy="5511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10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Введення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Прізвище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  на резервовані символи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в поле значення що містить зарезервовані символи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=, /, |, \, *, (,), _,:,;, #,%, ^, [,],&amp;,?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справа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Містить </a:t>
                      </a:r>
                      <a:r>
                        <a:rPr lang="uk-UA" sz="1400" dirty="0" err="1"/>
                        <a:t>зарез</a:t>
                      </a:r>
                      <a:r>
                        <a:rPr lang="uk-UA" sz="1400" dirty="0"/>
                        <a:t>. символи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11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довжини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, яке перевищує 13 символів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abbkjdflaksmkalmklk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 перевищує 13 сим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12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довжини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Прізвише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, яке перевищує 13 символів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abbkjdflaksmkalmklk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Прізвищ перевищує 13 сим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39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en-150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E744713-402F-4240-8C33-FDB800AE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29138"/>
              </p:ext>
            </p:extLst>
          </p:nvPr>
        </p:nvGraphicFramePr>
        <p:xfrm>
          <a:off x="703261" y="1093788"/>
          <a:ext cx="10785477" cy="5511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14495">
                  <a:extLst>
                    <a:ext uri="{9D8B030D-6E8A-4147-A177-3AD203B41FA5}">
                      <a16:colId xmlns:a16="http://schemas.microsoft.com/office/drawing/2014/main" val="37141142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78245943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3571719470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822425851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1740562856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2204412694"/>
                    </a:ext>
                  </a:extLst>
                </a:gridCol>
                <a:gridCol w="1678497">
                  <a:extLst>
                    <a:ext uri="{9D8B030D-6E8A-4147-A177-3AD203B41FA5}">
                      <a16:colId xmlns:a16="http://schemas.microsoft.com/office/drawing/2014/main" val="607751170"/>
                    </a:ext>
                  </a:extLst>
                </a:gridCol>
              </a:tblGrid>
              <a:tr h="7319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Priority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Pre-Condition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Test Data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  <a:endParaRPr lang="en-1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34871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13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, яке містить цифри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12345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Містить цифри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25147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14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Пароль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Ввести значення в поле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Прізвише</a:t>
                      </a:r>
                      <a:r>
                        <a:rPr lang="en-US" sz="1400" dirty="0"/>
                        <a:t>”</a:t>
                      </a:r>
                      <a:r>
                        <a:rPr lang="uk-UA" sz="1400" dirty="0"/>
                        <a:t>, яке містить цифри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1234</a:t>
                      </a:r>
                      <a:r>
                        <a:rPr lang="uk-UA" sz="1400" dirty="0"/>
                        <a:t>5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Поле виділяється червоним кольором та зверху відображається помилка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/>
                        <a:t>Містить цифри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42275"/>
                  </a:ext>
                </a:extLst>
              </a:tr>
              <a:tr h="1593282">
                <a:tc>
                  <a:txBody>
                    <a:bodyPr/>
                    <a:lstStyle/>
                    <a:p>
                      <a:r>
                        <a:rPr lang="uk-UA" sz="1400" dirty="0"/>
                        <a:t>1</a:t>
                      </a:r>
                      <a:r>
                        <a:rPr lang="en-US" sz="1400" dirty="0"/>
                        <a:t>5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Перевірка поля </a:t>
                      </a:r>
                      <a:r>
                        <a:rPr lang="en-US" sz="1400" dirty="0"/>
                        <a:t>“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Програму відкрито, Вкладка на</a:t>
                      </a:r>
                      <a:r>
                        <a:rPr lang="en-US" sz="1400" dirty="0"/>
                        <a:t>“</a:t>
                      </a:r>
                      <a:r>
                        <a:rPr lang="en-US" sz="1400" dirty="0" err="1"/>
                        <a:t>Administator</a:t>
                      </a:r>
                      <a:r>
                        <a:rPr lang="en-US" sz="1400" dirty="0"/>
                        <a:t>”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алфавітне поєднання до 13 символів у полі «</a:t>
                      </a:r>
                      <a:r>
                        <a:rPr lang="uk-UA" sz="1400" dirty="0" err="1"/>
                        <a:t>Ім</a:t>
                      </a:r>
                      <a:r>
                        <a:rPr lang="en-US" sz="1400" dirty="0"/>
                        <a:t>’</a:t>
                      </a:r>
                      <a:r>
                        <a:rPr lang="uk-UA" sz="1400" dirty="0"/>
                        <a:t>я"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Misha</a:t>
                      </a:r>
                      <a:endParaRPr lang="en-150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Поле виділяється зеленим кольором</a:t>
                      </a:r>
                      <a:endParaRPr lang="en-150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422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1500</Words>
  <Application>Microsoft Office PowerPoint</Application>
  <PresentationFormat>Широкий екран</PresentationFormat>
  <Paragraphs>298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Arial</vt:lpstr>
      <vt:lpstr>Calibri</vt:lpstr>
      <vt:lpstr>inherit</vt:lpstr>
      <vt:lpstr>Symbol</vt:lpstr>
      <vt:lpstr>Tw Cen MT</vt:lpstr>
      <vt:lpstr>Схема</vt:lpstr>
      <vt:lpstr>  технікИ тест Кейси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  <vt:lpstr>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</dc:title>
  <dc:creator>Mick</dc:creator>
  <cp:lastModifiedBy>Mick</cp:lastModifiedBy>
  <cp:revision>41</cp:revision>
  <dcterms:created xsi:type="dcterms:W3CDTF">2019-05-16T05:06:20Z</dcterms:created>
  <dcterms:modified xsi:type="dcterms:W3CDTF">2019-06-06T17:23:06Z</dcterms:modified>
</cp:coreProperties>
</file>