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2" r:id="rId3"/>
    <p:sldId id="264" r:id="rId4"/>
    <p:sldId id="265" r:id="rId5"/>
    <p:sldId id="266" r:id="rId6"/>
    <p:sldId id="267" r:id="rId7"/>
    <p:sldId id="268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E8E1"/>
    <a:srgbClr val="F1FCFE"/>
    <a:srgbClr val="DBF6FE"/>
    <a:srgbClr val="6BC5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-1228" y="-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815E-F7B8-4E93-9F6C-89F6C3C8DBB8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914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815E-F7B8-4E93-9F6C-89F6C3C8DBB8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94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815E-F7B8-4E93-9F6C-89F6C3C8DBB8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002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815E-F7B8-4E93-9F6C-89F6C3C8DBB8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464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815E-F7B8-4E93-9F6C-89F6C3C8DBB8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076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815E-F7B8-4E93-9F6C-89F6C3C8DBB8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74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815E-F7B8-4E93-9F6C-89F6C3C8DBB8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097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815E-F7B8-4E93-9F6C-89F6C3C8DBB8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073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815E-F7B8-4E93-9F6C-89F6C3C8DBB8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137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815E-F7B8-4E93-9F6C-89F6C3C8DBB8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878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815E-F7B8-4E93-9F6C-89F6C3C8DBB8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276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E7815E-F7B8-4E93-9F6C-89F6C3C8DBB8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37FF7-5919-41BF-8DD0-96FAEA1B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459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71116" y="1635062"/>
            <a:ext cx="5015484" cy="2387600"/>
          </a:xfrm>
        </p:spPr>
        <p:txBody>
          <a:bodyPr/>
          <a:lstStyle/>
          <a:p>
            <a:r>
              <a:rPr lang="en-US" b="1" dirty="0" smtClean="0">
                <a:latin typeface="+mn-lt"/>
              </a:rPr>
              <a:t>UI testing</a:t>
            </a:r>
            <a:endParaRPr lang="en-US" b="1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92990" y="5006730"/>
            <a:ext cx="4992624" cy="1655762"/>
          </a:xfrm>
        </p:spPr>
        <p:txBody>
          <a:bodyPr/>
          <a:lstStyle/>
          <a:p>
            <a:pPr algn="l"/>
            <a:r>
              <a:rPr lang="uk-UA" dirty="0" smtClean="0"/>
              <a:t>ІП-16-1</a:t>
            </a:r>
          </a:p>
          <a:p>
            <a:pPr algn="l"/>
            <a:r>
              <a:rPr lang="uk-UA" dirty="0" err="1" smtClean="0"/>
              <a:t>Калатурний</a:t>
            </a:r>
            <a:r>
              <a:rPr lang="uk-UA" dirty="0" smtClean="0"/>
              <a:t> Антон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436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382" y="482802"/>
            <a:ext cx="8778240" cy="896209"/>
          </a:xfrm>
        </p:spPr>
        <p:txBody>
          <a:bodyPr/>
          <a:lstStyle/>
          <a:p>
            <a:pPr algn="ctr"/>
            <a:r>
              <a:rPr lang="uk-UA" b="1" dirty="0" smtClean="0"/>
              <a:t>Завдання:</a:t>
            </a:r>
            <a:endParaRPr lang="en-US" b="1" dirty="0"/>
          </a:p>
        </p:txBody>
      </p:sp>
      <p:sp>
        <p:nvSpPr>
          <p:cNvPr id="28" name="Text Box 10"/>
          <p:cNvSpPr txBox="1">
            <a:spLocks noChangeArrowheads="1"/>
          </p:cNvSpPr>
          <p:nvPr/>
        </p:nvSpPr>
        <p:spPr bwMode="gray">
          <a:xfrm>
            <a:off x="759948" y="1367830"/>
            <a:ext cx="7574154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lvl="0"/>
            <a:r>
              <a:rPr lang="uk-UA" sz="2400" b="1" dirty="0"/>
              <a:t>Мета роботи: </a:t>
            </a:r>
            <a:r>
              <a:rPr lang="en-US" sz="2400" b="1" dirty="0" smtClean="0"/>
              <a:t> </a:t>
            </a:r>
            <a:r>
              <a:rPr lang="ru-RU" sz="2400" dirty="0" err="1"/>
              <a:t>навчитися</a:t>
            </a:r>
            <a:r>
              <a:rPr lang="ru-RU" sz="2400" dirty="0"/>
              <a:t> </a:t>
            </a:r>
            <a:r>
              <a:rPr lang="ru-RU" sz="2400" dirty="0" err="1"/>
              <a:t>виявляти</a:t>
            </a:r>
            <a:r>
              <a:rPr lang="ru-RU" sz="2400" dirty="0"/>
              <a:t> та </a:t>
            </a:r>
            <a:r>
              <a:rPr lang="ru-RU" sz="2400" dirty="0" err="1"/>
              <a:t>виправляти</a:t>
            </a:r>
            <a:r>
              <a:rPr lang="ru-RU" sz="2400" dirty="0"/>
              <a:t> </a:t>
            </a:r>
            <a:r>
              <a:rPr lang="ru-RU" sz="2400" dirty="0" err="1"/>
              <a:t>проблеми</a:t>
            </a:r>
            <a:r>
              <a:rPr lang="ru-RU" sz="2400" dirty="0"/>
              <a:t> та </a:t>
            </a:r>
            <a:r>
              <a:rPr lang="ru-RU" sz="2400" dirty="0" err="1"/>
              <a:t>помилки</a:t>
            </a:r>
            <a:r>
              <a:rPr lang="ru-RU" sz="2400" dirty="0"/>
              <a:t>, </a:t>
            </a:r>
            <a:r>
              <a:rPr lang="ru-RU" sz="2400" dirty="0" err="1"/>
              <a:t>які</a:t>
            </a:r>
            <a:r>
              <a:rPr lang="ru-RU" sz="2400" dirty="0"/>
              <a:t> </a:t>
            </a:r>
            <a:r>
              <a:rPr lang="ru-RU" sz="2400" dirty="0" err="1"/>
              <a:t>виникають</a:t>
            </a:r>
            <a:r>
              <a:rPr lang="ru-RU" sz="2400" dirty="0"/>
              <a:t> </a:t>
            </a:r>
            <a:r>
              <a:rPr lang="ru-RU" sz="2400" dirty="0" err="1"/>
              <a:t>під</a:t>
            </a:r>
            <a:r>
              <a:rPr lang="ru-RU" sz="2400" dirty="0"/>
              <a:t> час </a:t>
            </a:r>
            <a:r>
              <a:rPr lang="ru-RU" sz="2400" dirty="0" err="1"/>
              <a:t>створення</a:t>
            </a:r>
            <a:r>
              <a:rPr lang="ru-RU" sz="2400" dirty="0"/>
              <a:t> </a:t>
            </a:r>
            <a:r>
              <a:rPr lang="ru-RU" sz="2400" dirty="0" err="1"/>
              <a:t>графічного</a:t>
            </a:r>
            <a:r>
              <a:rPr lang="ru-RU" sz="2400" dirty="0"/>
              <a:t> </a:t>
            </a:r>
            <a:r>
              <a:rPr lang="ru-RU" sz="2400" dirty="0" err="1"/>
              <a:t>інтерфейсу</a:t>
            </a:r>
            <a:r>
              <a:rPr lang="ru-RU" sz="2400" dirty="0"/>
              <a:t> </a:t>
            </a:r>
            <a:r>
              <a:rPr lang="ru-RU" sz="2400" dirty="0" err="1"/>
              <a:t>програмних</a:t>
            </a:r>
            <a:r>
              <a:rPr lang="ru-RU" sz="2400" dirty="0"/>
              <a:t> </a:t>
            </a:r>
            <a:r>
              <a:rPr lang="ru-RU" sz="2400" dirty="0" err="1"/>
              <a:t>продуктів</a:t>
            </a:r>
            <a:r>
              <a:rPr lang="ru-RU" sz="2400" dirty="0"/>
              <a:t>.</a:t>
            </a:r>
            <a:endParaRPr lang="uk-UA" sz="2400" dirty="0"/>
          </a:p>
          <a:p>
            <a:r>
              <a:rPr lang="uk-UA" sz="2400" b="1" dirty="0"/>
              <a:t>Порядок виконання 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30" name="Прямоугольник 6"/>
          <p:cNvSpPr/>
          <p:nvPr/>
        </p:nvSpPr>
        <p:spPr>
          <a:xfrm>
            <a:off x="619459" y="3527681"/>
            <a:ext cx="785513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2400" dirty="0"/>
              <a:t>. </a:t>
            </a:r>
            <a:r>
              <a:rPr lang="uk-UA" sz="2400" dirty="0"/>
              <a:t>Виявіть та </a:t>
            </a:r>
            <a:r>
              <a:rPr lang="uk-UA" sz="2400" dirty="0" err="1"/>
              <a:t>виправте</a:t>
            </a:r>
            <a:r>
              <a:rPr lang="uk-UA" sz="2400" dirty="0"/>
              <a:t> проблеми та помилки, які виникли під час створення графічного інтерфейсу програмних продуктів. Оцінюється 5 балів.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67001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319" y="0"/>
            <a:ext cx="8778240" cy="896209"/>
          </a:xfrm>
        </p:spPr>
        <p:txBody>
          <a:bodyPr/>
          <a:lstStyle/>
          <a:p>
            <a:pPr algn="ctr"/>
            <a:r>
              <a:rPr lang="ru-RU" b="1" dirty="0" err="1" smtClean="0"/>
              <a:t>Завдання</a:t>
            </a:r>
            <a:r>
              <a:rPr lang="ru-RU" b="1" dirty="0" smtClean="0"/>
              <a:t> 1</a:t>
            </a:r>
            <a:endParaRPr lang="en-US" b="1" dirty="0"/>
          </a:p>
        </p:txBody>
      </p:sp>
      <p:sp>
        <p:nvSpPr>
          <p:cNvPr id="28" name="Text Box 10"/>
          <p:cNvSpPr txBox="1">
            <a:spLocks noChangeArrowheads="1"/>
          </p:cNvSpPr>
          <p:nvPr/>
        </p:nvSpPr>
        <p:spPr bwMode="gray">
          <a:xfrm>
            <a:off x="759948" y="1367830"/>
            <a:ext cx="757415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uk-UA" sz="2400" dirty="0" smtClean="0">
                <a:solidFill>
                  <a:srgbClr val="000000"/>
                </a:solidFill>
              </a:rPr>
              <a:t>п</a:t>
            </a:r>
            <a:r>
              <a:rPr lang="en-US" sz="2400" dirty="0" smtClean="0">
                <a:solidFill>
                  <a:srgbClr val="000000"/>
                </a:solidFill>
              </a:rPr>
              <a:t>Title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30" name="Прямоугольник 6"/>
          <p:cNvSpPr/>
          <p:nvPr/>
        </p:nvSpPr>
        <p:spPr>
          <a:xfrm>
            <a:off x="879566" y="1976814"/>
            <a:ext cx="78551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ddhedhhdh</a:t>
            </a:r>
            <a:endParaRPr lang="ru-RU" dirty="0"/>
          </a:p>
        </p:txBody>
      </p:sp>
      <p:pic>
        <p:nvPicPr>
          <p:cNvPr id="5" name="Рисунок 4"/>
          <p:cNvPicPr/>
          <p:nvPr/>
        </p:nvPicPr>
        <p:blipFill rotWithShape="1">
          <a:blip r:embed="rId2"/>
          <a:srcRect l="-1523" t="-2048" r="-778" b="6491"/>
          <a:stretch/>
        </p:blipFill>
        <p:spPr>
          <a:xfrm>
            <a:off x="76200" y="673100"/>
            <a:ext cx="8877300" cy="477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001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915" y="186468"/>
            <a:ext cx="8778240" cy="896209"/>
          </a:xfrm>
        </p:spPr>
        <p:txBody>
          <a:bodyPr/>
          <a:lstStyle/>
          <a:p>
            <a:pPr algn="ctr"/>
            <a:r>
              <a:rPr lang="en-US" b="1" dirty="0" smtClean="0"/>
              <a:t>Bug list:</a:t>
            </a:r>
            <a:endParaRPr lang="en-US" b="1" dirty="0"/>
          </a:p>
        </p:txBody>
      </p:sp>
      <p:sp>
        <p:nvSpPr>
          <p:cNvPr id="30" name="Прямоугольник 6"/>
          <p:cNvSpPr/>
          <p:nvPr/>
        </p:nvSpPr>
        <p:spPr>
          <a:xfrm>
            <a:off x="879566" y="1976814"/>
            <a:ext cx="7855131" cy="55707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sz="2000" dirty="0" err="1" smtClean="0"/>
              <a:t>Чорна</a:t>
            </a:r>
            <a:r>
              <a:rPr lang="ru-RU" sz="2000" dirty="0" smtClean="0"/>
              <a:t> </a:t>
            </a:r>
            <a:r>
              <a:rPr lang="ru-RU" sz="2000" dirty="0" err="1" smtClean="0"/>
              <a:t>хамара</a:t>
            </a:r>
            <a:r>
              <a:rPr lang="ru-RU" sz="2000" dirty="0" smtClean="0"/>
              <a:t> на </a:t>
            </a:r>
            <a:r>
              <a:rPr lang="ru-RU" sz="2000" dirty="0" err="1" smtClean="0"/>
              <a:t>невибраному</a:t>
            </a:r>
            <a:r>
              <a:rPr lang="ru-RU" sz="2000" dirty="0" smtClean="0"/>
              <a:t> </a:t>
            </a:r>
            <a:r>
              <a:rPr lang="ru-RU" sz="2000" dirty="0" err="1" smtClean="0"/>
              <a:t>дні</a:t>
            </a:r>
            <a:r>
              <a:rPr lang="ru-RU" sz="2000" dirty="0" smtClean="0"/>
              <a:t>(</a:t>
            </a:r>
            <a:r>
              <a:rPr lang="ru-RU" sz="2000" dirty="0" err="1" smtClean="0"/>
              <a:t>темний</a:t>
            </a:r>
            <a:r>
              <a:rPr lang="ru-RU" sz="2000" dirty="0" smtClean="0"/>
              <a:t> фон)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000" dirty="0" err="1" smtClean="0"/>
              <a:t>Градуси</a:t>
            </a:r>
            <a:r>
              <a:rPr lang="ru-RU" sz="2000" dirty="0" smtClean="0"/>
              <a:t> Фаренгейта в день </a:t>
            </a:r>
            <a:r>
              <a:rPr lang="en-US" sz="2000" dirty="0" smtClean="0"/>
              <a:t>Thu</a:t>
            </a:r>
            <a:endParaRPr lang="ru-RU" sz="2000" dirty="0" smtClean="0"/>
          </a:p>
          <a:p>
            <a:pPr marL="342900" indent="-342900">
              <a:buFont typeface="+mj-lt"/>
              <a:buAutoNum type="arabicPeriod"/>
            </a:pPr>
            <a:r>
              <a:rPr lang="ru-RU" sz="2000" dirty="0" smtClean="0"/>
              <a:t>Опущен</a:t>
            </a:r>
            <a:r>
              <a:rPr lang="uk-UA" sz="2000" dirty="0" smtClean="0"/>
              <a:t>і міні іконки годин</a:t>
            </a:r>
          </a:p>
          <a:p>
            <a:pPr marL="342900" indent="-342900">
              <a:buFont typeface="+mj-lt"/>
              <a:buAutoNum type="arabicPeriod"/>
            </a:pPr>
            <a:r>
              <a:rPr lang="uk-UA" sz="2000" dirty="0" smtClean="0"/>
              <a:t>Відсутні показники вітру на останніх 5 днях</a:t>
            </a:r>
          </a:p>
          <a:p>
            <a:pPr marL="342900" indent="-342900">
              <a:buFont typeface="+mj-lt"/>
              <a:buAutoNum type="arabicPeriod"/>
            </a:pPr>
            <a:r>
              <a:rPr lang="uk-UA" sz="2000" dirty="0" smtClean="0"/>
              <a:t>Відсутнє позначення дня тижня вибраного дня </a:t>
            </a:r>
            <a:r>
              <a:rPr lang="en-US" sz="2000" dirty="0" smtClean="0"/>
              <a:t>Sat</a:t>
            </a:r>
            <a:endParaRPr lang="ru-RU" sz="20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2000" dirty="0" smtClean="0"/>
              <a:t>San 6</a:t>
            </a:r>
            <a:r>
              <a:rPr lang="en-US" sz="2000" baseline="30000" dirty="0" smtClean="0"/>
              <a:t>th</a:t>
            </a:r>
            <a:r>
              <a:rPr lang="en-US" sz="2000" dirty="0" smtClean="0"/>
              <a:t>, Mon 7</a:t>
            </a:r>
            <a:r>
              <a:rPr lang="en-US" sz="2000" baseline="30000" dirty="0" smtClean="0"/>
              <a:t>th</a:t>
            </a:r>
            <a:r>
              <a:rPr lang="en-US" sz="2000" dirty="0" smtClean="0"/>
              <a:t> </a:t>
            </a:r>
            <a:r>
              <a:rPr lang="ru-RU" sz="2000" dirty="0" err="1" smtClean="0"/>
              <a:t>чорні</a:t>
            </a:r>
            <a:r>
              <a:rPr lang="ru-RU" sz="2000" dirty="0" smtClean="0"/>
              <a:t> </a:t>
            </a:r>
            <a:r>
              <a:rPr lang="ru-RU" sz="2000" dirty="0" err="1" smtClean="0"/>
              <a:t>хмаринки</a:t>
            </a:r>
            <a:r>
              <a:rPr lang="ru-RU" sz="2000" dirty="0" smtClean="0"/>
              <a:t> у </a:t>
            </a:r>
            <a:r>
              <a:rPr lang="ru-RU" sz="2000" dirty="0" err="1" smtClean="0"/>
              <a:t>невибраному</a:t>
            </a:r>
            <a:r>
              <a:rPr lang="ru-RU" sz="2000" dirty="0" smtClean="0"/>
              <a:t> </a:t>
            </a:r>
            <a:r>
              <a:rPr lang="ru-RU" sz="2000" dirty="0" err="1" smtClean="0"/>
              <a:t>режимі</a:t>
            </a:r>
            <a:endParaRPr lang="ru-RU" sz="2000" dirty="0" smtClean="0"/>
          </a:p>
          <a:p>
            <a:pPr marL="342900" indent="-342900">
              <a:buFont typeface="+mj-lt"/>
              <a:buAutoNum type="arabicPeriod"/>
            </a:pPr>
            <a:r>
              <a:rPr lang="ru-RU" sz="2000" dirty="0" err="1" smtClean="0"/>
              <a:t>Відсутні</a:t>
            </a:r>
            <a:r>
              <a:rPr lang="ru-RU" sz="2000" dirty="0" smtClean="0"/>
              <a:t> </a:t>
            </a:r>
            <a:r>
              <a:rPr lang="ru-RU" sz="2000" dirty="0" err="1" smtClean="0"/>
              <a:t>позначення</a:t>
            </a:r>
            <a:r>
              <a:rPr lang="ru-RU" sz="2000" dirty="0" smtClean="0"/>
              <a:t> числа дня аж до </a:t>
            </a:r>
            <a:r>
              <a:rPr lang="en-US" sz="2000" dirty="0" smtClean="0"/>
              <a:t>Mon 7</a:t>
            </a:r>
            <a:r>
              <a:rPr lang="en-US" sz="2000" baseline="30000" dirty="0" smtClean="0"/>
              <a:t>th</a:t>
            </a:r>
            <a:r>
              <a:rPr lang="ru-RU" sz="2000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000" dirty="0" smtClean="0"/>
              <a:t>На </a:t>
            </a:r>
            <a:r>
              <a:rPr lang="ru-RU" sz="2000" dirty="0" err="1" smtClean="0"/>
              <a:t>смуз</a:t>
            </a:r>
            <a:r>
              <a:rPr lang="uk-UA" sz="2000" dirty="0" smtClean="0"/>
              <a:t>і годин під 0 годин, має бути позначення переходу на </a:t>
            </a:r>
            <a:r>
              <a:rPr lang="en-US" sz="2000" dirty="0" smtClean="0"/>
              <a:t>Tue</a:t>
            </a:r>
            <a:r>
              <a:rPr lang="ru-RU" sz="2000" dirty="0" smtClean="0"/>
              <a:t>, а не</a:t>
            </a:r>
            <a:r>
              <a:rPr lang="en-US" sz="2000" dirty="0" smtClean="0"/>
              <a:t> Wed</a:t>
            </a:r>
            <a:endParaRPr lang="ru-RU" sz="2000" dirty="0" smtClean="0"/>
          </a:p>
          <a:p>
            <a:pPr marL="342900" indent="-342900">
              <a:buFont typeface="+mj-lt"/>
              <a:buAutoNum type="arabicPeriod"/>
            </a:pPr>
            <a:r>
              <a:rPr lang="ru-RU" sz="2000" dirty="0" smtClean="0"/>
              <a:t>На </a:t>
            </a:r>
            <a:r>
              <a:rPr lang="en-US" sz="2000" dirty="0" smtClean="0"/>
              <a:t>Mon 7</a:t>
            </a:r>
            <a:r>
              <a:rPr lang="en-US" sz="2000" baseline="30000" dirty="0" smtClean="0"/>
              <a:t>th</a:t>
            </a:r>
            <a:r>
              <a:rPr lang="en-US" sz="2000" dirty="0" smtClean="0"/>
              <a:t> </a:t>
            </a:r>
            <a:r>
              <a:rPr lang="ru-RU" sz="2000" dirty="0" smtClean="0"/>
              <a:t>на </a:t>
            </a:r>
            <a:r>
              <a:rPr lang="ru-RU" sz="2000" dirty="0" err="1" smtClean="0"/>
              <a:t>хмарку</a:t>
            </a:r>
            <a:r>
              <a:rPr lang="ru-RU" sz="2000" dirty="0" smtClean="0"/>
              <a:t> </a:t>
            </a:r>
            <a:r>
              <a:rPr lang="ru-RU" sz="2000" dirty="0" err="1" smtClean="0"/>
              <a:t>накладена</a:t>
            </a:r>
            <a:r>
              <a:rPr lang="ru-RU" sz="2000" dirty="0" smtClean="0"/>
              <a:t> </a:t>
            </a:r>
            <a:r>
              <a:rPr lang="ru-RU" sz="2000" dirty="0" err="1" smtClean="0"/>
              <a:t>частина</a:t>
            </a:r>
            <a:r>
              <a:rPr lang="ru-RU" sz="2000" dirty="0" smtClean="0"/>
              <a:t> </a:t>
            </a:r>
            <a:r>
              <a:rPr lang="ru-RU" sz="2000" dirty="0" err="1" smtClean="0"/>
              <a:t>зображення</a:t>
            </a:r>
            <a:r>
              <a:rPr lang="ru-RU" sz="2000" dirty="0" smtClean="0"/>
              <a:t> </a:t>
            </a:r>
            <a:r>
              <a:rPr lang="ru-RU" sz="2000" dirty="0" err="1" smtClean="0"/>
              <a:t>сонця</a:t>
            </a:r>
            <a:endParaRPr lang="ru-RU" sz="20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2000" dirty="0" smtClean="0"/>
              <a:t>Wed 9</a:t>
            </a:r>
            <a:r>
              <a:rPr lang="en-US" sz="2000" baseline="30000" dirty="0" smtClean="0"/>
              <a:t>th</a:t>
            </a:r>
            <a:r>
              <a:rPr lang="en-US" sz="2000" dirty="0" smtClean="0"/>
              <a:t> </a:t>
            </a:r>
            <a:r>
              <a:rPr lang="ru-RU" sz="2000" dirty="0" err="1" smtClean="0"/>
              <a:t>зображення</a:t>
            </a:r>
            <a:r>
              <a:rPr lang="ru-RU" sz="2000" dirty="0" smtClean="0"/>
              <a:t> </a:t>
            </a:r>
            <a:r>
              <a:rPr lang="ru-RU" sz="2000" dirty="0" err="1" smtClean="0"/>
              <a:t>хмаринки</a:t>
            </a:r>
            <a:r>
              <a:rPr lang="ru-RU" sz="2000" dirty="0" smtClean="0"/>
              <a:t> </a:t>
            </a:r>
            <a:r>
              <a:rPr lang="ru-RU" sz="2000" dirty="0" err="1" smtClean="0"/>
              <a:t>спущене</a:t>
            </a:r>
            <a:r>
              <a:rPr lang="ru-RU" sz="2000" dirty="0" smtClean="0"/>
              <a:t> донизу.</a:t>
            </a:r>
          </a:p>
          <a:p>
            <a:pPr marL="342900" indent="-342900">
              <a:buFont typeface="+mj-lt"/>
              <a:buAutoNum type="arabicPeriod"/>
            </a:pPr>
            <a:r>
              <a:rPr lang="uk-UA" sz="2000" dirty="0" smtClean="0"/>
              <a:t>Узагальнені дані дня для </a:t>
            </a:r>
            <a:r>
              <a:rPr lang="en-US" sz="2000" dirty="0" smtClean="0"/>
              <a:t>Sat 5</a:t>
            </a:r>
            <a:r>
              <a:rPr lang="en-US" sz="2000" baseline="30000" dirty="0" smtClean="0"/>
              <a:t>th</a:t>
            </a:r>
            <a:r>
              <a:rPr lang="en-US" sz="2000" dirty="0" smtClean="0"/>
              <a:t> </a:t>
            </a:r>
            <a:r>
              <a:rPr lang="ru-RU" sz="2000" dirty="0" err="1" smtClean="0"/>
              <a:t>мають</a:t>
            </a:r>
            <a:r>
              <a:rPr lang="ru-RU" sz="2000" dirty="0" smtClean="0"/>
              <a:t> бути л</a:t>
            </a:r>
            <a:r>
              <a:rPr lang="uk-UA" sz="2000" dirty="0" err="1" smtClean="0"/>
              <a:t>івіше</a:t>
            </a:r>
            <a:r>
              <a:rPr lang="uk-UA" sz="2000" dirty="0" smtClean="0"/>
              <a:t>, під днем.</a:t>
            </a:r>
          </a:p>
          <a:p>
            <a:pPr marL="342900" indent="-342900">
              <a:buFont typeface="+mj-lt"/>
              <a:buAutoNum type="arabicPeriod"/>
            </a:pPr>
            <a:r>
              <a:rPr lang="uk-UA" sz="2000" dirty="0" smtClean="0"/>
              <a:t>Відсутня коротка інформація під днями після </a:t>
            </a:r>
            <a:r>
              <a:rPr lang="en-US" sz="2000" dirty="0"/>
              <a:t>Sat 5</a:t>
            </a:r>
            <a:r>
              <a:rPr lang="en-US" sz="2000" baseline="30000" dirty="0"/>
              <a:t>th</a:t>
            </a:r>
            <a:r>
              <a:rPr lang="en-US" sz="2000" dirty="0"/>
              <a:t> </a:t>
            </a:r>
            <a:endParaRPr lang="ru-RU" sz="2000" dirty="0" smtClean="0"/>
          </a:p>
          <a:p>
            <a:pPr marL="342900" indent="-342900">
              <a:buFont typeface="+mj-lt"/>
              <a:buAutoNum type="arabicPeriod"/>
            </a:pPr>
            <a:endParaRPr lang="ru-RU" dirty="0" smtClean="0"/>
          </a:p>
          <a:p>
            <a:pPr marL="342900" indent="-342900">
              <a:buFont typeface="+mj-lt"/>
              <a:buAutoNum type="arabicPeriod"/>
            </a:pPr>
            <a:endParaRPr lang="ru-RU" dirty="0" smtClean="0"/>
          </a:p>
          <a:p>
            <a:pPr marL="342900" indent="-342900">
              <a:buFont typeface="+mj-lt"/>
              <a:buAutoNum type="arabicPeriod"/>
            </a:pPr>
            <a:endParaRPr lang="ru-RU" baseline="30000" dirty="0"/>
          </a:p>
          <a:p>
            <a:endParaRPr lang="en-US" baseline="30000" dirty="0" smtClean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ru-RU" dirty="0"/>
          </a:p>
        </p:txBody>
      </p:sp>
      <p:pic>
        <p:nvPicPr>
          <p:cNvPr id="5" name="Рисунок 4"/>
          <p:cNvPicPr/>
          <p:nvPr/>
        </p:nvPicPr>
        <p:blipFill rotWithShape="1">
          <a:blip r:embed="rId2"/>
          <a:srcRect l="11303" t="47471" r="69521" b="35740"/>
          <a:stretch/>
        </p:blipFill>
        <p:spPr>
          <a:xfrm>
            <a:off x="7175499" y="1837114"/>
            <a:ext cx="1384301" cy="736600"/>
          </a:xfrm>
          <a:prstGeom prst="rect">
            <a:avLst/>
          </a:prstGeom>
        </p:spPr>
      </p:pic>
      <p:pic>
        <p:nvPicPr>
          <p:cNvPr id="6" name="Рисунок 5"/>
          <p:cNvPicPr/>
          <p:nvPr/>
        </p:nvPicPr>
        <p:blipFill rotWithShape="1">
          <a:blip r:embed="rId2"/>
          <a:srcRect l="20358" t="47765" r="60616" b="35843"/>
          <a:stretch/>
        </p:blipFill>
        <p:spPr>
          <a:xfrm>
            <a:off x="7175500" y="2764213"/>
            <a:ext cx="1384300" cy="711201"/>
          </a:xfrm>
          <a:prstGeom prst="rect">
            <a:avLst/>
          </a:prstGeom>
        </p:spPr>
      </p:pic>
      <p:sp>
        <p:nvSpPr>
          <p:cNvPr id="7" name="Text Box 10"/>
          <p:cNvSpPr txBox="1">
            <a:spLocks noChangeArrowheads="1"/>
          </p:cNvSpPr>
          <p:nvPr/>
        </p:nvSpPr>
        <p:spPr bwMode="gray">
          <a:xfrm>
            <a:off x="879566" y="1389859"/>
            <a:ext cx="757415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uk-UA" sz="2400" dirty="0" smtClean="0">
                <a:solidFill>
                  <a:srgbClr val="000000"/>
                </a:solidFill>
              </a:rPr>
              <a:t>Понад 10 </a:t>
            </a:r>
            <a:r>
              <a:rPr lang="uk-UA" sz="2400" dirty="0" err="1" smtClean="0">
                <a:solidFill>
                  <a:srgbClr val="000000"/>
                </a:solidFill>
              </a:rPr>
              <a:t>багів</a:t>
            </a:r>
            <a:r>
              <a:rPr lang="uk-UA" sz="2400" dirty="0" smtClean="0">
                <a:solidFill>
                  <a:srgbClr val="000000"/>
                </a:solidFill>
              </a:rPr>
              <a:t>:</a:t>
            </a:r>
            <a:endParaRPr 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7001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755" y="129699"/>
            <a:ext cx="8778240" cy="896209"/>
          </a:xfrm>
        </p:spPr>
        <p:txBody>
          <a:bodyPr/>
          <a:lstStyle/>
          <a:p>
            <a:pPr algn="ctr"/>
            <a:r>
              <a:rPr lang="ru-RU" b="1" dirty="0" err="1"/>
              <a:t>Завдання</a:t>
            </a:r>
            <a:r>
              <a:rPr lang="ru-RU" b="1" dirty="0"/>
              <a:t> </a:t>
            </a:r>
            <a:r>
              <a:rPr lang="ru-RU" b="1" dirty="0" smtClean="0"/>
              <a:t>2</a:t>
            </a:r>
            <a:endParaRPr lang="en-US" b="1" dirty="0"/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953352" y="814153"/>
            <a:ext cx="7382126" cy="6043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001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382" y="482802"/>
            <a:ext cx="8778240" cy="896209"/>
          </a:xfrm>
        </p:spPr>
        <p:txBody>
          <a:bodyPr/>
          <a:lstStyle/>
          <a:p>
            <a:pPr algn="ctr"/>
            <a:r>
              <a:rPr lang="en-US" b="1" dirty="0"/>
              <a:t>Bug list:</a:t>
            </a:r>
            <a:endParaRPr lang="en-US" b="1" dirty="0"/>
          </a:p>
        </p:txBody>
      </p:sp>
      <p:sp>
        <p:nvSpPr>
          <p:cNvPr id="28" name="Text Box 10"/>
          <p:cNvSpPr txBox="1">
            <a:spLocks noChangeArrowheads="1"/>
          </p:cNvSpPr>
          <p:nvPr/>
        </p:nvSpPr>
        <p:spPr bwMode="gray">
          <a:xfrm>
            <a:off x="879566" y="1389859"/>
            <a:ext cx="757415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uk-UA" sz="2400" dirty="0" smtClean="0">
                <a:solidFill>
                  <a:srgbClr val="000000"/>
                </a:solidFill>
              </a:rPr>
              <a:t>Понад 5 </a:t>
            </a:r>
            <a:r>
              <a:rPr lang="uk-UA" sz="2400" dirty="0" err="1" smtClean="0">
                <a:solidFill>
                  <a:srgbClr val="000000"/>
                </a:solidFill>
              </a:rPr>
              <a:t>багів</a:t>
            </a:r>
            <a:r>
              <a:rPr lang="uk-UA" sz="2400" dirty="0" smtClean="0">
                <a:solidFill>
                  <a:srgbClr val="000000"/>
                </a:solidFill>
              </a:rPr>
              <a:t>: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30" name="Прямоугольник 6"/>
          <p:cNvSpPr/>
          <p:nvPr/>
        </p:nvSpPr>
        <p:spPr>
          <a:xfrm>
            <a:off x="879566" y="1976814"/>
            <a:ext cx="7855131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uk-UA" sz="2400" dirty="0" smtClean="0"/>
              <a:t>Колір дня свята 2 грудня має бути червоний</a:t>
            </a:r>
          </a:p>
          <a:p>
            <a:pPr marL="342900" indent="-342900">
              <a:buFont typeface="+mj-lt"/>
              <a:buAutoNum type="arabicPeriod"/>
            </a:pPr>
            <a:r>
              <a:rPr lang="uk-UA" sz="2400" dirty="0" smtClean="0"/>
              <a:t>Сьогоднішній день(жовтим ) має бути наступний за показаним, 1 січня 2014 року</a:t>
            </a:r>
          </a:p>
          <a:p>
            <a:pPr marL="342900" indent="-342900">
              <a:buFont typeface="+mj-lt"/>
              <a:buAutoNum type="arabicPeriod"/>
            </a:pPr>
            <a:r>
              <a:rPr lang="uk-UA" sz="2400" dirty="0" smtClean="0"/>
              <a:t>Над календарем країна має бути </a:t>
            </a:r>
            <a:r>
              <a:rPr lang="en-US" sz="2400" dirty="0" smtClean="0"/>
              <a:t>United Kingdom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400" dirty="0" smtClean="0"/>
              <a:t>Л</a:t>
            </a:r>
            <a:r>
              <a:rPr lang="uk-UA" sz="2400" dirty="0" err="1" smtClean="0"/>
              <a:t>івіше</a:t>
            </a:r>
            <a:r>
              <a:rPr lang="uk-UA" sz="2400" dirty="0" smtClean="0"/>
              <a:t> </a:t>
            </a:r>
            <a:r>
              <a:rPr lang="uk-UA" sz="2400" dirty="0" err="1" smtClean="0"/>
              <a:t>випадаючого</a:t>
            </a:r>
            <a:r>
              <a:rPr lang="uk-UA" sz="2400" dirty="0" smtClean="0"/>
              <a:t> списку має бути «</a:t>
            </a:r>
            <a:r>
              <a:rPr lang="en-US" sz="2400" dirty="0" smtClean="0"/>
              <a:t>Month</a:t>
            </a:r>
            <a:r>
              <a:rPr lang="uk-UA" sz="2400" dirty="0" smtClean="0"/>
              <a:t>»</a:t>
            </a:r>
            <a:r>
              <a:rPr lang="en-US" sz="2400" dirty="0" smtClean="0"/>
              <a:t>  </a:t>
            </a:r>
            <a:r>
              <a:rPr lang="ru-RU" sz="2400" dirty="0" smtClean="0"/>
              <a:t>а не «</a:t>
            </a:r>
            <a:r>
              <a:rPr lang="en-US" sz="2400" dirty="0" smtClean="0"/>
              <a:t>Year</a:t>
            </a:r>
            <a:r>
              <a:rPr lang="ru-RU" sz="2400" dirty="0" smtClean="0"/>
              <a:t>»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400" dirty="0" smtClean="0"/>
              <a:t>На </a:t>
            </a:r>
            <a:r>
              <a:rPr lang="ru-RU" sz="2400" dirty="0" err="1" smtClean="0"/>
              <a:t>слайдері</a:t>
            </a:r>
            <a:r>
              <a:rPr lang="ru-RU" sz="2400" dirty="0" smtClean="0"/>
              <a:t> м</a:t>
            </a:r>
            <a:r>
              <a:rPr lang="uk-UA" sz="2400" dirty="0" smtClean="0"/>
              <a:t>і</a:t>
            </a:r>
            <a:r>
              <a:rPr lang="ru-RU" sz="2400" dirty="0" err="1" smtClean="0"/>
              <a:t>сяця</a:t>
            </a:r>
            <a:r>
              <a:rPr lang="ru-RU" sz="2400" dirty="0" smtClean="0"/>
              <a:t> над календарем </a:t>
            </a:r>
            <a:r>
              <a:rPr lang="ru-RU" sz="2400" dirty="0" err="1" smtClean="0"/>
              <a:t>має</a:t>
            </a:r>
            <a:r>
              <a:rPr lang="ru-RU" sz="2400" dirty="0" smtClean="0"/>
              <a:t> бути </a:t>
            </a:r>
            <a:r>
              <a:rPr lang="en-US" sz="2400" dirty="0" smtClean="0"/>
              <a:t>January  2014</a:t>
            </a:r>
            <a:endParaRPr lang="uk-UA" sz="2400" dirty="0" smtClean="0"/>
          </a:p>
          <a:p>
            <a:pPr marL="342900" indent="-342900">
              <a:buFont typeface="+mj-lt"/>
              <a:buAutoNum type="arabicPeriod"/>
            </a:pPr>
            <a:r>
              <a:rPr lang="uk-UA" sz="2400" dirty="0" smtClean="0"/>
              <a:t>Як </a:t>
            </a:r>
            <a:r>
              <a:rPr lang="en-US" sz="2400" dirty="0" smtClean="0"/>
              <a:t>Holiday day 26</a:t>
            </a:r>
            <a:r>
              <a:rPr lang="en-US" sz="2400" baseline="30000" dirty="0" smtClean="0"/>
              <a:t>th</a:t>
            </a:r>
            <a:r>
              <a:rPr lang="en-US" sz="2400" dirty="0" smtClean="0"/>
              <a:t> “Boxing day” </a:t>
            </a:r>
            <a:r>
              <a:rPr lang="ru-RU" sz="2400" dirty="0" smtClean="0"/>
              <a:t> 26 число </a:t>
            </a:r>
            <a:r>
              <a:rPr lang="ru-RU" sz="2400" dirty="0" err="1" smtClean="0"/>
              <a:t>маэ</a:t>
            </a:r>
            <a:r>
              <a:rPr lang="ru-RU" sz="2400" dirty="0" smtClean="0"/>
              <a:t> бути </a:t>
            </a:r>
            <a:r>
              <a:rPr lang="ru-RU" sz="2400" dirty="0" err="1" smtClean="0"/>
              <a:t>позначене</a:t>
            </a:r>
            <a:r>
              <a:rPr lang="ru-RU" sz="2400" dirty="0" smtClean="0"/>
              <a:t> </a:t>
            </a:r>
            <a:r>
              <a:rPr lang="ru-RU" sz="2400" dirty="0" err="1" smtClean="0"/>
              <a:t>червоним</a:t>
            </a:r>
            <a:r>
              <a:rPr lang="ru-RU" sz="2400" dirty="0" smtClean="0"/>
              <a:t>, а 24 як </a:t>
            </a:r>
            <a:r>
              <a:rPr lang="ru-RU" sz="2400" dirty="0" err="1" smtClean="0"/>
              <a:t>звичайний</a:t>
            </a:r>
            <a:r>
              <a:rPr lang="ru-RU" sz="2400" dirty="0" smtClean="0"/>
              <a:t> день.</a:t>
            </a:r>
          </a:p>
          <a:p>
            <a:pPr marL="342900" indent="-342900">
              <a:buFont typeface="+mj-lt"/>
              <a:buAutoNum type="arabicPeriod"/>
            </a:pPr>
            <a:endParaRPr lang="en-US" b="1" dirty="0" smtClean="0"/>
          </a:p>
          <a:p>
            <a:pPr marL="342900" indent="-342900">
              <a:buFont typeface="+mj-lt"/>
              <a:buAutoNum type="arabicPeriod"/>
            </a:pPr>
            <a:endParaRPr lang="uk-UA" dirty="0" smtClean="0"/>
          </a:p>
          <a:p>
            <a:pPr marL="342900" indent="-342900">
              <a:buFont typeface="+mj-lt"/>
              <a:buAutoNum type="arabicPeriod"/>
            </a:pPr>
            <a:endParaRPr lang="uk-UA" dirty="0" smtClean="0"/>
          </a:p>
          <a:p>
            <a:pPr marL="342900" indent="-342900">
              <a:buFont typeface="+mj-lt"/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67001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9631" y="2850616"/>
            <a:ext cx="8778240" cy="896209"/>
          </a:xfrm>
        </p:spPr>
        <p:txBody>
          <a:bodyPr/>
          <a:lstStyle/>
          <a:p>
            <a:pPr algn="ctr"/>
            <a:r>
              <a:rPr lang="ru-RU" b="1" dirty="0" err="1" smtClean="0">
                <a:solidFill>
                  <a:srgbClr val="FF0000"/>
                </a:solidFill>
              </a:rPr>
              <a:t>Дякую</a:t>
            </a:r>
            <a:r>
              <a:rPr lang="ru-RU" b="1" dirty="0" smtClean="0">
                <a:solidFill>
                  <a:srgbClr val="FF0000"/>
                </a:solidFill>
              </a:rPr>
              <a:t> за </a:t>
            </a:r>
            <a:r>
              <a:rPr lang="ru-RU" b="1" dirty="0" err="1" smtClean="0">
                <a:solidFill>
                  <a:srgbClr val="FF0000"/>
                </a:solidFill>
              </a:rPr>
              <a:t>увагу</a:t>
            </a:r>
            <a:r>
              <a:rPr lang="ru-RU" b="1" dirty="0" smtClean="0">
                <a:solidFill>
                  <a:srgbClr val="FF0000"/>
                </a:solidFill>
              </a:rPr>
              <a:t>!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7001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397</TotalTime>
  <Words>257</Words>
  <Application>Microsoft Office PowerPoint</Application>
  <PresentationFormat>Экран (4:3)</PresentationFormat>
  <Paragraphs>40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Office Theme</vt:lpstr>
      <vt:lpstr>UI testing</vt:lpstr>
      <vt:lpstr>Завдання:</vt:lpstr>
      <vt:lpstr>Завдання 1</vt:lpstr>
      <vt:lpstr>Bug list:</vt:lpstr>
      <vt:lpstr>Завдання 2</vt:lpstr>
      <vt:lpstr>Bug list:</vt:lpstr>
      <vt:lpstr>Дякую за увагу!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user</dc:creator>
  <cp:lastModifiedBy>антон</cp:lastModifiedBy>
  <cp:revision>47</cp:revision>
  <dcterms:created xsi:type="dcterms:W3CDTF">2018-09-04T12:10:47Z</dcterms:created>
  <dcterms:modified xsi:type="dcterms:W3CDTF">2019-05-29T19:53:51Z</dcterms:modified>
</cp:coreProperties>
</file>