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64" r:id="rId4"/>
    <p:sldId id="265" r:id="rId5"/>
    <p:sldId id="266" r:id="rId6"/>
    <p:sldId id="267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8E1"/>
    <a:srgbClr val="F1FCFE"/>
    <a:srgbClr val="DBF6FE"/>
    <a:srgbClr val="6BC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228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estingchallenges.thetestingmap.org/detailsoverviewnow.c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116" y="1635062"/>
            <a:ext cx="5015484" cy="2387600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latin typeface="+mn-lt"/>
              </a:rPr>
              <a:t>Тестування текстового поля</a:t>
            </a:r>
            <a:endParaRPr lang="en-US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990" y="5006730"/>
            <a:ext cx="4992624" cy="1655762"/>
          </a:xfrm>
        </p:spPr>
        <p:txBody>
          <a:bodyPr/>
          <a:lstStyle/>
          <a:p>
            <a:pPr algn="l"/>
            <a:r>
              <a:rPr lang="uk-UA" dirty="0" smtClean="0"/>
              <a:t>ІП-16-1</a:t>
            </a:r>
          </a:p>
          <a:p>
            <a:pPr algn="l"/>
            <a:r>
              <a:rPr lang="uk-UA" dirty="0" err="1" smtClean="0"/>
              <a:t>Калатурний</a:t>
            </a:r>
            <a:r>
              <a:rPr lang="uk-UA" dirty="0" smtClean="0"/>
              <a:t> Антон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2" y="482802"/>
            <a:ext cx="8778240" cy="896209"/>
          </a:xfrm>
        </p:spPr>
        <p:txBody>
          <a:bodyPr/>
          <a:lstStyle/>
          <a:p>
            <a:pPr algn="ctr"/>
            <a:r>
              <a:rPr lang="uk-UA" b="1" dirty="0" smtClean="0"/>
              <a:t>Завдання:</a:t>
            </a:r>
            <a:endParaRPr lang="en-US" b="1" dirty="0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gray">
          <a:xfrm>
            <a:off x="759948" y="1367830"/>
            <a:ext cx="757415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sz="2400" b="1" dirty="0"/>
              <a:t>Мета роботи</a:t>
            </a:r>
            <a:r>
              <a:rPr lang="uk-UA" sz="2400" b="1" dirty="0" smtClean="0"/>
              <a:t>: </a:t>
            </a:r>
            <a:r>
              <a:rPr lang="uk-UA" sz="2400" dirty="0"/>
              <a:t>перевірка навичок та здібностей майбутнього </a:t>
            </a:r>
            <a:r>
              <a:rPr lang="uk-UA" sz="2400" dirty="0" err="1" smtClean="0"/>
              <a:t>тестувальника</a:t>
            </a:r>
            <a:r>
              <a:rPr lang="uk-UA" sz="2400" dirty="0" smtClean="0"/>
              <a:t> шляхом перевірки випадків некоректного вводу в текстове поле.</a:t>
            </a:r>
            <a:r>
              <a:rPr lang="uk-UA" sz="2400" b="1" dirty="0" smtClean="0"/>
              <a:t>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0" name="Прямоугольник 6"/>
          <p:cNvSpPr/>
          <p:nvPr/>
        </p:nvSpPr>
        <p:spPr>
          <a:xfrm>
            <a:off x="844732" y="2741911"/>
            <a:ext cx="785513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400" dirty="0" smtClean="0"/>
              <a:t>   Тестування </a:t>
            </a:r>
            <a:r>
              <a:rPr lang="uk-UA" sz="2400" dirty="0"/>
              <a:t>проводиться на веб-сайті </a:t>
            </a:r>
            <a:r>
              <a:rPr lang="uk-UA" sz="2400" i="1" u="sng" dirty="0"/>
              <a:t>http://</a:t>
            </a:r>
            <a:r>
              <a:rPr lang="uk-UA" sz="2400" i="1" u="sng" dirty="0" smtClean="0"/>
              <a:t>testingchallenges.thetestingmap.org/index.php</a:t>
            </a:r>
            <a:r>
              <a:rPr lang="uk-UA" sz="2400" dirty="0" smtClean="0"/>
              <a:t>. </a:t>
            </a:r>
            <a:endParaRPr lang="uk-UA" sz="2400" dirty="0"/>
          </a:p>
          <a:p>
            <a:pPr lvl="0"/>
            <a:r>
              <a:rPr lang="uk-UA" sz="2400" dirty="0" smtClean="0"/>
              <a:t>Щоб </a:t>
            </a:r>
            <a:r>
              <a:rPr lang="uk-UA" sz="2400" dirty="0"/>
              <a:t>успішно виконати завдання, тестер повинен вводити в текстове поле сайту значення, які потенційно можуть спричинити виникнення помилок. </a:t>
            </a:r>
            <a:r>
              <a:rPr lang="uk-UA" sz="2400" dirty="0" smtClean="0"/>
              <a:t> Всього є 18 помилок.</a:t>
            </a:r>
          </a:p>
          <a:p>
            <a:pPr lvl="0"/>
            <a:r>
              <a:rPr lang="uk-UA" sz="2400" dirty="0"/>
              <a:t> </a:t>
            </a:r>
            <a:r>
              <a:rPr lang="uk-UA" sz="2400" dirty="0" smtClean="0"/>
              <a:t>   Завдання </a:t>
            </a:r>
            <a:r>
              <a:rPr lang="uk-UA" sz="2400" dirty="0"/>
              <a:t>№1 - </a:t>
            </a:r>
            <a:r>
              <a:rPr lang="uk-UA" sz="2400" dirty="0" err="1"/>
              <a:t>Testing</a:t>
            </a:r>
            <a:r>
              <a:rPr lang="uk-UA" sz="2400" dirty="0"/>
              <a:t> </a:t>
            </a:r>
            <a:r>
              <a:rPr lang="uk-UA" sz="2400" dirty="0" err="1"/>
              <a:t>Challenge</a:t>
            </a:r>
            <a:r>
              <a:rPr lang="uk-UA" sz="2400" dirty="0"/>
              <a:t> #1. </a:t>
            </a:r>
            <a:endParaRPr lang="uk-UA" sz="2400" dirty="0" smtClean="0"/>
          </a:p>
          <a:p>
            <a:pPr lvl="0"/>
            <a:r>
              <a:rPr lang="uk-UA" sz="2400" dirty="0" smtClean="0"/>
              <a:t>Результат </a:t>
            </a:r>
            <a:r>
              <a:rPr lang="uk-UA" sz="2400" dirty="0"/>
              <a:t>представити у вигляді презентації. </a:t>
            </a:r>
            <a:endParaRPr lang="uk-UA" sz="2400" dirty="0" smtClean="0"/>
          </a:p>
          <a:p>
            <a:pPr lvl="0"/>
            <a:r>
              <a:rPr lang="uk-UA" sz="2400" dirty="0" smtClean="0"/>
              <a:t>Оцінюється в </a:t>
            </a:r>
            <a:r>
              <a:rPr lang="uk-UA" sz="2400" dirty="0"/>
              <a:t>5 балів.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2" y="482802"/>
            <a:ext cx="8778240" cy="896209"/>
          </a:xfrm>
        </p:spPr>
        <p:txBody>
          <a:bodyPr/>
          <a:lstStyle/>
          <a:p>
            <a:pPr algn="ctr"/>
            <a:r>
              <a:rPr lang="uk-UA" b="1" dirty="0" smtClean="0"/>
              <a:t>Помилкові значення вводу</a:t>
            </a:r>
            <a:endParaRPr lang="en-US" b="1" dirty="0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gray">
          <a:xfrm>
            <a:off x="634819" y="1367829"/>
            <a:ext cx="7574154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uk-UA" sz="2400" dirty="0" smtClean="0">
                <a:solidFill>
                  <a:srgbClr val="000000"/>
                </a:solidFill>
              </a:rPr>
              <a:t>Ввід – види перевірок </a:t>
            </a:r>
            <a:endParaRPr lang="en-US" sz="2400" dirty="0" smtClean="0">
              <a:solidFill>
                <a:srgbClr val="000000"/>
              </a:solidFill>
            </a:endParaRPr>
          </a:p>
          <a:p>
            <a:pPr algn="l"/>
            <a:endParaRPr lang="uk-UA" sz="2400" dirty="0" smtClean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“</a:t>
            </a:r>
            <a:r>
              <a:rPr lang="uk-UA" sz="2400" dirty="0" smtClean="0">
                <a:solidFill>
                  <a:srgbClr val="000000"/>
                </a:solidFill>
              </a:rPr>
              <a:t>123</a:t>
            </a:r>
            <a:r>
              <a:rPr lang="en-US" sz="2400" dirty="0" smtClean="0">
                <a:solidFill>
                  <a:srgbClr val="000000"/>
                </a:solidFill>
              </a:rPr>
              <a:t>”</a:t>
            </a:r>
            <a:r>
              <a:rPr lang="uk-UA" sz="2400" dirty="0" smtClean="0">
                <a:solidFill>
                  <a:srgbClr val="000000"/>
                </a:solidFill>
              </a:rPr>
              <a:t> 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Other </a:t>
            </a:r>
            <a:r>
              <a:rPr lang="en-US" sz="2400" dirty="0"/>
              <a:t>chars then </a:t>
            </a:r>
            <a:r>
              <a:rPr lang="en-US" sz="2400" dirty="0" smtClean="0"/>
              <a:t>alphabetic;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Average </a:t>
            </a:r>
            <a:r>
              <a:rPr lang="en-US" sz="2400" dirty="0"/>
              <a:t>value</a:t>
            </a:r>
          </a:p>
          <a:p>
            <a:pPr algn="l"/>
            <a:endParaRPr lang="en-US" sz="2400" dirty="0" smtClean="0">
              <a:solidFill>
                <a:srgbClr val="000000"/>
              </a:solidFill>
            </a:endParaRPr>
          </a:p>
          <a:p>
            <a:pPr algn="l"/>
            <a:r>
              <a:rPr lang="en-US" sz="2400" dirty="0" smtClean="0">
                <a:solidFill>
                  <a:srgbClr val="000000"/>
                </a:solidFill>
              </a:rPr>
              <a:t>“”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Empty </a:t>
            </a:r>
            <a:r>
              <a:rPr lang="en-US" sz="2400" dirty="0" smtClean="0"/>
              <a:t>value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“</a:t>
            </a:r>
            <a:r>
              <a:rPr lang="en-US" sz="2400" dirty="0" smtClean="0"/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”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Minimum </a:t>
            </a:r>
            <a:r>
              <a:rPr lang="en-US" sz="2400" dirty="0"/>
              <a:t>value</a:t>
            </a:r>
          </a:p>
          <a:p>
            <a:endParaRPr lang="en-US" sz="2400" dirty="0" smtClean="0"/>
          </a:p>
          <a:p>
            <a:r>
              <a:rPr lang="en-US" sz="2400" dirty="0" smtClean="0"/>
              <a:t>“</a:t>
            </a:r>
            <a:r>
              <a:rPr lang="en-US" sz="2400" dirty="0" err="1"/>
              <a:t>hfydispgmpohfydispgmpohfydispgmpo</a:t>
            </a:r>
            <a:r>
              <a:rPr lang="en-US" sz="2400" dirty="0" smtClean="0"/>
              <a:t>” (more than 30 )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than maximum </a:t>
            </a:r>
            <a:r>
              <a:rPr lang="en-US" sz="2400" dirty="0" smtClean="0"/>
              <a:t>values</a:t>
            </a:r>
          </a:p>
          <a:p>
            <a:endParaRPr lang="en-US" sz="2400" dirty="0"/>
          </a:p>
          <a:p>
            <a:pPr algn="l"/>
            <a:r>
              <a:rPr lang="uk-UA" sz="2400" dirty="0" smtClean="0">
                <a:solidFill>
                  <a:srgbClr val="000000"/>
                </a:solidFill>
              </a:rPr>
              <a:t> 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52" y="107417"/>
            <a:ext cx="8778240" cy="896209"/>
          </a:xfrm>
        </p:spPr>
        <p:txBody>
          <a:bodyPr/>
          <a:lstStyle/>
          <a:p>
            <a:pPr algn="ctr"/>
            <a:r>
              <a:rPr lang="ru-RU" b="1" dirty="0" err="1" smtClean="0"/>
              <a:t>Продовження</a:t>
            </a:r>
            <a:r>
              <a:rPr lang="en-US" b="1" dirty="0" smtClean="0"/>
              <a:t>  1</a:t>
            </a:r>
            <a:endParaRPr lang="en-US" b="1" dirty="0"/>
          </a:p>
        </p:txBody>
      </p:sp>
      <p:sp>
        <p:nvSpPr>
          <p:cNvPr id="30" name="Прямоугольник 6"/>
          <p:cNvSpPr/>
          <p:nvPr/>
        </p:nvSpPr>
        <p:spPr>
          <a:xfrm>
            <a:off x="879565" y="956536"/>
            <a:ext cx="78551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“</a:t>
            </a:r>
            <a:r>
              <a:rPr lang="en-US" sz="2400" dirty="0" err="1"/>
              <a:t>qwertyuiopqwertyuiopqwertyuiop</a:t>
            </a:r>
            <a:r>
              <a:rPr lang="en-US" sz="2400" dirty="0"/>
              <a:t>” (30 symbols)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Maximum values</a:t>
            </a:r>
          </a:p>
          <a:p>
            <a:endParaRPr lang="en-US" sz="2400" dirty="0"/>
          </a:p>
          <a:p>
            <a:r>
              <a:rPr lang="en-US" sz="2400" dirty="0" smtClean="0"/>
              <a:t>“</a:t>
            </a:r>
            <a:r>
              <a:rPr lang="ru-RU" sz="2400" dirty="0" smtClean="0"/>
              <a:t> </a:t>
            </a:r>
            <a:r>
              <a:rPr lang="en-US" sz="2400" dirty="0" smtClean="0"/>
              <a:t>”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Space</a:t>
            </a:r>
          </a:p>
          <a:p>
            <a:endParaRPr lang="en-US" sz="2400" dirty="0" smtClean="0"/>
          </a:p>
          <a:p>
            <a:r>
              <a:rPr lang="en-US" sz="2400" dirty="0" smtClean="0"/>
              <a:t>“</a:t>
            </a:r>
            <a:r>
              <a:rPr lang="uk-UA" sz="2400" dirty="0"/>
              <a:t>Толік</a:t>
            </a:r>
            <a:r>
              <a:rPr lang="en-US" sz="2400" dirty="0" smtClean="0"/>
              <a:t>”            “”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Non </a:t>
            </a:r>
            <a:r>
              <a:rPr lang="en-US" sz="2400" dirty="0" smtClean="0"/>
              <a:t>ASCII</a:t>
            </a:r>
          </a:p>
          <a:p>
            <a:endParaRPr lang="en-US" sz="2400" dirty="0"/>
          </a:p>
          <a:p>
            <a:r>
              <a:rPr lang="en-US" sz="2400" dirty="0" smtClean="0"/>
              <a:t>“  </a:t>
            </a:r>
            <a:r>
              <a:rPr lang="en-US" sz="2400" dirty="0" err="1" smtClean="0"/>
              <a:t>tolya</a:t>
            </a:r>
            <a:r>
              <a:rPr lang="en-US" sz="2400" dirty="0" smtClean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Space values at the beginning</a:t>
            </a:r>
          </a:p>
          <a:p>
            <a:endParaRPr lang="en-US" sz="2400" dirty="0"/>
          </a:p>
          <a:p>
            <a:r>
              <a:rPr lang="en-US" sz="2400" dirty="0"/>
              <a:t>“</a:t>
            </a:r>
            <a:r>
              <a:rPr lang="en-US" sz="2400" dirty="0" err="1"/>
              <a:t>tolya</a:t>
            </a:r>
            <a:r>
              <a:rPr lang="en-US" sz="2400" dirty="0"/>
              <a:t> n</a:t>
            </a:r>
            <a:r>
              <a:rPr lang="en-US" sz="2400" dirty="0" smtClean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Space in the </a:t>
            </a:r>
            <a:r>
              <a:rPr lang="en-US" sz="2400" dirty="0" smtClean="0"/>
              <a:t>middle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2" y="482802"/>
            <a:ext cx="8778240" cy="896209"/>
          </a:xfrm>
        </p:spPr>
        <p:txBody>
          <a:bodyPr/>
          <a:lstStyle/>
          <a:p>
            <a:pPr algn="ctr"/>
            <a:r>
              <a:rPr lang="ru-RU" b="1" dirty="0" err="1" smtClean="0"/>
              <a:t>Продовження</a:t>
            </a:r>
            <a:r>
              <a:rPr lang="ru-RU" b="1" dirty="0" smtClean="0"/>
              <a:t> 2</a:t>
            </a:r>
            <a:endParaRPr lang="en-US" b="1" dirty="0"/>
          </a:p>
        </p:txBody>
      </p:sp>
      <p:sp>
        <p:nvSpPr>
          <p:cNvPr id="30" name="Прямоугольник 6"/>
          <p:cNvSpPr/>
          <p:nvPr/>
        </p:nvSpPr>
        <p:spPr>
          <a:xfrm>
            <a:off x="696686" y="1283794"/>
            <a:ext cx="7855131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“</a:t>
            </a:r>
            <a:r>
              <a:rPr lang="en-US" sz="2400" dirty="0" smtClean="0"/>
              <a:t>Anatoly  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Space values at the end</a:t>
            </a:r>
          </a:p>
          <a:p>
            <a:endParaRPr lang="en-US" sz="2400" dirty="0"/>
          </a:p>
          <a:p>
            <a:r>
              <a:rPr lang="en-US" sz="2400" dirty="0"/>
              <a:t>“dfjwGGe82H43g3uRiy53h</a:t>
            </a:r>
            <a:r>
              <a:rPr lang="en-US" sz="2400" dirty="0" smtClean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looked at the page source</a:t>
            </a:r>
          </a:p>
          <a:p>
            <a:endParaRPr lang="en-US" sz="2400" dirty="0"/>
          </a:p>
          <a:p>
            <a:r>
              <a:rPr lang="en-US" sz="2400" dirty="0"/>
              <a:t>“&lt;html&gt;&lt;/html</a:t>
            </a:r>
            <a:r>
              <a:rPr lang="en-US" sz="2400" dirty="0" smtClean="0"/>
              <a:t>&gt;”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used html tags</a:t>
            </a:r>
          </a:p>
          <a:p>
            <a:endParaRPr lang="en-US" sz="2400" dirty="0"/>
          </a:p>
          <a:p>
            <a:r>
              <a:rPr lang="en-US" sz="2400" dirty="0"/>
              <a:t>“'select * from user</a:t>
            </a:r>
            <a:r>
              <a:rPr lang="en-US" sz="2400" dirty="0" smtClean="0"/>
              <a:t>;'”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Basic </a:t>
            </a:r>
            <a:r>
              <a:rPr lang="en-US" sz="2400" dirty="0" err="1"/>
              <a:t>Sql</a:t>
            </a:r>
            <a:r>
              <a:rPr lang="en-US" sz="2400" dirty="0"/>
              <a:t> injection</a:t>
            </a:r>
          </a:p>
          <a:p>
            <a:endParaRPr lang="en-US" sz="2400" dirty="0" smtClean="0"/>
          </a:p>
          <a:p>
            <a:r>
              <a:rPr lang="en-US" sz="2400" dirty="0"/>
              <a:t>“&lt;</a:t>
            </a:r>
            <a:r>
              <a:rPr lang="en-US" sz="2400" dirty="0" smtClean="0"/>
              <a:t>script&gt;alert(‘Hello!’)&lt;/</a:t>
            </a:r>
            <a:r>
              <a:rPr lang="en-US" sz="2400" dirty="0"/>
              <a:t>script</a:t>
            </a:r>
            <a:r>
              <a:rPr lang="en-US" sz="2400" dirty="0" smtClean="0"/>
              <a:t>&gt;”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Basic XSS</a:t>
            </a:r>
          </a:p>
          <a:p>
            <a:endParaRPr lang="en-US" sz="2400" dirty="0" smtClean="0"/>
          </a:p>
          <a:p>
            <a:r>
              <a:rPr lang="en-US" sz="2400" dirty="0" smtClean="0"/>
              <a:t>“”</a:t>
            </a:r>
          </a:p>
          <a:p>
            <a:r>
              <a:rPr lang="en-US" sz="2400" dirty="0" smtClean="0"/>
              <a:t>“”</a:t>
            </a:r>
          </a:p>
          <a:p>
            <a:r>
              <a:rPr lang="en-US" sz="2400" dirty="0" smtClean="0"/>
              <a:t>“”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2" y="482802"/>
            <a:ext cx="8778240" cy="896209"/>
          </a:xfrm>
        </p:spPr>
        <p:txBody>
          <a:bodyPr/>
          <a:lstStyle/>
          <a:p>
            <a:pPr algn="ctr"/>
            <a:r>
              <a:rPr lang="ru-RU" b="1" dirty="0" err="1" smtClean="0"/>
              <a:t>Продовження</a:t>
            </a:r>
            <a:r>
              <a:rPr lang="ru-RU" b="1" dirty="0" smtClean="0"/>
              <a:t> 3</a:t>
            </a:r>
            <a:endParaRPr lang="en-US" b="1" dirty="0"/>
          </a:p>
        </p:txBody>
      </p:sp>
      <p:sp>
        <p:nvSpPr>
          <p:cNvPr id="30" name="Прямоугольник 6"/>
          <p:cNvSpPr/>
          <p:nvPr/>
        </p:nvSpPr>
        <p:spPr>
          <a:xfrm>
            <a:off x="879566" y="1976814"/>
            <a:ext cx="785513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hlinkClick r:id="rId2"/>
              </a:rPr>
              <a:t>“http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testingchallenges.thetestingmap.org/detailsoverviewnow.css</a:t>
            </a:r>
            <a:r>
              <a:rPr lang="en-US" sz="2400" dirty="0" smtClean="0"/>
              <a:t>”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</a:t>
            </a:r>
            <a:r>
              <a:rPr lang="en-US" sz="2400" dirty="0" err="1" smtClean="0"/>
              <a:t>css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“</a:t>
            </a:r>
            <a:r>
              <a:rPr lang="en-US" sz="2400" dirty="0"/>
              <a:t>oi32jnxd42390slk345</a:t>
            </a:r>
            <a:r>
              <a:rPr lang="en-US" sz="2400" dirty="0" smtClean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looked at the cookie</a:t>
            </a:r>
          </a:p>
          <a:p>
            <a:endParaRPr lang="en-US" sz="2400" dirty="0" smtClean="0"/>
          </a:p>
          <a:p>
            <a:r>
              <a:rPr lang="en-US" sz="2400" dirty="0"/>
              <a:t>“&lt;input type="hidden" name="</a:t>
            </a:r>
            <a:r>
              <a:rPr lang="en-US" sz="2400" dirty="0" err="1"/>
              <a:t>user_right_as_admin</a:t>
            </a:r>
            <a:r>
              <a:rPr lang="en-US" sz="2400" dirty="0"/>
              <a:t>" value="1</a:t>
            </a:r>
            <a:r>
              <a:rPr lang="en-US" sz="2400" dirty="0" smtClean="0"/>
              <a:t>"&gt;”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made the user admin</a:t>
            </a:r>
          </a:p>
          <a:p>
            <a:endParaRPr lang="en-US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2" y="136293"/>
            <a:ext cx="8778240" cy="896209"/>
          </a:xfrm>
        </p:spPr>
        <p:txBody>
          <a:bodyPr/>
          <a:lstStyle/>
          <a:p>
            <a:pPr algn="ctr"/>
            <a:r>
              <a:rPr lang="ru-RU" b="1" dirty="0" err="1" smtClean="0"/>
              <a:t>Висновок</a:t>
            </a:r>
            <a:endParaRPr lang="en-US" b="1" dirty="0"/>
          </a:p>
        </p:txBody>
      </p:sp>
      <p:sp>
        <p:nvSpPr>
          <p:cNvPr id="30" name="Прямоугольник 6"/>
          <p:cNvSpPr/>
          <p:nvPr/>
        </p:nvSpPr>
        <p:spPr>
          <a:xfrm>
            <a:off x="1023945" y="5198854"/>
            <a:ext cx="78551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err="1" smtClean="0"/>
              <a:t>Отже</a:t>
            </a:r>
            <a:r>
              <a:rPr lang="ru-RU" sz="4000" dirty="0" smtClean="0"/>
              <a:t>, </a:t>
            </a:r>
            <a:r>
              <a:rPr lang="ru-RU" sz="4000" dirty="0" err="1" smtClean="0"/>
              <a:t>знайдені</a:t>
            </a:r>
            <a:r>
              <a:rPr lang="ru-RU" sz="4000" dirty="0" smtClean="0"/>
              <a:t> </a:t>
            </a:r>
            <a:r>
              <a:rPr lang="ru-RU" sz="4000" dirty="0" err="1" smtClean="0"/>
              <a:t>всі</a:t>
            </a:r>
            <a:r>
              <a:rPr lang="ru-RU" sz="4000" dirty="0" smtClean="0"/>
              <a:t> 18 </a:t>
            </a:r>
            <a:r>
              <a:rPr lang="ru-RU" sz="4000" dirty="0" err="1" smtClean="0"/>
              <a:t>випадків</a:t>
            </a:r>
            <a:r>
              <a:rPr lang="ru-RU" sz="4000" dirty="0" smtClean="0"/>
              <a:t> </a:t>
            </a:r>
            <a:r>
              <a:rPr lang="ru-RU" sz="4000" dirty="0" err="1" smtClean="0"/>
              <a:t>помилки</a:t>
            </a:r>
            <a:r>
              <a:rPr lang="ru-RU" sz="4000" dirty="0" smtClean="0"/>
              <a:t>. </a:t>
            </a:r>
            <a:r>
              <a:rPr lang="ru-RU" sz="4000" dirty="0" err="1" smtClean="0"/>
              <a:t>Дякую</a:t>
            </a:r>
            <a:r>
              <a:rPr lang="ru-RU" sz="4000" dirty="0" smtClean="0"/>
              <a:t> за </a:t>
            </a:r>
            <a:r>
              <a:rPr lang="ru-RU" sz="4000" dirty="0" err="1" smtClean="0"/>
              <a:t>увагу</a:t>
            </a:r>
            <a:r>
              <a:rPr lang="ru-RU" sz="4000" dirty="0" smtClean="0"/>
              <a:t>!</a:t>
            </a:r>
            <a:endParaRPr lang="ru-RU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5" t="38316" r="58868"/>
          <a:stretch/>
        </p:blipFill>
        <p:spPr bwMode="auto">
          <a:xfrm>
            <a:off x="3026457" y="968551"/>
            <a:ext cx="3137836" cy="423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254</Words>
  <Application>Microsoft Office PowerPoint</Application>
  <PresentationFormat>Экран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Тестування текстового поля</vt:lpstr>
      <vt:lpstr>Завдання:</vt:lpstr>
      <vt:lpstr>Помилкові значення вводу</vt:lpstr>
      <vt:lpstr>Продовження  1</vt:lpstr>
      <vt:lpstr>Продовження 2</vt:lpstr>
      <vt:lpstr>Продовження 3</vt:lpstr>
      <vt:lpstr>Висновок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антон</cp:lastModifiedBy>
  <cp:revision>46</cp:revision>
  <dcterms:created xsi:type="dcterms:W3CDTF">2018-09-04T12:10:47Z</dcterms:created>
  <dcterms:modified xsi:type="dcterms:W3CDTF">2019-06-01T17:18:52Z</dcterms:modified>
</cp:coreProperties>
</file>