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5" r:id="rId4"/>
    <p:sldId id="264" r:id="rId5"/>
    <p:sldId id="273" r:id="rId6"/>
    <p:sldId id="274" r:id="rId7"/>
    <p:sldId id="275" r:id="rId8"/>
    <p:sldId id="276" r:id="rId9"/>
    <p:sldId id="277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1028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ugred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116" y="1635062"/>
            <a:ext cx="5015484" cy="2387600"/>
          </a:xfrm>
        </p:spPr>
        <p:txBody>
          <a:bodyPr/>
          <a:lstStyle/>
          <a:p>
            <a:r>
              <a:rPr lang="uk-UA" b="1" dirty="0" err="1" smtClean="0">
                <a:latin typeface="+mn-lt"/>
              </a:rPr>
              <a:t>Баг</a:t>
            </a:r>
            <a:r>
              <a:rPr lang="uk-UA" b="1" dirty="0" smtClean="0">
                <a:latin typeface="+mn-lt"/>
              </a:rPr>
              <a:t>-репорти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990" y="5006730"/>
            <a:ext cx="4992624" cy="1655762"/>
          </a:xfrm>
        </p:spPr>
        <p:txBody>
          <a:bodyPr/>
          <a:lstStyle/>
          <a:p>
            <a:pPr algn="l"/>
            <a:r>
              <a:rPr lang="uk-UA" dirty="0" smtClean="0"/>
              <a:t>ІП-16-1</a:t>
            </a:r>
          </a:p>
          <a:p>
            <a:pPr algn="l"/>
            <a:r>
              <a:rPr lang="uk-UA" dirty="0" err="1" smtClean="0"/>
              <a:t>Калатурний</a:t>
            </a:r>
            <a:r>
              <a:rPr lang="uk-UA" dirty="0" smtClean="0"/>
              <a:t> Антон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8157" y="2261302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 for attention!</a:t>
            </a:r>
            <a:endParaRPr lang="uk-UA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1266" name="Picture 2" descr="ÐÐ°ÑÑÐ¸Ð½ÐºÐ¸ Ð¿Ð¾ Ð·Ð°Ð¿ÑÐ¾ÑÑ the 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6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7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b="1" dirty="0" smtClean="0"/>
              <a:t>Завдання: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689129" y="1367830"/>
            <a:ext cx="75741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400" b="1" dirty="0"/>
              <a:t>Мета роботи</a:t>
            </a:r>
            <a:r>
              <a:rPr lang="uk-UA" sz="2400" b="1" dirty="0" smtClean="0"/>
              <a:t>: </a:t>
            </a:r>
            <a:r>
              <a:rPr lang="uk-UA" sz="2400" dirty="0"/>
              <a:t>навчитися для тестових умов писати </a:t>
            </a:r>
            <a:r>
              <a:rPr lang="en-US" sz="2400" b="1" dirty="0" smtClean="0"/>
              <a:t>bug reports</a:t>
            </a:r>
            <a:r>
              <a:rPr lang="en-US" sz="2400" dirty="0" smtClean="0"/>
              <a:t> </a:t>
            </a:r>
            <a:r>
              <a:rPr lang="uk-UA" sz="2400" dirty="0"/>
              <a:t>з певним рівнем деталізації</a:t>
            </a:r>
            <a:r>
              <a:rPr lang="ru-RU" sz="2400" dirty="0"/>
              <a:t>. </a:t>
            </a:r>
            <a:r>
              <a:rPr lang="uk-UA" sz="2400" b="1" dirty="0" smtClean="0"/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548641" y="2677241"/>
            <a:ext cx="7855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Розробити для даних варіантів з попередньої лабораторної роботи звіти про помилки/дефекти, які призвели до означених результатів тестування. Правильно дайте назву </a:t>
            </a:r>
            <a:r>
              <a:rPr lang="uk-UA" sz="2400" dirty="0" err="1"/>
              <a:t>багу</a:t>
            </a:r>
            <a:r>
              <a:rPr lang="uk-UA" sz="2400" dirty="0"/>
              <a:t>, скориставшись сайтом </a:t>
            </a:r>
            <a:r>
              <a:rPr lang="uk-UA" sz="2400" u="sng" dirty="0">
                <a:hlinkClick r:id="rId2"/>
              </a:rPr>
              <a:t>http://bugred.ru/</a:t>
            </a:r>
            <a:r>
              <a:rPr lang="uk-UA" sz="2400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15187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</a:t>
            </a:r>
            <a:r>
              <a:rPr lang="en-US" b="1" dirty="0" smtClean="0"/>
              <a:t> # 1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2" r="51086" b="10203"/>
          <a:stretch/>
        </p:blipFill>
        <p:spPr bwMode="auto">
          <a:xfrm>
            <a:off x="687976" y="1140823"/>
            <a:ext cx="6113417" cy="49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8708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</a:t>
            </a:r>
            <a:r>
              <a:rPr lang="en-US" b="1" dirty="0" smtClean="0"/>
              <a:t> </a:t>
            </a:r>
            <a:r>
              <a:rPr lang="en-US" b="1" dirty="0"/>
              <a:t> </a:t>
            </a:r>
            <a:r>
              <a:rPr lang="en-US" b="1" dirty="0" smtClean="0"/>
              <a:t># 2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2" r="38585" b="9154"/>
          <a:stretch/>
        </p:blipFill>
        <p:spPr bwMode="auto">
          <a:xfrm>
            <a:off x="1036320" y="896982"/>
            <a:ext cx="7454536" cy="543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15187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 </a:t>
            </a:r>
            <a:r>
              <a:rPr lang="en-US" b="1" dirty="0" smtClean="0"/>
              <a:t># 3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51338" b="10188"/>
          <a:stretch/>
        </p:blipFill>
        <p:spPr bwMode="auto">
          <a:xfrm>
            <a:off x="1344023" y="1018902"/>
            <a:ext cx="6493692" cy="541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9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15187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 </a:t>
            </a:r>
            <a:r>
              <a:rPr lang="en-US" b="1" dirty="0" smtClean="0"/>
              <a:t># 4 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r="51524" b="8042"/>
          <a:stretch/>
        </p:blipFill>
        <p:spPr bwMode="auto">
          <a:xfrm>
            <a:off x="1384662" y="896982"/>
            <a:ext cx="6540138" cy="560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15187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 </a:t>
            </a:r>
            <a:r>
              <a:rPr lang="en-US" b="1" dirty="0" smtClean="0"/>
              <a:t># 5 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4" r="50000" b="5126"/>
          <a:stretch/>
        </p:blipFill>
        <p:spPr bwMode="auto">
          <a:xfrm>
            <a:off x="1619794" y="1123404"/>
            <a:ext cx="6104708" cy="528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15187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 </a:t>
            </a:r>
            <a:r>
              <a:rPr lang="en-US" b="1" dirty="0" smtClean="0"/>
              <a:t># 6 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3" r="54076" b="7235"/>
          <a:stretch/>
        </p:blipFill>
        <p:spPr bwMode="auto">
          <a:xfrm>
            <a:off x="1803643" y="801188"/>
            <a:ext cx="5929568" cy="571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0" y="151876"/>
            <a:ext cx="8778240" cy="896209"/>
          </a:xfrm>
        </p:spPr>
        <p:txBody>
          <a:bodyPr/>
          <a:lstStyle/>
          <a:p>
            <a:pPr algn="ctr"/>
            <a:r>
              <a:rPr lang="ru-RU" b="1" dirty="0" smtClean="0"/>
              <a:t>Баг-репорт </a:t>
            </a:r>
            <a:r>
              <a:rPr lang="en-US" b="1" dirty="0" smtClean="0"/>
              <a:t># 7 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7" r="53110" b="12503"/>
          <a:stretch/>
        </p:blipFill>
        <p:spPr bwMode="auto">
          <a:xfrm>
            <a:off x="1471749" y="1031966"/>
            <a:ext cx="6087291" cy="559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8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77</Words>
  <Application>Microsoft Office PowerPoint</Application>
  <PresentationFormat>Экран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Баг-репорти</vt:lpstr>
      <vt:lpstr>Завдання:</vt:lpstr>
      <vt:lpstr>Баг-репорт # 1</vt:lpstr>
      <vt:lpstr>Баг-репорт  # 2</vt:lpstr>
      <vt:lpstr>Баг-репорт # 3 </vt:lpstr>
      <vt:lpstr>Баг-репорт # 4 </vt:lpstr>
      <vt:lpstr>Баг-репорт # 5 </vt:lpstr>
      <vt:lpstr>Баг-репорт # 6 </vt:lpstr>
      <vt:lpstr>Баг-репорт # 7 </vt:lpstr>
      <vt:lpstr>Thank you for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антон</cp:lastModifiedBy>
  <cp:revision>49</cp:revision>
  <dcterms:created xsi:type="dcterms:W3CDTF">2018-09-04T12:10:47Z</dcterms:created>
  <dcterms:modified xsi:type="dcterms:W3CDTF">2019-06-02T21:56:10Z</dcterms:modified>
</cp:coreProperties>
</file>