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0511C-443F-41EB-BE58-C19CC5870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5C3559-9B1F-42E6-8F23-3B130F4FA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D809E-2C5E-47FA-AC6F-A9E6CD94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54E6D-84EF-4696-9529-A374456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A03DD-4C31-43D9-A84B-0AC47749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9F35B-6664-4235-A6A0-22093B37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8399CC-9541-4D1F-BA23-7956C386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1D3B7-657B-4C31-97AB-F4AFF062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5C00D1-F599-4AD8-AA22-F0AE76F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9A61F-8C82-4340-9054-7204041F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181420-0A96-4E0D-B589-04146615C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11FD16-AC7C-4964-B5DA-8D140FEA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CE0A8-8577-46E7-87C6-21024EF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10A8C-CD3F-4FC2-98CB-587ACAA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8BF29-279B-43EF-B45E-B662240B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F1D25-6281-40A6-BBB0-0FE8764F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39EF4-5C0C-4E7B-985C-CA42F60F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B9A37-2594-4EB1-9364-A685586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A09C5-1D22-409B-B23C-6DF91FFC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97621-03E9-49A7-ABBA-9A0097EF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8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A1069-4A9D-4DA8-8666-05BFF9FF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3D1CE-1C8E-43A1-8D2A-CE546E01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87A46-FC0D-4EA8-87A4-22BB772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97FB0-B0DB-4858-885A-F79D536C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081CA-507C-4E8C-865F-FF3B0F3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76A22-C15C-4F04-A178-9E0F3CF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ADAD5-2BB0-4A93-BF36-1C50E14A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63339-AC96-4FEC-9BF1-A48D0D78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9B65ED-854C-4019-83D3-8FBC9BE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6A7431-7994-4362-95BE-43C4040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6FB73F-C84B-4144-B93E-42C334B4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6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9F845-DD8E-42F5-AB5D-294B26DF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93C55-ADDA-4A3B-A5A8-15781B5C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A72FC1-D48E-4974-BFCE-BD9E3F040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3934CC-E689-4558-BBBC-18F3F0BE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4557B8-802B-4E5E-ABF2-243BE0C9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BF3A00-18A3-4FB5-98A4-01610AB5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6155E1-F7D3-4E41-B82A-A68FE0A2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7782A-3867-411F-BD53-499DD928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6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6EB8-CD77-40A5-A9A8-7DA5375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2DF573-0D44-4F63-8EB9-FF9C6C6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4E1902-DD5D-4B58-9505-85374FF9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D8C425-5B7B-4364-97FA-81D43A41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EB03BD-26B1-4A37-9763-70116BDA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0491FE-DFEF-4425-88D0-00C9A49B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1ECCE8-182E-4ED0-BACE-72ABAB96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2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2FB1-45D6-479C-B523-1C6A55FB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533D9-6888-4106-AF62-B85CA39D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6489D-3F78-418C-B48C-8EF7A082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86AB88-5680-494B-8D08-9FC19B0B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FED8B-6E9C-4EC1-93D9-42ED6CFD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5CDCC4-4AEC-40D7-8087-2B790A49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A65FA-85BF-479E-B2AB-210F84D3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03C611-BC28-4209-B9DA-01CAFC7BA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91056E-DCAA-4EEB-B370-8F0D59BA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D573A-550D-4CC2-9C44-69673E5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FE0BE-C52A-4711-845A-2FD75304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6DE80-AAA7-4E04-83BA-6D9FF7D6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254EE-68BA-4381-BBF8-CDBE3A7A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C78DE-47B3-48CE-B81A-C35D10030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3892F-CA5D-40C5-9552-A39C329F4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4FAB-1529-4800-98EB-30603E1ECDE5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0008E-1C7C-49D6-8C7F-5B7671556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A152C-3EB2-42CA-8828-5352A60F7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C8ED-BD13-43CC-BA50-A2A7EC97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5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44D9D-BA8C-4831-AE0B-75EBEAF4E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Колоризация черно-белых фотографий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1CCDDB-C9A3-46D9-84C8-9B1594D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2252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ahnschrift Light SemiCondensed" panose="020B0502040204020203" pitchFamily="34" charset="0"/>
              </a:rPr>
              <a:t>Киприянов Вячеслав, Устинов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6095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3E812-5E16-4AF5-BF80-0839EB38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Condensed" panose="020B0502040204020203" pitchFamily="34" charset="0"/>
              </a:rPr>
              <a:t>Принцип</a:t>
            </a:r>
          </a:p>
        </p:txBody>
      </p:sp>
      <p:pic>
        <p:nvPicPr>
          <p:cNvPr id="5" name="Объект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08A36AFA-7BFC-449B-88C5-FE78F23F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6431"/>
            <a:ext cx="10515600" cy="23861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15059-F5BB-4106-B148-0D241832BD71}"/>
              </a:ext>
            </a:extLst>
          </p:cNvPr>
          <p:cNvSpPr txBox="1"/>
          <p:nvPr/>
        </p:nvSpPr>
        <p:spPr>
          <a:xfrm>
            <a:off x="2547257" y="4197962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96F9E-1CAD-4C6E-9A15-F4E3B6C25ECD}"/>
              </a:ext>
            </a:extLst>
          </p:cNvPr>
          <p:cNvSpPr txBox="1"/>
          <p:nvPr/>
        </p:nvSpPr>
        <p:spPr>
          <a:xfrm>
            <a:off x="6674498" y="4197962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82957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EEE7-8AC3-41E0-8AB7-846E3D92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Condensed" panose="020B0502040204020203" pitchFamily="34" charset="0"/>
              </a:rPr>
              <a:t>Первая версия</a:t>
            </a:r>
          </a:p>
        </p:txBody>
      </p:sp>
      <p:pic>
        <p:nvPicPr>
          <p:cNvPr id="5" name="Объект 4" descr="Изображение выглядит как человек, внутренний, в позе, волосы&#10;&#10;Автоматически созданное описание">
            <a:extLst>
              <a:ext uri="{FF2B5EF4-FFF2-40B4-BE49-F238E27FC236}">
                <a16:creationId xmlns:a16="http://schemas.microsoft.com/office/drawing/2014/main" id="{6AA44C6C-24F2-4EF2-912E-C944D2462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08" y="1690688"/>
            <a:ext cx="6231384" cy="2060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23B05-E30E-4553-9B12-ED34E8F1D883}"/>
              </a:ext>
            </a:extLst>
          </p:cNvPr>
          <p:cNvSpPr txBox="1"/>
          <p:nvPr/>
        </p:nvSpPr>
        <p:spPr>
          <a:xfrm>
            <a:off x="7581530" y="375139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Оригинал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6BE4E49-D5D4-40AB-82F8-9E0C548CED97}"/>
              </a:ext>
            </a:extLst>
          </p:cNvPr>
          <p:cNvCxnSpPr/>
          <p:nvPr/>
        </p:nvCxnSpPr>
        <p:spPr>
          <a:xfrm flipH="1">
            <a:off x="5807475" y="3936061"/>
            <a:ext cx="57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A14733-4AC6-4862-AA86-67C8DB6713BB}"/>
              </a:ext>
            </a:extLst>
          </p:cNvPr>
          <p:cNvSpPr txBox="1"/>
          <p:nvPr/>
        </p:nvSpPr>
        <p:spPr>
          <a:xfrm>
            <a:off x="3665367" y="375139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4161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241A2-49CC-4DA1-A0EA-E800CE3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Condensed" panose="020B0502040204020203" pitchFamily="34" charset="0"/>
              </a:rPr>
              <a:t>Цветовое пространство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5A7404-B643-4FE8-90BE-08017D92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96" y="1576932"/>
            <a:ext cx="5761608" cy="2136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B917-DD72-460F-966F-1350EFCA6370}"/>
              </a:ext>
            </a:extLst>
          </p:cNvPr>
          <p:cNvSpPr txBox="1"/>
          <p:nvPr/>
        </p:nvSpPr>
        <p:spPr>
          <a:xfrm>
            <a:off x="3711373" y="3713528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Lab = L(lightness)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+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+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b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ru-RU" dirty="0">
                <a:latin typeface="Bahnschrift Light SemiCondensed" panose="020B0502040204020203" pitchFamily="34" charset="0"/>
              </a:rPr>
              <a:t>декартовы координаты)</a:t>
            </a:r>
          </a:p>
        </p:txBody>
      </p:sp>
      <p:pic>
        <p:nvPicPr>
          <p:cNvPr id="8" name="Рисунок 7" descr="Изображение выглядит как текст, электроника,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D42498A5-AEE1-4A33-983E-099973E12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8" y="4170784"/>
            <a:ext cx="7247923" cy="16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E21B-8334-432E-AEC5-F3D8EE87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Condensed" panose="020B0502040204020203" pitchFamily="34" charset="0"/>
              </a:rPr>
              <a:t>Обучение</a:t>
            </a:r>
          </a:p>
        </p:txBody>
      </p:sp>
      <p:pic>
        <p:nvPicPr>
          <p:cNvPr id="9" name="Объект 8" descr="Изображение выглядит как текст, много, в линейку&#10;&#10;Автоматически созданное описание">
            <a:extLst>
              <a:ext uri="{FF2B5EF4-FFF2-40B4-BE49-F238E27FC236}">
                <a16:creationId xmlns:a16="http://schemas.microsoft.com/office/drawing/2014/main" id="{CC4C0AD2-DDE2-4F12-BF01-627F31B0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357437"/>
            <a:ext cx="6191250" cy="2143125"/>
          </a:xfrm>
        </p:spPr>
      </p:pic>
    </p:spTree>
    <p:extLst>
      <p:ext uri="{BB962C8B-B14F-4D97-AF65-F5344CB8AC3E}">
        <p14:creationId xmlns:p14="http://schemas.microsoft.com/office/powerpoint/2010/main" val="1389489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Bahnschrift SemiCondensed</vt:lpstr>
      <vt:lpstr>Calibri</vt:lpstr>
      <vt:lpstr>Calibri Light</vt:lpstr>
      <vt:lpstr>Тема Office</vt:lpstr>
      <vt:lpstr>Колоризация черно-белых фотографий</vt:lpstr>
      <vt:lpstr>Принцип</vt:lpstr>
      <vt:lpstr>Первая версия</vt:lpstr>
      <vt:lpstr>Цветовое пространство</vt:lpstr>
      <vt:lpstr>Обучение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Колоризация черно-белых фотографий</dc:title>
  <dc:creator>Киприянов Вячеслав Владимирович</dc:creator>
  <cp:lastModifiedBy>Киприянов Вячеслав Владимирович</cp:lastModifiedBy>
  <cp:revision>5</cp:revision>
  <dcterms:created xsi:type="dcterms:W3CDTF">2020-12-10T14:13:45Z</dcterms:created>
  <dcterms:modified xsi:type="dcterms:W3CDTF">2020-12-10T15:38:51Z</dcterms:modified>
</cp:coreProperties>
</file>