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3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9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5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9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2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6C66B2-BD3E-4EC7-B326-A30EAF065FB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E9212-A828-48EA-8E7A-E4704728B9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 Enabler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Selvakumar 551461</a:t>
            </a:r>
          </a:p>
          <a:p>
            <a:r>
              <a:rPr lang="en-US" dirty="0" err="1" smtClean="0"/>
              <a:t>Nimaeshika</a:t>
            </a:r>
            <a:r>
              <a:rPr lang="en-US" dirty="0"/>
              <a:t> 511917</a:t>
            </a:r>
          </a:p>
        </p:txBody>
      </p:sp>
    </p:spTree>
    <p:extLst>
      <p:ext uri="{BB962C8B-B14F-4D97-AF65-F5344CB8AC3E}">
        <p14:creationId xmlns:p14="http://schemas.microsoft.com/office/powerpoint/2010/main" val="34731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People who have stutter </a:t>
            </a:r>
            <a:r>
              <a:rPr lang="en-US" dirty="0"/>
              <a:t>voice </a:t>
            </a:r>
            <a:r>
              <a:rPr lang="en-US" dirty="0" smtClean="0"/>
              <a:t>tend to lose confident while addressing a larger crowd in public forum or in a important call. Idea is to enable them raise </a:t>
            </a:r>
            <a:r>
              <a:rPr lang="en-US" dirty="0"/>
              <a:t>their opinions more confidently and </a:t>
            </a:r>
            <a:r>
              <a:rPr lang="en-US" dirty="0" smtClean="0"/>
              <a:t>clearly by providing them a device that could convert stutter input voice to clear voice.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1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olution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voice enabler device would be equipped with microphone and speaker. It could be integrated to mobile/telephones while the user speaks on a phone.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9776" y="3492533"/>
            <a:ext cx="1380392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Stutter voice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6030" y="3492533"/>
            <a:ext cx="1456592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Enabler Device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03955" y="3492533"/>
            <a:ext cx="1380392" cy="72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Voice</a:t>
            </a: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700168" y="3857414"/>
            <a:ext cx="1475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5723057" y="3857414"/>
            <a:ext cx="2480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76030" y="2557032"/>
            <a:ext cx="1450730" cy="58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 filter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2"/>
            <a:endCxn id="6" idx="0"/>
          </p:cNvCxnSpPr>
          <p:nvPr/>
        </p:nvCxnSpPr>
        <p:spPr>
          <a:xfrm>
            <a:off x="5901395" y="3146117"/>
            <a:ext cx="2931" cy="34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40051" y="4686299"/>
            <a:ext cx="1361344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477608" y="4222295"/>
            <a:ext cx="8792" cy="48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26480" y="4686298"/>
            <a:ext cx="1373062" cy="65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</a:t>
            </a:r>
          </a:p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479931" y="4222295"/>
            <a:ext cx="0" cy="46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5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Proposed solution is to build a machine learning model that would convert stutter voice to clear voice.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3631" y="3297115"/>
            <a:ext cx="1204546" cy="6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4346" y="3297115"/>
            <a:ext cx="1204546" cy="6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95142" y="3666392"/>
            <a:ext cx="1426699" cy="80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Modelling Neural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4306" y="3297115"/>
            <a:ext cx="1204546" cy="6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60423" y="3086099"/>
            <a:ext cx="1354015" cy="98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and optimization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2998763" y="3604846"/>
            <a:ext cx="415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7" idx="3"/>
          </p:cNvCxnSpPr>
          <p:nvPr/>
        </p:nvCxnSpPr>
        <p:spPr>
          <a:xfrm>
            <a:off x="8108852" y="360484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>
            <a:off x="8108852" y="3604846"/>
            <a:ext cx="55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73919" y="5000418"/>
            <a:ext cx="1069144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Layers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52355" y="2568879"/>
            <a:ext cx="1469486" cy="572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Activation function</a:t>
            </a:r>
          </a:p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24" idx="2"/>
          </p:cNvCxnSpPr>
          <p:nvPr/>
        </p:nvCxnSpPr>
        <p:spPr>
          <a:xfrm>
            <a:off x="5787098" y="3141258"/>
            <a:ext cx="21393" cy="52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0"/>
          </p:cNvCxnSpPr>
          <p:nvPr/>
        </p:nvCxnSpPr>
        <p:spPr>
          <a:xfrm flipV="1">
            <a:off x="5808491" y="4475284"/>
            <a:ext cx="0" cy="52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3"/>
            <a:endCxn id="6" idx="1"/>
          </p:cNvCxnSpPr>
          <p:nvPr/>
        </p:nvCxnSpPr>
        <p:spPr>
          <a:xfrm>
            <a:off x="4618892" y="3604846"/>
            <a:ext cx="476250" cy="465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3"/>
          </p:cNvCxnSpPr>
          <p:nvPr/>
        </p:nvCxnSpPr>
        <p:spPr>
          <a:xfrm flipV="1">
            <a:off x="6521841" y="3837842"/>
            <a:ext cx="382465" cy="232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9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761238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Python 3.6</a:t>
            </a:r>
          </a:p>
          <a:p>
            <a:pPr marL="761238" lvl="2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marL="761238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Azure Machine learning workbench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Due to limitations in availability of training data, complexity in modelling and duration that a deep learning algorithm would take, we have limited to train and predict only below words. 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words are: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3"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IP:52.148.94.44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Azure Machine learning workbench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Workspace: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smtClean="0"/>
              <a:t>Project name: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586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192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</vt:lpstr>
      <vt:lpstr>Retrospect</vt:lpstr>
      <vt:lpstr>Voice Enabler</vt:lpstr>
      <vt:lpstr>Business Idea</vt:lpstr>
      <vt:lpstr>Solution Architecture</vt:lpstr>
      <vt:lpstr>Design</vt:lpstr>
      <vt:lpstr>Technology Stack </vt:lpstr>
      <vt:lpstr>Assumptions</vt:lpstr>
      <vt:lpstr>VM Details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Enabler</dc:title>
  <dc:creator>Jayaraman, Selvakumar (Cognizant)</dc:creator>
  <cp:lastModifiedBy>Jayaraman, Selvakumar (Cognizant)</cp:lastModifiedBy>
  <cp:revision>5</cp:revision>
  <dcterms:created xsi:type="dcterms:W3CDTF">2018-05-16T11:40:37Z</dcterms:created>
  <dcterms:modified xsi:type="dcterms:W3CDTF">2018-05-16T12:14:04Z</dcterms:modified>
</cp:coreProperties>
</file>