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D1909-2CCE-4859-AE2D-F6F514371D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0F449-9A5C-447C-B64A-5C1B5846F88B}">
      <dgm:prSet phldrT="[Text]"/>
      <dgm:spPr/>
      <dgm:t>
        <a:bodyPr/>
        <a:lstStyle/>
        <a:p>
          <a:r>
            <a:rPr lang="en-US" dirty="0" err="1" smtClean="0"/>
            <a:t>Kesulitan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pendataan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baru</a:t>
          </a:r>
          <a:endParaRPr lang="en-US" dirty="0"/>
        </a:p>
      </dgm:t>
    </dgm:pt>
    <dgm:pt modelId="{7C4F1C23-A184-4BF0-8B5C-F69EC6FF7191}" type="parTrans" cxnId="{9A89CC06-42AD-46E2-9053-B040FFE7DA08}">
      <dgm:prSet/>
      <dgm:spPr/>
      <dgm:t>
        <a:bodyPr/>
        <a:lstStyle/>
        <a:p>
          <a:endParaRPr lang="en-US"/>
        </a:p>
      </dgm:t>
    </dgm:pt>
    <dgm:pt modelId="{66B30EFA-E26A-4D8A-852E-163F60642F4C}" type="sibTrans" cxnId="{9A89CC06-42AD-46E2-9053-B040FFE7DA08}">
      <dgm:prSet/>
      <dgm:spPr/>
      <dgm:t>
        <a:bodyPr/>
        <a:lstStyle/>
        <a:p>
          <a:endParaRPr lang="en-US"/>
        </a:p>
      </dgm:t>
    </dgm:pt>
    <dgm:pt modelId="{CD625165-A6F1-45DC-9FA5-135F21F4211E}">
      <dgm:prSet phldrT="[Text]"/>
      <dgm:spPr/>
      <dgm:t>
        <a:bodyPr/>
        <a:lstStyle/>
        <a:p>
          <a:r>
            <a:rPr lang="en-US" dirty="0" err="1" smtClean="0"/>
            <a:t>Sering</a:t>
          </a:r>
          <a:r>
            <a:rPr lang="en-US" dirty="0" smtClean="0"/>
            <a:t> </a:t>
          </a:r>
          <a:r>
            <a:rPr lang="en-US" dirty="0" err="1" smtClean="0"/>
            <a:t>adanya</a:t>
          </a:r>
          <a:r>
            <a:rPr lang="en-US" dirty="0" smtClean="0"/>
            <a:t> </a:t>
          </a:r>
          <a:r>
            <a:rPr lang="en-US" dirty="0" err="1" smtClean="0"/>
            <a:t>kesalahan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laporan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endParaRPr lang="en-US" dirty="0"/>
        </a:p>
      </dgm:t>
    </dgm:pt>
    <dgm:pt modelId="{929A3A30-C84C-4C49-9C1D-83B44C760B36}" type="parTrans" cxnId="{4B0FD909-D9A9-4F42-BC75-39ACC30AE5A1}">
      <dgm:prSet/>
      <dgm:spPr/>
      <dgm:t>
        <a:bodyPr/>
        <a:lstStyle/>
        <a:p>
          <a:endParaRPr lang="en-US"/>
        </a:p>
      </dgm:t>
    </dgm:pt>
    <dgm:pt modelId="{DC090EB8-BBCC-44AC-82E8-B43657AB4127}" type="sibTrans" cxnId="{4B0FD909-D9A9-4F42-BC75-39ACC30AE5A1}">
      <dgm:prSet/>
      <dgm:spPr/>
      <dgm:t>
        <a:bodyPr/>
        <a:lstStyle/>
        <a:p>
          <a:endParaRPr lang="en-US"/>
        </a:p>
      </dgm:t>
    </dgm:pt>
    <dgm:pt modelId="{57E2946D-9D03-47E5-ADA2-768267245C0F}">
      <dgm:prSet phldrT="[Text]"/>
      <dgm:spPr/>
      <dgm:t>
        <a:bodyPr/>
        <a:lstStyle/>
        <a:p>
          <a:r>
            <a:rPr lang="en-US" dirty="0" err="1" smtClean="0"/>
            <a:t>Kesulitan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mengakses</a:t>
          </a:r>
          <a:r>
            <a:rPr lang="en-US" dirty="0" smtClean="0"/>
            <a:t> data </a:t>
          </a:r>
          <a:r>
            <a:rPr lang="en-US" dirty="0" err="1" smtClean="0"/>
            <a:t>koperasi</a:t>
          </a:r>
          <a:endParaRPr lang="en-US" dirty="0"/>
        </a:p>
      </dgm:t>
    </dgm:pt>
    <dgm:pt modelId="{4AD93165-DF6E-4BF2-AAD9-E6AC069BE989}" type="parTrans" cxnId="{D73A100A-419E-46D1-A338-F134DFF584E5}">
      <dgm:prSet/>
      <dgm:spPr/>
      <dgm:t>
        <a:bodyPr/>
        <a:lstStyle/>
        <a:p>
          <a:endParaRPr lang="en-US"/>
        </a:p>
      </dgm:t>
    </dgm:pt>
    <dgm:pt modelId="{6B444111-4B2A-4AAA-88B4-5FD0125F0888}" type="sibTrans" cxnId="{D73A100A-419E-46D1-A338-F134DFF584E5}">
      <dgm:prSet/>
      <dgm:spPr/>
      <dgm:t>
        <a:bodyPr/>
        <a:lstStyle/>
        <a:p>
          <a:endParaRPr lang="en-US"/>
        </a:p>
      </dgm:t>
    </dgm:pt>
    <dgm:pt modelId="{76771120-9B65-4E10-A874-DB205612E53B}" type="pres">
      <dgm:prSet presAssocID="{0E3D1909-2CCE-4859-AE2D-F6F514371D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5C6D59-AC07-4AF0-A0FC-B9C0D949B4D2}" type="pres">
      <dgm:prSet presAssocID="{A7B0F449-9A5C-447C-B64A-5C1B5846F88B}" presName="parentLin" presStyleCnt="0"/>
      <dgm:spPr/>
    </dgm:pt>
    <dgm:pt modelId="{25C35686-D5D5-470E-916F-B07A34D32FF8}" type="pres">
      <dgm:prSet presAssocID="{A7B0F449-9A5C-447C-B64A-5C1B5846F88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4418E6B-F2A3-484B-BE69-30AE52D5A959}" type="pres">
      <dgm:prSet presAssocID="{A7B0F449-9A5C-447C-B64A-5C1B5846F8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B9FC0-CC0A-4103-85F1-A3D69D6972D1}" type="pres">
      <dgm:prSet presAssocID="{A7B0F449-9A5C-447C-B64A-5C1B5846F88B}" presName="negativeSpace" presStyleCnt="0"/>
      <dgm:spPr/>
    </dgm:pt>
    <dgm:pt modelId="{1E73D7A6-1FF7-431B-83B4-A32C6A5B546F}" type="pres">
      <dgm:prSet presAssocID="{A7B0F449-9A5C-447C-B64A-5C1B5846F88B}" presName="childText" presStyleLbl="conFgAcc1" presStyleIdx="0" presStyleCnt="3">
        <dgm:presLayoutVars>
          <dgm:bulletEnabled val="1"/>
        </dgm:presLayoutVars>
      </dgm:prSet>
      <dgm:spPr/>
    </dgm:pt>
    <dgm:pt modelId="{58EF1528-9D71-4FE9-AD8A-4E400D59349C}" type="pres">
      <dgm:prSet presAssocID="{66B30EFA-E26A-4D8A-852E-163F60642F4C}" presName="spaceBetweenRectangles" presStyleCnt="0"/>
      <dgm:spPr/>
    </dgm:pt>
    <dgm:pt modelId="{C5B784F1-4048-4ECB-8F5E-7E9CB54A7C1E}" type="pres">
      <dgm:prSet presAssocID="{CD625165-A6F1-45DC-9FA5-135F21F4211E}" presName="parentLin" presStyleCnt="0"/>
      <dgm:spPr/>
    </dgm:pt>
    <dgm:pt modelId="{797B50BB-A531-4360-8B2A-848006C61965}" type="pres">
      <dgm:prSet presAssocID="{CD625165-A6F1-45DC-9FA5-135F21F421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1CF00EE-F991-488A-9179-AFBCBDCB906B}" type="pres">
      <dgm:prSet presAssocID="{CD625165-A6F1-45DC-9FA5-135F21F421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BC5B-BB80-45AB-912B-2C5A94DA5290}" type="pres">
      <dgm:prSet presAssocID="{CD625165-A6F1-45DC-9FA5-135F21F4211E}" presName="negativeSpace" presStyleCnt="0"/>
      <dgm:spPr/>
    </dgm:pt>
    <dgm:pt modelId="{67BFFDAB-3B2C-4B89-A529-D74943D18F4C}" type="pres">
      <dgm:prSet presAssocID="{CD625165-A6F1-45DC-9FA5-135F21F4211E}" presName="childText" presStyleLbl="conFgAcc1" presStyleIdx="1" presStyleCnt="3">
        <dgm:presLayoutVars>
          <dgm:bulletEnabled val="1"/>
        </dgm:presLayoutVars>
      </dgm:prSet>
      <dgm:spPr/>
    </dgm:pt>
    <dgm:pt modelId="{FCE4C25E-43B1-49B7-8A83-AF2192BF29DC}" type="pres">
      <dgm:prSet presAssocID="{DC090EB8-BBCC-44AC-82E8-B43657AB4127}" presName="spaceBetweenRectangles" presStyleCnt="0"/>
      <dgm:spPr/>
    </dgm:pt>
    <dgm:pt modelId="{990C83AE-CDBB-4AB9-A027-58A026B6CA86}" type="pres">
      <dgm:prSet presAssocID="{57E2946D-9D03-47E5-ADA2-768267245C0F}" presName="parentLin" presStyleCnt="0"/>
      <dgm:spPr/>
    </dgm:pt>
    <dgm:pt modelId="{EFB44570-3F8E-4AEF-9363-23A81D9BE50D}" type="pres">
      <dgm:prSet presAssocID="{57E2946D-9D03-47E5-ADA2-768267245C0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CF8F78F-C3CA-43DE-90E9-0D672665376D}" type="pres">
      <dgm:prSet presAssocID="{57E2946D-9D03-47E5-ADA2-768267245C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E02F9-B04C-43E7-85F8-B7784091ADF9}" type="pres">
      <dgm:prSet presAssocID="{57E2946D-9D03-47E5-ADA2-768267245C0F}" presName="negativeSpace" presStyleCnt="0"/>
      <dgm:spPr/>
    </dgm:pt>
    <dgm:pt modelId="{B3E4DF33-26EE-4FDE-A439-4DFFDCAF36BC}" type="pres">
      <dgm:prSet presAssocID="{57E2946D-9D03-47E5-ADA2-768267245C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43563D-DCC8-4D14-9F52-F434A7F50304}" type="presOf" srcId="{A7B0F449-9A5C-447C-B64A-5C1B5846F88B}" destId="{24418E6B-F2A3-484B-BE69-30AE52D5A959}" srcOrd="1" destOrd="0" presId="urn:microsoft.com/office/officeart/2005/8/layout/list1"/>
    <dgm:cxn modelId="{C163CBE3-3DA9-4F8B-A177-8CDB661A0803}" type="presOf" srcId="{A7B0F449-9A5C-447C-B64A-5C1B5846F88B}" destId="{25C35686-D5D5-470E-916F-B07A34D32FF8}" srcOrd="0" destOrd="0" presId="urn:microsoft.com/office/officeart/2005/8/layout/list1"/>
    <dgm:cxn modelId="{4EC9FEA8-FA31-4DCA-830C-119EDE7C4810}" type="presOf" srcId="{57E2946D-9D03-47E5-ADA2-768267245C0F}" destId="{EFB44570-3F8E-4AEF-9363-23A81D9BE50D}" srcOrd="0" destOrd="0" presId="urn:microsoft.com/office/officeart/2005/8/layout/list1"/>
    <dgm:cxn modelId="{90506B72-FBAA-4CA0-959D-A0147D8D8323}" type="presOf" srcId="{CD625165-A6F1-45DC-9FA5-135F21F4211E}" destId="{797B50BB-A531-4360-8B2A-848006C61965}" srcOrd="0" destOrd="0" presId="urn:microsoft.com/office/officeart/2005/8/layout/list1"/>
    <dgm:cxn modelId="{9AB49912-F197-4F8A-A14F-107B2422EC0C}" type="presOf" srcId="{0E3D1909-2CCE-4859-AE2D-F6F514371DD3}" destId="{76771120-9B65-4E10-A874-DB205612E53B}" srcOrd="0" destOrd="0" presId="urn:microsoft.com/office/officeart/2005/8/layout/list1"/>
    <dgm:cxn modelId="{4B0FD909-D9A9-4F42-BC75-39ACC30AE5A1}" srcId="{0E3D1909-2CCE-4859-AE2D-F6F514371DD3}" destId="{CD625165-A6F1-45DC-9FA5-135F21F4211E}" srcOrd="1" destOrd="0" parTransId="{929A3A30-C84C-4C49-9C1D-83B44C760B36}" sibTransId="{DC090EB8-BBCC-44AC-82E8-B43657AB4127}"/>
    <dgm:cxn modelId="{95F498F6-CF09-4719-9255-397198BE1045}" type="presOf" srcId="{57E2946D-9D03-47E5-ADA2-768267245C0F}" destId="{6CF8F78F-C3CA-43DE-90E9-0D672665376D}" srcOrd="1" destOrd="0" presId="urn:microsoft.com/office/officeart/2005/8/layout/list1"/>
    <dgm:cxn modelId="{7D84864F-A97A-40DD-B0D1-8161119F4976}" type="presOf" srcId="{CD625165-A6F1-45DC-9FA5-135F21F4211E}" destId="{11CF00EE-F991-488A-9179-AFBCBDCB906B}" srcOrd="1" destOrd="0" presId="urn:microsoft.com/office/officeart/2005/8/layout/list1"/>
    <dgm:cxn modelId="{9A89CC06-42AD-46E2-9053-B040FFE7DA08}" srcId="{0E3D1909-2CCE-4859-AE2D-F6F514371DD3}" destId="{A7B0F449-9A5C-447C-B64A-5C1B5846F88B}" srcOrd="0" destOrd="0" parTransId="{7C4F1C23-A184-4BF0-8B5C-F69EC6FF7191}" sibTransId="{66B30EFA-E26A-4D8A-852E-163F60642F4C}"/>
    <dgm:cxn modelId="{D73A100A-419E-46D1-A338-F134DFF584E5}" srcId="{0E3D1909-2CCE-4859-AE2D-F6F514371DD3}" destId="{57E2946D-9D03-47E5-ADA2-768267245C0F}" srcOrd="2" destOrd="0" parTransId="{4AD93165-DF6E-4BF2-AAD9-E6AC069BE989}" sibTransId="{6B444111-4B2A-4AAA-88B4-5FD0125F0888}"/>
    <dgm:cxn modelId="{3B86FFD7-8B5B-4FB5-B76E-0FE7E0CE2962}" type="presParOf" srcId="{76771120-9B65-4E10-A874-DB205612E53B}" destId="{1D5C6D59-AC07-4AF0-A0FC-B9C0D949B4D2}" srcOrd="0" destOrd="0" presId="urn:microsoft.com/office/officeart/2005/8/layout/list1"/>
    <dgm:cxn modelId="{E3047D5D-B741-4BEC-9810-AE88407BDFC5}" type="presParOf" srcId="{1D5C6D59-AC07-4AF0-A0FC-B9C0D949B4D2}" destId="{25C35686-D5D5-470E-916F-B07A34D32FF8}" srcOrd="0" destOrd="0" presId="urn:microsoft.com/office/officeart/2005/8/layout/list1"/>
    <dgm:cxn modelId="{ED323191-2B6C-4FD1-814B-1EE776B68A30}" type="presParOf" srcId="{1D5C6D59-AC07-4AF0-A0FC-B9C0D949B4D2}" destId="{24418E6B-F2A3-484B-BE69-30AE52D5A959}" srcOrd="1" destOrd="0" presId="urn:microsoft.com/office/officeart/2005/8/layout/list1"/>
    <dgm:cxn modelId="{99A6E895-A84D-4BF2-BCAC-2D86D3C326D2}" type="presParOf" srcId="{76771120-9B65-4E10-A874-DB205612E53B}" destId="{323B9FC0-CC0A-4103-85F1-A3D69D6972D1}" srcOrd="1" destOrd="0" presId="urn:microsoft.com/office/officeart/2005/8/layout/list1"/>
    <dgm:cxn modelId="{79182AF5-7F13-4D96-8F12-5BB26C83EAC7}" type="presParOf" srcId="{76771120-9B65-4E10-A874-DB205612E53B}" destId="{1E73D7A6-1FF7-431B-83B4-A32C6A5B546F}" srcOrd="2" destOrd="0" presId="urn:microsoft.com/office/officeart/2005/8/layout/list1"/>
    <dgm:cxn modelId="{5646F9DD-F9CD-4984-94E6-D53F78D99B24}" type="presParOf" srcId="{76771120-9B65-4E10-A874-DB205612E53B}" destId="{58EF1528-9D71-4FE9-AD8A-4E400D59349C}" srcOrd="3" destOrd="0" presId="urn:microsoft.com/office/officeart/2005/8/layout/list1"/>
    <dgm:cxn modelId="{C01FD8A9-903B-4E1B-94F7-6CC59F13F64F}" type="presParOf" srcId="{76771120-9B65-4E10-A874-DB205612E53B}" destId="{C5B784F1-4048-4ECB-8F5E-7E9CB54A7C1E}" srcOrd="4" destOrd="0" presId="urn:microsoft.com/office/officeart/2005/8/layout/list1"/>
    <dgm:cxn modelId="{EED0CB32-F397-4B73-88BD-FE189FA0DFFC}" type="presParOf" srcId="{C5B784F1-4048-4ECB-8F5E-7E9CB54A7C1E}" destId="{797B50BB-A531-4360-8B2A-848006C61965}" srcOrd="0" destOrd="0" presId="urn:microsoft.com/office/officeart/2005/8/layout/list1"/>
    <dgm:cxn modelId="{20184FE2-5AC7-4832-85D7-23BFFE47E9E4}" type="presParOf" srcId="{C5B784F1-4048-4ECB-8F5E-7E9CB54A7C1E}" destId="{11CF00EE-F991-488A-9179-AFBCBDCB906B}" srcOrd="1" destOrd="0" presId="urn:microsoft.com/office/officeart/2005/8/layout/list1"/>
    <dgm:cxn modelId="{6B84DE33-BFFF-4023-A5C6-6B27C8F65C02}" type="presParOf" srcId="{76771120-9B65-4E10-A874-DB205612E53B}" destId="{FB52BC5B-BB80-45AB-912B-2C5A94DA5290}" srcOrd="5" destOrd="0" presId="urn:microsoft.com/office/officeart/2005/8/layout/list1"/>
    <dgm:cxn modelId="{5202FBF1-423D-4F58-BF16-226052B5828F}" type="presParOf" srcId="{76771120-9B65-4E10-A874-DB205612E53B}" destId="{67BFFDAB-3B2C-4B89-A529-D74943D18F4C}" srcOrd="6" destOrd="0" presId="urn:microsoft.com/office/officeart/2005/8/layout/list1"/>
    <dgm:cxn modelId="{E50992ED-F8CA-4F54-99FD-CD7D0F934C1B}" type="presParOf" srcId="{76771120-9B65-4E10-A874-DB205612E53B}" destId="{FCE4C25E-43B1-49B7-8A83-AF2192BF29DC}" srcOrd="7" destOrd="0" presId="urn:microsoft.com/office/officeart/2005/8/layout/list1"/>
    <dgm:cxn modelId="{00B277E1-BCBC-4E4E-BE84-E455D5FB0DC1}" type="presParOf" srcId="{76771120-9B65-4E10-A874-DB205612E53B}" destId="{990C83AE-CDBB-4AB9-A027-58A026B6CA86}" srcOrd="8" destOrd="0" presId="urn:microsoft.com/office/officeart/2005/8/layout/list1"/>
    <dgm:cxn modelId="{A6E50372-E7B7-467A-988A-FF34B1FE7BAF}" type="presParOf" srcId="{990C83AE-CDBB-4AB9-A027-58A026B6CA86}" destId="{EFB44570-3F8E-4AEF-9363-23A81D9BE50D}" srcOrd="0" destOrd="0" presId="urn:microsoft.com/office/officeart/2005/8/layout/list1"/>
    <dgm:cxn modelId="{E4127E50-2635-42A6-98B0-884D74EE1EEC}" type="presParOf" srcId="{990C83AE-CDBB-4AB9-A027-58A026B6CA86}" destId="{6CF8F78F-C3CA-43DE-90E9-0D672665376D}" srcOrd="1" destOrd="0" presId="urn:microsoft.com/office/officeart/2005/8/layout/list1"/>
    <dgm:cxn modelId="{DD4F12D8-4552-4C5D-9F8B-77D1567BCD1D}" type="presParOf" srcId="{76771120-9B65-4E10-A874-DB205612E53B}" destId="{C94E02F9-B04C-43E7-85F8-B7784091ADF9}" srcOrd="9" destOrd="0" presId="urn:microsoft.com/office/officeart/2005/8/layout/list1"/>
    <dgm:cxn modelId="{DCA728CB-4D6D-471C-82E2-11C81FE36D47}" type="presParOf" srcId="{76771120-9B65-4E10-A874-DB205612E53B}" destId="{B3E4DF33-26EE-4FDE-A439-4DFFDCAF36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72E2D-8F3D-45ED-A0D5-46941A3CAE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432379-F6D6-4F78-81CF-8B290CF09EE9}">
      <dgm:prSet phldrT="[Text]"/>
      <dgm:spPr/>
      <dgm:t>
        <a:bodyPr/>
        <a:lstStyle/>
        <a:p>
          <a:r>
            <a:rPr lang="en-US" dirty="0" err="1" smtClean="0"/>
            <a:t>Mempermudah</a:t>
          </a:r>
          <a:r>
            <a:rPr lang="en-US" dirty="0" smtClean="0"/>
            <a:t> </a:t>
          </a:r>
          <a:r>
            <a:rPr lang="en-US" dirty="0" err="1" smtClean="0"/>
            <a:t>mencatat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mencari</a:t>
          </a:r>
          <a:r>
            <a:rPr lang="en-US" dirty="0" smtClean="0"/>
            <a:t> data </a:t>
          </a:r>
          <a:r>
            <a:rPr lang="en-US" dirty="0" err="1" smtClean="0"/>
            <a:t>keanggotaan</a:t>
          </a:r>
          <a:r>
            <a:rPr lang="en-US" dirty="0" smtClean="0"/>
            <a:t>.</a:t>
          </a:r>
          <a:endParaRPr lang="en-US" dirty="0"/>
        </a:p>
      </dgm:t>
    </dgm:pt>
    <dgm:pt modelId="{B2A58BB9-6E76-4F86-B118-55CA5664CCD2}" type="parTrans" cxnId="{A9CD149C-F372-42F7-8AC5-38860A2A61D6}">
      <dgm:prSet/>
      <dgm:spPr/>
      <dgm:t>
        <a:bodyPr/>
        <a:lstStyle/>
        <a:p>
          <a:endParaRPr lang="en-US"/>
        </a:p>
      </dgm:t>
    </dgm:pt>
    <dgm:pt modelId="{4016B906-E92C-46F6-9932-2FFE067E5280}" type="sibTrans" cxnId="{A9CD149C-F372-42F7-8AC5-38860A2A61D6}">
      <dgm:prSet/>
      <dgm:spPr/>
      <dgm:t>
        <a:bodyPr/>
        <a:lstStyle/>
        <a:p>
          <a:endParaRPr lang="en-US"/>
        </a:p>
      </dgm:t>
    </dgm:pt>
    <dgm:pt modelId="{85B7D4EF-80B5-4987-B8E2-B681A239F00C}">
      <dgm:prSet/>
      <dgm:spPr/>
      <dgm:t>
        <a:bodyPr/>
        <a:lstStyle/>
        <a:p>
          <a:r>
            <a:rPr lang="en-US" dirty="0" err="1" smtClean="0"/>
            <a:t>Mempermudah</a:t>
          </a:r>
          <a:r>
            <a:rPr lang="en-US" dirty="0" smtClean="0"/>
            <a:t> </a:t>
          </a:r>
          <a:r>
            <a:rPr lang="en-US" dirty="0" err="1" smtClean="0"/>
            <a:t>pengelolaan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pencarian</a:t>
          </a:r>
          <a:r>
            <a:rPr lang="en-US" dirty="0" smtClean="0"/>
            <a:t> data </a:t>
          </a:r>
          <a:r>
            <a:rPr lang="en-US" dirty="0" err="1" smtClean="0"/>
            <a:t>simpan</a:t>
          </a:r>
          <a:r>
            <a:rPr lang="en-US" dirty="0" smtClean="0"/>
            <a:t> </a:t>
          </a:r>
          <a:r>
            <a:rPr lang="en-US" dirty="0" err="1" smtClean="0"/>
            <a:t>pinjam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koperasi</a:t>
          </a:r>
          <a:endParaRPr lang="en-US" dirty="0" smtClean="0"/>
        </a:p>
      </dgm:t>
    </dgm:pt>
    <dgm:pt modelId="{C4C5FD58-47EF-402D-87A9-D8E4FBB2BCA8}" type="parTrans" cxnId="{E61AB10C-047A-40AD-920E-D40B54BE5398}">
      <dgm:prSet/>
      <dgm:spPr/>
      <dgm:t>
        <a:bodyPr/>
        <a:lstStyle/>
        <a:p>
          <a:endParaRPr lang="en-US"/>
        </a:p>
      </dgm:t>
    </dgm:pt>
    <dgm:pt modelId="{D8E3051D-87A3-4A67-83BE-30E50B474BF8}" type="sibTrans" cxnId="{E61AB10C-047A-40AD-920E-D40B54BE5398}">
      <dgm:prSet/>
      <dgm:spPr/>
      <dgm:t>
        <a:bodyPr/>
        <a:lstStyle/>
        <a:p>
          <a:endParaRPr lang="en-US"/>
        </a:p>
      </dgm:t>
    </dgm:pt>
    <dgm:pt modelId="{D4194CA3-8260-4B73-89BE-EAA2F0235D73}">
      <dgm:prSet/>
      <dgm:spPr/>
      <dgm:t>
        <a:bodyPr/>
        <a:lstStyle/>
        <a:p>
          <a:r>
            <a:rPr lang="en-US" dirty="0" err="1" smtClean="0"/>
            <a:t>Mempermudah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laporan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endParaRPr lang="en-US" dirty="0"/>
        </a:p>
      </dgm:t>
    </dgm:pt>
    <dgm:pt modelId="{80AAFAD4-CB65-4172-A7EA-E9DEC6E3AD09}" type="parTrans" cxnId="{B6B25A3B-BB35-45E0-A367-DEBC63391072}">
      <dgm:prSet/>
      <dgm:spPr/>
      <dgm:t>
        <a:bodyPr/>
        <a:lstStyle/>
        <a:p>
          <a:endParaRPr lang="en-US"/>
        </a:p>
      </dgm:t>
    </dgm:pt>
    <dgm:pt modelId="{D221E096-71C1-4831-861A-F7CE9214DBF0}" type="sibTrans" cxnId="{B6B25A3B-BB35-45E0-A367-DEBC63391072}">
      <dgm:prSet/>
      <dgm:spPr/>
      <dgm:t>
        <a:bodyPr/>
        <a:lstStyle/>
        <a:p>
          <a:endParaRPr lang="en-US"/>
        </a:p>
      </dgm:t>
    </dgm:pt>
    <dgm:pt modelId="{AC225DE4-24EC-4888-BA07-F6F64DB32116}" type="pres">
      <dgm:prSet presAssocID="{DF272E2D-8F3D-45ED-A0D5-46941A3CAEB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29110D-9F8B-4BB0-B42F-69471580BD0C}" type="pres">
      <dgm:prSet presAssocID="{DF272E2D-8F3D-45ED-A0D5-46941A3CAEB1}" presName="Name1" presStyleCnt="0"/>
      <dgm:spPr/>
    </dgm:pt>
    <dgm:pt modelId="{D0E604EB-36A3-43B2-83A4-738CDF91CAAF}" type="pres">
      <dgm:prSet presAssocID="{DF272E2D-8F3D-45ED-A0D5-46941A3CAEB1}" presName="cycle" presStyleCnt="0"/>
      <dgm:spPr/>
    </dgm:pt>
    <dgm:pt modelId="{1AD1CF3C-943E-49C7-94C1-0AAEC88AA4CB}" type="pres">
      <dgm:prSet presAssocID="{DF272E2D-8F3D-45ED-A0D5-46941A3CAEB1}" presName="srcNode" presStyleLbl="node1" presStyleIdx="0" presStyleCnt="3"/>
      <dgm:spPr/>
    </dgm:pt>
    <dgm:pt modelId="{A107629B-CFA4-4F3E-9C0B-BAB1B9F3DF04}" type="pres">
      <dgm:prSet presAssocID="{DF272E2D-8F3D-45ED-A0D5-46941A3CAEB1}" presName="conn" presStyleLbl="parChTrans1D2" presStyleIdx="0" presStyleCnt="1"/>
      <dgm:spPr/>
      <dgm:t>
        <a:bodyPr/>
        <a:lstStyle/>
        <a:p>
          <a:endParaRPr lang="en-US"/>
        </a:p>
      </dgm:t>
    </dgm:pt>
    <dgm:pt modelId="{EB055F8C-178F-4001-B095-C8F99769788D}" type="pres">
      <dgm:prSet presAssocID="{DF272E2D-8F3D-45ED-A0D5-46941A3CAEB1}" presName="extraNode" presStyleLbl="node1" presStyleIdx="0" presStyleCnt="3"/>
      <dgm:spPr/>
    </dgm:pt>
    <dgm:pt modelId="{57D93E4C-ACD6-471B-9909-B0029828D299}" type="pres">
      <dgm:prSet presAssocID="{DF272E2D-8F3D-45ED-A0D5-46941A3CAEB1}" presName="dstNode" presStyleLbl="node1" presStyleIdx="0" presStyleCnt="3"/>
      <dgm:spPr/>
    </dgm:pt>
    <dgm:pt modelId="{DBFF5EAD-C809-4C70-96D1-DB7FD627F820}" type="pres">
      <dgm:prSet presAssocID="{AB432379-F6D6-4F78-81CF-8B290CF09E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B940-83ED-404E-9C47-632139154CB7}" type="pres">
      <dgm:prSet presAssocID="{AB432379-F6D6-4F78-81CF-8B290CF09EE9}" presName="accent_1" presStyleCnt="0"/>
      <dgm:spPr/>
    </dgm:pt>
    <dgm:pt modelId="{C512463C-F785-4758-A708-A5E37831A2F4}" type="pres">
      <dgm:prSet presAssocID="{AB432379-F6D6-4F78-81CF-8B290CF09EE9}" presName="accentRepeatNode" presStyleLbl="solidFgAcc1" presStyleIdx="0" presStyleCnt="3"/>
      <dgm:spPr/>
    </dgm:pt>
    <dgm:pt modelId="{F2998D3F-F14D-489F-A958-34D95D22536D}" type="pres">
      <dgm:prSet presAssocID="{85B7D4EF-80B5-4987-B8E2-B681A239F00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F487C-F319-4001-9F2D-123C59D7B497}" type="pres">
      <dgm:prSet presAssocID="{85B7D4EF-80B5-4987-B8E2-B681A239F00C}" presName="accent_2" presStyleCnt="0"/>
      <dgm:spPr/>
    </dgm:pt>
    <dgm:pt modelId="{DCACA393-99EB-4E71-903B-1A10AA5B0710}" type="pres">
      <dgm:prSet presAssocID="{85B7D4EF-80B5-4987-B8E2-B681A239F00C}" presName="accentRepeatNode" presStyleLbl="solidFgAcc1" presStyleIdx="1" presStyleCnt="3"/>
      <dgm:spPr/>
    </dgm:pt>
    <dgm:pt modelId="{7D63A953-E2FE-46B5-BD60-AAF043861995}" type="pres">
      <dgm:prSet presAssocID="{D4194CA3-8260-4B73-89BE-EAA2F0235D7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34B58-F071-40CE-ACB9-C22388B63A59}" type="pres">
      <dgm:prSet presAssocID="{D4194CA3-8260-4B73-89BE-EAA2F0235D73}" presName="accent_3" presStyleCnt="0"/>
      <dgm:spPr/>
    </dgm:pt>
    <dgm:pt modelId="{B8199B06-9AB8-46D5-BCE2-E1101CE602B7}" type="pres">
      <dgm:prSet presAssocID="{D4194CA3-8260-4B73-89BE-EAA2F0235D73}" presName="accentRepeatNode" presStyleLbl="solidFgAcc1" presStyleIdx="2" presStyleCnt="3"/>
      <dgm:spPr/>
    </dgm:pt>
  </dgm:ptLst>
  <dgm:cxnLst>
    <dgm:cxn modelId="{FA30F411-CD67-47B2-95F5-5950A2E3552B}" type="presOf" srcId="{4016B906-E92C-46F6-9932-2FFE067E5280}" destId="{A107629B-CFA4-4F3E-9C0B-BAB1B9F3DF04}" srcOrd="0" destOrd="0" presId="urn:microsoft.com/office/officeart/2008/layout/VerticalCurvedList"/>
    <dgm:cxn modelId="{33512BD6-0A57-40FB-9DEF-40E3CF8FDBF6}" type="presOf" srcId="{AB432379-F6D6-4F78-81CF-8B290CF09EE9}" destId="{DBFF5EAD-C809-4C70-96D1-DB7FD627F820}" srcOrd="0" destOrd="0" presId="urn:microsoft.com/office/officeart/2008/layout/VerticalCurvedList"/>
    <dgm:cxn modelId="{9A9ED0F5-F793-46F5-935F-DC5D7DA5D27F}" type="presOf" srcId="{DF272E2D-8F3D-45ED-A0D5-46941A3CAEB1}" destId="{AC225DE4-24EC-4888-BA07-F6F64DB32116}" srcOrd="0" destOrd="0" presId="urn:microsoft.com/office/officeart/2008/layout/VerticalCurvedList"/>
    <dgm:cxn modelId="{1BE5D6A1-C756-40F4-B4F7-922D3C5CECE2}" type="presOf" srcId="{85B7D4EF-80B5-4987-B8E2-B681A239F00C}" destId="{F2998D3F-F14D-489F-A958-34D95D22536D}" srcOrd="0" destOrd="0" presId="urn:microsoft.com/office/officeart/2008/layout/VerticalCurvedList"/>
    <dgm:cxn modelId="{A9CD149C-F372-42F7-8AC5-38860A2A61D6}" srcId="{DF272E2D-8F3D-45ED-A0D5-46941A3CAEB1}" destId="{AB432379-F6D6-4F78-81CF-8B290CF09EE9}" srcOrd="0" destOrd="0" parTransId="{B2A58BB9-6E76-4F86-B118-55CA5664CCD2}" sibTransId="{4016B906-E92C-46F6-9932-2FFE067E5280}"/>
    <dgm:cxn modelId="{E61AB10C-047A-40AD-920E-D40B54BE5398}" srcId="{DF272E2D-8F3D-45ED-A0D5-46941A3CAEB1}" destId="{85B7D4EF-80B5-4987-B8E2-B681A239F00C}" srcOrd="1" destOrd="0" parTransId="{C4C5FD58-47EF-402D-87A9-D8E4FBB2BCA8}" sibTransId="{D8E3051D-87A3-4A67-83BE-30E50B474BF8}"/>
    <dgm:cxn modelId="{F276D19C-FADE-4DC2-B61E-E1B3E19EC97C}" type="presOf" srcId="{D4194CA3-8260-4B73-89BE-EAA2F0235D73}" destId="{7D63A953-E2FE-46B5-BD60-AAF043861995}" srcOrd="0" destOrd="0" presId="urn:microsoft.com/office/officeart/2008/layout/VerticalCurvedList"/>
    <dgm:cxn modelId="{B6B25A3B-BB35-45E0-A367-DEBC63391072}" srcId="{DF272E2D-8F3D-45ED-A0D5-46941A3CAEB1}" destId="{D4194CA3-8260-4B73-89BE-EAA2F0235D73}" srcOrd="2" destOrd="0" parTransId="{80AAFAD4-CB65-4172-A7EA-E9DEC6E3AD09}" sibTransId="{D221E096-71C1-4831-861A-F7CE9214DBF0}"/>
    <dgm:cxn modelId="{A7D28E81-96C8-48C0-8447-B080B91B02B3}" type="presParOf" srcId="{AC225DE4-24EC-4888-BA07-F6F64DB32116}" destId="{9A29110D-9F8B-4BB0-B42F-69471580BD0C}" srcOrd="0" destOrd="0" presId="urn:microsoft.com/office/officeart/2008/layout/VerticalCurvedList"/>
    <dgm:cxn modelId="{9847BE23-EE34-48F5-88E0-CF3BF4CCB829}" type="presParOf" srcId="{9A29110D-9F8B-4BB0-B42F-69471580BD0C}" destId="{D0E604EB-36A3-43B2-83A4-738CDF91CAAF}" srcOrd="0" destOrd="0" presId="urn:microsoft.com/office/officeart/2008/layout/VerticalCurvedList"/>
    <dgm:cxn modelId="{99A40AF8-E0CD-4FD8-950D-44724D29E566}" type="presParOf" srcId="{D0E604EB-36A3-43B2-83A4-738CDF91CAAF}" destId="{1AD1CF3C-943E-49C7-94C1-0AAEC88AA4CB}" srcOrd="0" destOrd="0" presId="urn:microsoft.com/office/officeart/2008/layout/VerticalCurvedList"/>
    <dgm:cxn modelId="{7B79911C-16FD-42EF-8179-BB38AA9E3FCF}" type="presParOf" srcId="{D0E604EB-36A3-43B2-83A4-738CDF91CAAF}" destId="{A107629B-CFA4-4F3E-9C0B-BAB1B9F3DF04}" srcOrd="1" destOrd="0" presId="urn:microsoft.com/office/officeart/2008/layout/VerticalCurvedList"/>
    <dgm:cxn modelId="{15426A2D-6A59-4915-952F-F48B196FE578}" type="presParOf" srcId="{D0E604EB-36A3-43B2-83A4-738CDF91CAAF}" destId="{EB055F8C-178F-4001-B095-C8F99769788D}" srcOrd="2" destOrd="0" presId="urn:microsoft.com/office/officeart/2008/layout/VerticalCurvedList"/>
    <dgm:cxn modelId="{153E800E-662C-4A16-AA23-F801648B294A}" type="presParOf" srcId="{D0E604EB-36A3-43B2-83A4-738CDF91CAAF}" destId="{57D93E4C-ACD6-471B-9909-B0029828D299}" srcOrd="3" destOrd="0" presId="urn:microsoft.com/office/officeart/2008/layout/VerticalCurvedList"/>
    <dgm:cxn modelId="{E25A2CAD-DA74-4A3F-A98D-B5C87BC76DDB}" type="presParOf" srcId="{9A29110D-9F8B-4BB0-B42F-69471580BD0C}" destId="{DBFF5EAD-C809-4C70-96D1-DB7FD627F820}" srcOrd="1" destOrd="0" presId="urn:microsoft.com/office/officeart/2008/layout/VerticalCurvedList"/>
    <dgm:cxn modelId="{49376997-1A2A-48A7-B1A6-6032D0EC5630}" type="presParOf" srcId="{9A29110D-9F8B-4BB0-B42F-69471580BD0C}" destId="{9FC4B940-83ED-404E-9C47-632139154CB7}" srcOrd="2" destOrd="0" presId="urn:microsoft.com/office/officeart/2008/layout/VerticalCurvedList"/>
    <dgm:cxn modelId="{409C324E-F51E-45F0-B1AB-DF2DEAEE33E2}" type="presParOf" srcId="{9FC4B940-83ED-404E-9C47-632139154CB7}" destId="{C512463C-F785-4758-A708-A5E37831A2F4}" srcOrd="0" destOrd="0" presId="urn:microsoft.com/office/officeart/2008/layout/VerticalCurvedList"/>
    <dgm:cxn modelId="{289E4F9E-B63F-44AE-81F9-A857DA855213}" type="presParOf" srcId="{9A29110D-9F8B-4BB0-B42F-69471580BD0C}" destId="{F2998D3F-F14D-489F-A958-34D95D22536D}" srcOrd="3" destOrd="0" presId="urn:microsoft.com/office/officeart/2008/layout/VerticalCurvedList"/>
    <dgm:cxn modelId="{EE34CEAB-5BBC-4A3E-ADCA-E0C595F49C65}" type="presParOf" srcId="{9A29110D-9F8B-4BB0-B42F-69471580BD0C}" destId="{880F487C-F319-4001-9F2D-123C59D7B497}" srcOrd="4" destOrd="0" presId="urn:microsoft.com/office/officeart/2008/layout/VerticalCurvedList"/>
    <dgm:cxn modelId="{6FBEFB7A-85ED-4894-8047-49FF35A05A78}" type="presParOf" srcId="{880F487C-F319-4001-9F2D-123C59D7B497}" destId="{DCACA393-99EB-4E71-903B-1A10AA5B0710}" srcOrd="0" destOrd="0" presId="urn:microsoft.com/office/officeart/2008/layout/VerticalCurvedList"/>
    <dgm:cxn modelId="{12E4ADE2-544A-4D5D-8497-7D631E42E9AC}" type="presParOf" srcId="{9A29110D-9F8B-4BB0-B42F-69471580BD0C}" destId="{7D63A953-E2FE-46B5-BD60-AAF043861995}" srcOrd="5" destOrd="0" presId="urn:microsoft.com/office/officeart/2008/layout/VerticalCurvedList"/>
    <dgm:cxn modelId="{8341BBC5-E4D9-4256-9E70-E80597F888E4}" type="presParOf" srcId="{9A29110D-9F8B-4BB0-B42F-69471580BD0C}" destId="{20F34B58-F071-40CE-ACB9-C22388B63A59}" srcOrd="6" destOrd="0" presId="urn:microsoft.com/office/officeart/2008/layout/VerticalCurvedList"/>
    <dgm:cxn modelId="{4A349253-4D14-4816-8D7E-3EAA11DB13AA}" type="presParOf" srcId="{20F34B58-F071-40CE-ACB9-C22388B63A59}" destId="{B8199B06-9AB8-46D5-BCE2-E1101CE602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3D7A6-1FF7-431B-83B4-A32C6A5B546F}">
      <dsp:nvSpPr>
        <dsp:cNvPr id="0" name=""/>
        <dsp:cNvSpPr/>
      </dsp:nvSpPr>
      <dsp:spPr>
        <a:xfrm>
          <a:off x="0" y="476280"/>
          <a:ext cx="75438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18E6B-F2A3-484B-BE69-30AE52D5A959}">
      <dsp:nvSpPr>
        <dsp:cNvPr id="0" name=""/>
        <dsp:cNvSpPr/>
      </dsp:nvSpPr>
      <dsp:spPr>
        <a:xfrm>
          <a:off x="377190" y="48240"/>
          <a:ext cx="528066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Kesulitan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dalam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pendataan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anggota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baru</a:t>
          </a:r>
          <a:endParaRPr lang="en-US" sz="2900" kern="1200" dirty="0"/>
        </a:p>
      </dsp:txBody>
      <dsp:txXfrm>
        <a:off x="418980" y="90030"/>
        <a:ext cx="5197080" cy="772500"/>
      </dsp:txXfrm>
    </dsp:sp>
    <dsp:sp modelId="{67BFFDAB-3B2C-4B89-A529-D74943D18F4C}">
      <dsp:nvSpPr>
        <dsp:cNvPr id="0" name=""/>
        <dsp:cNvSpPr/>
      </dsp:nvSpPr>
      <dsp:spPr>
        <a:xfrm>
          <a:off x="0" y="1791720"/>
          <a:ext cx="75438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F00EE-F991-488A-9179-AFBCBDCB906B}">
      <dsp:nvSpPr>
        <dsp:cNvPr id="0" name=""/>
        <dsp:cNvSpPr/>
      </dsp:nvSpPr>
      <dsp:spPr>
        <a:xfrm>
          <a:off x="377190" y="1363680"/>
          <a:ext cx="528066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Sering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adanya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kesalahan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dalam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membuat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laporan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keuangan</a:t>
          </a:r>
          <a:endParaRPr lang="en-US" sz="2900" kern="1200" dirty="0"/>
        </a:p>
      </dsp:txBody>
      <dsp:txXfrm>
        <a:off x="418980" y="1405470"/>
        <a:ext cx="5197080" cy="772500"/>
      </dsp:txXfrm>
    </dsp:sp>
    <dsp:sp modelId="{B3E4DF33-26EE-4FDE-A439-4DFFDCAF36BC}">
      <dsp:nvSpPr>
        <dsp:cNvPr id="0" name=""/>
        <dsp:cNvSpPr/>
      </dsp:nvSpPr>
      <dsp:spPr>
        <a:xfrm>
          <a:off x="0" y="3107160"/>
          <a:ext cx="75438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F78F-C3CA-43DE-90E9-0D672665376D}">
      <dsp:nvSpPr>
        <dsp:cNvPr id="0" name=""/>
        <dsp:cNvSpPr/>
      </dsp:nvSpPr>
      <dsp:spPr>
        <a:xfrm>
          <a:off x="377190" y="2679120"/>
          <a:ext cx="528066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Kesulitan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dalam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mengakses</a:t>
          </a:r>
          <a:r>
            <a:rPr lang="en-US" sz="2900" kern="1200" dirty="0" smtClean="0"/>
            <a:t> data </a:t>
          </a:r>
          <a:r>
            <a:rPr lang="en-US" sz="2900" kern="1200" dirty="0" err="1" smtClean="0"/>
            <a:t>koperasi</a:t>
          </a:r>
          <a:endParaRPr lang="en-US" sz="2900" kern="1200" dirty="0"/>
        </a:p>
      </dsp:txBody>
      <dsp:txXfrm>
        <a:off x="418980" y="2720910"/>
        <a:ext cx="519708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629B-CFA4-4F3E-9C0B-BAB1B9F3DF04}">
      <dsp:nvSpPr>
        <dsp:cNvPr id="0" name=""/>
        <dsp:cNvSpPr/>
      </dsp:nvSpPr>
      <dsp:spPr>
        <a:xfrm>
          <a:off x="-4393176" y="-673826"/>
          <a:ext cx="5233852" cy="523385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F5EAD-C809-4C70-96D1-DB7FD627F820}">
      <dsp:nvSpPr>
        <dsp:cNvPr id="0" name=""/>
        <dsp:cNvSpPr/>
      </dsp:nvSpPr>
      <dsp:spPr>
        <a:xfrm>
          <a:off x="540655" y="388620"/>
          <a:ext cx="6950765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Mempermudah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mencatat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mencari</a:t>
          </a:r>
          <a:r>
            <a:rPr lang="en-US" sz="2400" kern="1200" dirty="0" smtClean="0"/>
            <a:t> data </a:t>
          </a:r>
          <a:r>
            <a:rPr lang="en-US" sz="2400" kern="1200" dirty="0" err="1" smtClean="0"/>
            <a:t>keanggotaan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540655" y="388620"/>
        <a:ext cx="6950765" cy="777240"/>
      </dsp:txXfrm>
    </dsp:sp>
    <dsp:sp modelId="{C512463C-F785-4758-A708-A5E37831A2F4}">
      <dsp:nvSpPr>
        <dsp:cNvPr id="0" name=""/>
        <dsp:cNvSpPr/>
      </dsp:nvSpPr>
      <dsp:spPr>
        <a:xfrm>
          <a:off x="54880" y="29146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8D3F-F14D-489F-A958-34D95D22536D}">
      <dsp:nvSpPr>
        <dsp:cNvPr id="0" name=""/>
        <dsp:cNvSpPr/>
      </dsp:nvSpPr>
      <dsp:spPr>
        <a:xfrm>
          <a:off x="823182" y="1554480"/>
          <a:ext cx="6668239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Mempermudah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pengelolaan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pencarian</a:t>
          </a:r>
          <a:r>
            <a:rPr lang="en-US" sz="2400" kern="1200" dirty="0" smtClean="0"/>
            <a:t> data </a:t>
          </a:r>
          <a:r>
            <a:rPr lang="en-US" sz="2400" kern="1200" dirty="0" err="1" smtClean="0"/>
            <a:t>simpan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pinjam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dalam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koperasi</a:t>
          </a:r>
          <a:endParaRPr lang="en-US" sz="2400" kern="1200" dirty="0" smtClean="0"/>
        </a:p>
      </dsp:txBody>
      <dsp:txXfrm>
        <a:off x="823182" y="1554480"/>
        <a:ext cx="6668239" cy="777240"/>
      </dsp:txXfrm>
    </dsp:sp>
    <dsp:sp modelId="{DCACA393-99EB-4E71-903B-1A10AA5B0710}">
      <dsp:nvSpPr>
        <dsp:cNvPr id="0" name=""/>
        <dsp:cNvSpPr/>
      </dsp:nvSpPr>
      <dsp:spPr>
        <a:xfrm>
          <a:off x="337407" y="145732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A953-E2FE-46B5-BD60-AAF043861995}">
      <dsp:nvSpPr>
        <dsp:cNvPr id="0" name=""/>
        <dsp:cNvSpPr/>
      </dsp:nvSpPr>
      <dsp:spPr>
        <a:xfrm>
          <a:off x="540655" y="2720340"/>
          <a:ext cx="6950765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Mempermudah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membuat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laporan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keuangan</a:t>
          </a:r>
          <a:endParaRPr lang="en-US" sz="2400" kern="1200" dirty="0"/>
        </a:p>
      </dsp:txBody>
      <dsp:txXfrm>
        <a:off x="540655" y="2720340"/>
        <a:ext cx="6950765" cy="777240"/>
      </dsp:txXfrm>
    </dsp:sp>
    <dsp:sp modelId="{B8199B06-9AB8-46D5-BCE2-E1101CE602B7}">
      <dsp:nvSpPr>
        <dsp:cNvPr id="0" name=""/>
        <dsp:cNvSpPr/>
      </dsp:nvSpPr>
      <dsp:spPr>
        <a:xfrm>
          <a:off x="54880" y="262318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4C5456D-5EC7-4ECA-A8D6-361EEDB9925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B641B2-FFD7-4EF0-B0DD-942F704D16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135228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Elephant" pitchFamily="18" charset="0"/>
              </a:rPr>
              <a:t>APLIKASI KOPERASI SIMPAN PINJAM</a:t>
            </a:r>
            <a:endParaRPr lang="en-US" sz="4400" dirty="0">
              <a:latin typeface="Elephan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7946" y="3571735"/>
            <a:ext cx="4628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Silvia </a:t>
            </a:r>
            <a:r>
              <a:rPr lang="en-US" sz="2400" dirty="0" err="1" smtClean="0"/>
              <a:t>Atika</a:t>
            </a:r>
            <a:r>
              <a:rPr lang="en-US" sz="2400" dirty="0" smtClean="0"/>
              <a:t> A (1301184413)</a:t>
            </a:r>
          </a:p>
          <a:p>
            <a:pPr algn="ctr"/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smtClean="0"/>
              <a:t>Dharma N </a:t>
            </a:r>
            <a:r>
              <a:rPr lang="en-US" sz="2400" dirty="0"/>
              <a:t>(1301180360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96211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6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51431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DIAGRAM KELAS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4642" y="464628"/>
            <a:ext cx="2021357" cy="1061235"/>
            <a:chOff x="381000" y="814451"/>
            <a:chExt cx="2209799" cy="1242949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" y="838200"/>
              <a:ext cx="1981200" cy="1219200"/>
              <a:chOff x="1295400" y="1143000"/>
              <a:chExt cx="1752600" cy="1752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295400" y="1143000"/>
                <a:ext cx="1752600" cy="175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295400" y="1564783"/>
                <a:ext cx="1752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118222" y="814451"/>
              <a:ext cx="660463" cy="427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login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" y="1219200"/>
              <a:ext cx="2209799" cy="726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smtClean="0"/>
                <a:t>username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password : String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25482" y="577051"/>
            <a:ext cx="1647844" cy="1609701"/>
            <a:chOff x="2971799" y="762001"/>
            <a:chExt cx="1779587" cy="177958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799" y="762001"/>
              <a:ext cx="1779587" cy="1779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538427" y="797418"/>
              <a:ext cx="587210" cy="34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main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94339" y="1219200"/>
              <a:ext cx="1584358" cy="105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 </a:t>
              </a:r>
              <a:r>
                <a:rPr lang="en-US" sz="1400" dirty="0" err="1" smtClean="0"/>
                <a:t>dataAnggota</a:t>
              </a:r>
              <a:r>
                <a:rPr lang="en-US" sz="1400" dirty="0" smtClean="0"/>
                <a:t>()</a:t>
              </a:r>
            </a:p>
            <a:p>
              <a:r>
                <a:rPr lang="en-US" sz="1400" dirty="0" smtClean="0"/>
                <a:t>+ </a:t>
              </a:r>
              <a:r>
                <a:rPr lang="en-US" sz="1400" dirty="0" err="1" smtClean="0"/>
                <a:t>dataSimpanan</a:t>
              </a:r>
              <a:r>
                <a:rPr lang="en-US" sz="1400" dirty="0" smtClean="0"/>
                <a:t>()</a:t>
              </a:r>
            </a:p>
            <a:p>
              <a:r>
                <a:rPr lang="en-US" sz="1400" dirty="0" smtClean="0"/>
                <a:t>+ </a:t>
              </a:r>
              <a:r>
                <a:rPr lang="en-US" sz="1400" dirty="0" err="1" smtClean="0"/>
                <a:t>dataPinjaman</a:t>
              </a:r>
              <a:r>
                <a:rPr lang="en-US" sz="1400" dirty="0" smtClean="0"/>
                <a:t>()</a:t>
              </a:r>
            </a:p>
            <a:p>
              <a:r>
                <a:rPr lang="en-US" sz="1400" dirty="0" smtClean="0"/>
                <a:t>+ </a:t>
              </a:r>
              <a:r>
                <a:rPr lang="en-US" sz="1400" dirty="0" err="1" smtClean="0"/>
                <a:t>dataAngsuran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</p:grpSp>
      <p:grpSp>
        <p:nvGrpSpPr>
          <p:cNvPr id="4107" name="Group 4106"/>
          <p:cNvGrpSpPr/>
          <p:nvPr/>
        </p:nvGrpSpPr>
        <p:grpSpPr>
          <a:xfrm>
            <a:off x="322954" y="2060860"/>
            <a:ext cx="2221161" cy="2962579"/>
            <a:chOff x="5715000" y="676216"/>
            <a:chExt cx="2514600" cy="3648313"/>
          </a:xfrm>
        </p:grpSpPr>
        <p:sp>
          <p:nvSpPr>
            <p:cNvPr id="27" name="Rectangle 26"/>
            <p:cNvSpPr/>
            <p:nvPr/>
          </p:nvSpPr>
          <p:spPr>
            <a:xfrm>
              <a:off x="5715000" y="676216"/>
              <a:ext cx="2514600" cy="3648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5000" y="1066800"/>
              <a:ext cx="2514600" cy="1970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idAnggota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namaAnggota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tgl_lahir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alamat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phone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simp_pokok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tgl_masuk</a:t>
              </a:r>
              <a:r>
                <a:rPr lang="en-US" sz="1400" dirty="0" smtClean="0"/>
                <a:t> : String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7849" y="3124200"/>
              <a:ext cx="1234769" cy="117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+  insert()</a:t>
              </a:r>
            </a:p>
            <a:p>
              <a:r>
                <a:rPr lang="en-US" sz="1400" dirty="0" smtClean="0"/>
                <a:t>+  edit()</a:t>
              </a:r>
            </a:p>
            <a:p>
              <a:r>
                <a:rPr lang="en-US" sz="1400" dirty="0" smtClean="0"/>
                <a:t>+  delete()</a:t>
              </a:r>
            </a:p>
            <a:p>
              <a:r>
                <a:rPr lang="en-US" sz="1400" dirty="0" smtClean="0"/>
                <a:t>+  view()</a:t>
              </a:r>
              <a:endParaRPr lang="en-US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15000" y="1066800"/>
              <a:ext cx="2514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637" y="3124200"/>
              <a:ext cx="2493963" cy="1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7" name="TextBox 4096"/>
            <p:cNvSpPr txBox="1"/>
            <p:nvPr/>
          </p:nvSpPr>
          <p:spPr>
            <a:xfrm>
              <a:off x="6555963" y="697467"/>
              <a:ext cx="853308" cy="379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anggota</a:t>
              </a:r>
              <a:endParaRPr lang="en-US" sz="1400" dirty="0"/>
            </a:p>
          </p:txBody>
        </p:sp>
      </p:grpSp>
      <p:grpSp>
        <p:nvGrpSpPr>
          <p:cNvPr id="4136" name="Group 4135"/>
          <p:cNvGrpSpPr/>
          <p:nvPr/>
        </p:nvGrpSpPr>
        <p:grpSpPr>
          <a:xfrm>
            <a:off x="6430938" y="527479"/>
            <a:ext cx="2061919" cy="2676667"/>
            <a:chOff x="207135" y="1431160"/>
            <a:chExt cx="2520124" cy="3333929"/>
          </a:xfrm>
        </p:grpSpPr>
        <p:sp>
          <p:nvSpPr>
            <p:cNvPr id="4108" name="Rectangle 4107"/>
            <p:cNvSpPr/>
            <p:nvPr/>
          </p:nvSpPr>
          <p:spPr>
            <a:xfrm>
              <a:off x="241100" y="1433408"/>
              <a:ext cx="2480636" cy="3331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109" name="TextBox 4108"/>
            <p:cNvSpPr txBox="1"/>
            <p:nvPr/>
          </p:nvSpPr>
          <p:spPr>
            <a:xfrm>
              <a:off x="256125" y="1812160"/>
              <a:ext cx="2471134" cy="172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idTransaksi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tgl_Transaksi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idAnggota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simp_wajib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simp_sukarela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total : </a:t>
              </a:r>
              <a:r>
                <a:rPr lang="en-US" sz="1400" dirty="0" err="1" smtClean="0"/>
                <a:t>int</a:t>
              </a:r>
              <a:endParaRPr lang="en-US" sz="1400" dirty="0"/>
            </a:p>
          </p:txBody>
        </p:sp>
        <p:sp>
          <p:nvSpPr>
            <p:cNvPr id="4110" name="TextBox 4109"/>
            <p:cNvSpPr txBox="1"/>
            <p:nvPr/>
          </p:nvSpPr>
          <p:spPr>
            <a:xfrm>
              <a:off x="207135" y="3564760"/>
              <a:ext cx="1128907" cy="1188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  insert()</a:t>
              </a:r>
            </a:p>
            <a:p>
              <a:r>
                <a:rPr lang="en-US" sz="1400" dirty="0" smtClean="0"/>
                <a:t>+  edit()</a:t>
              </a:r>
            </a:p>
            <a:p>
              <a:r>
                <a:rPr lang="en-US" sz="1400" dirty="0" smtClean="0"/>
                <a:t>+  delete()</a:t>
              </a:r>
            </a:p>
            <a:p>
              <a:r>
                <a:rPr lang="en-US" sz="1400" dirty="0" smtClean="0"/>
                <a:t>+  view()</a:t>
              </a:r>
              <a:endParaRPr lang="en-US" sz="1400" dirty="0"/>
            </a:p>
          </p:txBody>
        </p:sp>
        <p:cxnSp>
          <p:nvCxnSpPr>
            <p:cNvPr id="4112" name="Straight Connector 4111"/>
            <p:cNvCxnSpPr/>
            <p:nvPr/>
          </p:nvCxnSpPr>
          <p:spPr>
            <a:xfrm>
              <a:off x="241099" y="1812160"/>
              <a:ext cx="24806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23" y="3564760"/>
              <a:ext cx="2487613" cy="1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16" name="TextBox 4115"/>
            <p:cNvSpPr txBox="1"/>
            <p:nvPr/>
          </p:nvSpPr>
          <p:spPr>
            <a:xfrm>
              <a:off x="954168" y="1431160"/>
              <a:ext cx="1068170" cy="383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simpanan</a:t>
              </a:r>
              <a:endParaRPr lang="en-US" sz="1400" dirty="0"/>
            </a:p>
          </p:txBody>
        </p:sp>
      </p:grpSp>
      <p:grpSp>
        <p:nvGrpSpPr>
          <p:cNvPr id="4126" name="Group 4125"/>
          <p:cNvGrpSpPr/>
          <p:nvPr/>
        </p:nvGrpSpPr>
        <p:grpSpPr>
          <a:xfrm>
            <a:off x="5809893" y="3487251"/>
            <a:ext cx="2179975" cy="2904603"/>
            <a:chOff x="2971800" y="2221468"/>
            <a:chExt cx="2468439" cy="3868843"/>
          </a:xfrm>
        </p:grpSpPr>
        <p:sp>
          <p:nvSpPr>
            <p:cNvPr id="4118" name="Rectangle 4117"/>
            <p:cNvSpPr/>
            <p:nvPr/>
          </p:nvSpPr>
          <p:spPr>
            <a:xfrm>
              <a:off x="3001636" y="2260849"/>
              <a:ext cx="2424495" cy="3758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119" name="TextBox 4118"/>
            <p:cNvSpPr txBox="1"/>
            <p:nvPr/>
          </p:nvSpPr>
          <p:spPr>
            <a:xfrm>
              <a:off x="2978026" y="2559255"/>
              <a:ext cx="2272893" cy="2418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idPinjaman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tgl_Pinjaman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idAnggota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durasiPinjam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bungaPinjam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totalPinjam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angsuran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status : String</a:t>
              </a:r>
            </a:p>
          </p:txBody>
        </p:sp>
        <p:sp>
          <p:nvSpPr>
            <p:cNvPr id="4120" name="TextBox 4119"/>
            <p:cNvSpPr txBox="1"/>
            <p:nvPr/>
          </p:nvSpPr>
          <p:spPr>
            <a:xfrm>
              <a:off x="2971800" y="4819470"/>
              <a:ext cx="1045873" cy="1270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  insert()</a:t>
              </a:r>
            </a:p>
            <a:p>
              <a:r>
                <a:rPr lang="en-US" sz="1400" dirty="0" smtClean="0"/>
                <a:t>+  edit()</a:t>
              </a:r>
            </a:p>
            <a:p>
              <a:r>
                <a:rPr lang="en-US" sz="1400" dirty="0" smtClean="0"/>
                <a:t>+  delete()</a:t>
              </a:r>
            </a:p>
            <a:p>
              <a:r>
                <a:rPr lang="en-US" sz="1400" dirty="0" smtClean="0"/>
                <a:t>+  view()</a:t>
              </a:r>
              <a:endParaRPr lang="en-US" sz="1400" dirty="0"/>
            </a:p>
          </p:txBody>
        </p:sp>
        <p:cxnSp>
          <p:nvCxnSpPr>
            <p:cNvPr id="4122" name="Straight Connector 4121"/>
            <p:cNvCxnSpPr/>
            <p:nvPr/>
          </p:nvCxnSpPr>
          <p:spPr>
            <a:xfrm>
              <a:off x="2971800" y="2559256"/>
              <a:ext cx="24543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2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026" y="4848530"/>
              <a:ext cx="2462213" cy="1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5" name="TextBox 4124"/>
            <p:cNvSpPr txBox="1"/>
            <p:nvPr/>
          </p:nvSpPr>
          <p:spPr>
            <a:xfrm>
              <a:off x="3680141" y="2221468"/>
              <a:ext cx="966008" cy="409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pinjaman</a:t>
              </a:r>
              <a:endParaRPr lang="en-US" sz="1400" dirty="0"/>
            </a:p>
          </p:txBody>
        </p:sp>
      </p:grpSp>
      <p:grpSp>
        <p:nvGrpSpPr>
          <p:cNvPr id="4135" name="Group 4134"/>
          <p:cNvGrpSpPr/>
          <p:nvPr/>
        </p:nvGrpSpPr>
        <p:grpSpPr>
          <a:xfrm>
            <a:off x="3066672" y="2675259"/>
            <a:ext cx="2161350" cy="2361576"/>
            <a:chOff x="6090471" y="4267200"/>
            <a:chExt cx="2486792" cy="2819400"/>
          </a:xfrm>
        </p:grpSpPr>
        <p:sp>
          <p:nvSpPr>
            <p:cNvPr id="4127" name="Rectangle 4126"/>
            <p:cNvSpPr/>
            <p:nvPr/>
          </p:nvSpPr>
          <p:spPr>
            <a:xfrm>
              <a:off x="6090471" y="4267200"/>
              <a:ext cx="2473754" cy="281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128" name="TextBox 4127"/>
            <p:cNvSpPr txBox="1"/>
            <p:nvPr/>
          </p:nvSpPr>
          <p:spPr>
            <a:xfrm>
              <a:off x="6090471" y="4667072"/>
              <a:ext cx="2333500" cy="113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idAngsuran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tgl_Angsuran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idPinjaman</a:t>
              </a:r>
              <a:r>
                <a:rPr lang="en-US" sz="1400" dirty="0" smtClean="0"/>
                <a:t> 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jlmAngsuran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/>
            </a:p>
          </p:txBody>
        </p:sp>
        <p:sp>
          <p:nvSpPr>
            <p:cNvPr id="4129" name="TextBox 4128"/>
            <p:cNvSpPr txBox="1"/>
            <p:nvPr/>
          </p:nvSpPr>
          <p:spPr>
            <a:xfrm>
              <a:off x="6096000" y="5886271"/>
              <a:ext cx="1062728" cy="113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  insert()</a:t>
              </a:r>
            </a:p>
            <a:p>
              <a:r>
                <a:rPr lang="en-US" sz="1400" dirty="0" smtClean="0"/>
                <a:t>+  edit()</a:t>
              </a:r>
            </a:p>
            <a:p>
              <a:r>
                <a:rPr lang="en-US" sz="1400" dirty="0" smtClean="0"/>
                <a:t>+  delete()</a:t>
              </a:r>
            </a:p>
            <a:p>
              <a:r>
                <a:rPr lang="en-US" sz="1400" dirty="0" smtClean="0"/>
                <a:t>+  view()</a:t>
              </a:r>
              <a:endParaRPr lang="en-US" sz="1400" dirty="0"/>
            </a:p>
          </p:txBody>
        </p:sp>
        <p:cxnSp>
          <p:nvCxnSpPr>
            <p:cNvPr id="4131" name="Straight Connector 4130"/>
            <p:cNvCxnSpPr/>
            <p:nvPr/>
          </p:nvCxnSpPr>
          <p:spPr>
            <a:xfrm>
              <a:off x="6090471" y="4648200"/>
              <a:ext cx="2473754" cy="5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7400"/>
              <a:ext cx="2481263" cy="23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34" name="TextBox 4133"/>
            <p:cNvSpPr txBox="1"/>
            <p:nvPr/>
          </p:nvSpPr>
          <p:spPr>
            <a:xfrm>
              <a:off x="6827517" y="4278868"/>
              <a:ext cx="959444" cy="367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angsuran</a:t>
              </a:r>
              <a:endParaRPr lang="en-US" sz="1400" dirty="0"/>
            </a:p>
          </p:txBody>
        </p:sp>
      </p:grpSp>
      <p:cxnSp>
        <p:nvCxnSpPr>
          <p:cNvPr id="4138" name="Straight Connector 4137"/>
          <p:cNvCxnSpPr/>
          <p:nvPr/>
        </p:nvCxnSpPr>
        <p:spPr>
          <a:xfrm>
            <a:off x="2146596" y="735423"/>
            <a:ext cx="1278886" cy="3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Connector 4140"/>
          <p:cNvCxnSpPr>
            <a:stCxn id="27" idx="0"/>
            <a:endCxn id="21" idx="1"/>
          </p:cNvCxnSpPr>
          <p:nvPr/>
        </p:nvCxnSpPr>
        <p:spPr>
          <a:xfrm flipV="1">
            <a:off x="1433535" y="1467658"/>
            <a:ext cx="2012818" cy="59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Connector 4142"/>
          <p:cNvCxnSpPr>
            <a:endCxn id="4099" idx="3"/>
          </p:cNvCxnSpPr>
          <p:nvPr/>
        </p:nvCxnSpPr>
        <p:spPr>
          <a:xfrm flipH="1" flipV="1">
            <a:off x="5073326" y="1381902"/>
            <a:ext cx="1362131" cy="1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6" name="Straight Connector 4145"/>
          <p:cNvCxnSpPr/>
          <p:nvPr/>
        </p:nvCxnSpPr>
        <p:spPr>
          <a:xfrm flipH="1">
            <a:off x="4124204" y="2168720"/>
            <a:ext cx="125200" cy="49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8" name="Straight Connector 4147"/>
          <p:cNvCxnSpPr/>
          <p:nvPr/>
        </p:nvCxnSpPr>
        <p:spPr>
          <a:xfrm flipH="1" flipV="1">
            <a:off x="4445076" y="2175135"/>
            <a:ext cx="2412924" cy="133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3920" y="6207188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PS : </a:t>
            </a:r>
            <a:r>
              <a:rPr lang="en-US" sz="1200" dirty="0" err="1" smtClean="0"/>
              <a:t>masih</a:t>
            </a:r>
            <a:r>
              <a:rPr lang="en-US" sz="1200" dirty="0" smtClean="0"/>
              <a:t> </a:t>
            </a:r>
            <a:r>
              <a:rPr lang="en-US" sz="1200" dirty="0" err="1" smtClean="0"/>
              <a:t>gambaran</a:t>
            </a:r>
            <a:r>
              <a:rPr lang="en-US" sz="1200" dirty="0" smtClean="0"/>
              <a:t> </a:t>
            </a:r>
            <a:r>
              <a:rPr lang="en-US" sz="1200" dirty="0" err="1" smtClean="0"/>
              <a:t>kasar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Simpanan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Angsuran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KELEBIHAN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login.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yang </a:t>
            </a:r>
            <a:r>
              <a:rPr lang="en-US" dirty="0" err="1" smtClean="0"/>
              <a:t>termanajemen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, </a:t>
            </a:r>
            <a:r>
              <a:rPr lang="en-US" dirty="0" err="1" smtClean="0"/>
              <a:t>pinjaman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KEKURANGAN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Login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manual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laptop/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v-SE" dirty="0" smtClean="0"/>
              <a:t>Terintegrasinya </a:t>
            </a:r>
            <a:r>
              <a:rPr lang="sv-SE" dirty="0"/>
              <a:t>semua </a:t>
            </a:r>
            <a:r>
              <a:rPr lang="sv-SE" dirty="0" smtClean="0"/>
              <a:t>simpan pinjam </a:t>
            </a:r>
            <a:r>
              <a:rPr lang="sv-SE" dirty="0"/>
              <a:t>keuangan dalam satu sistem.</a:t>
            </a:r>
          </a:p>
          <a:p>
            <a:pPr marL="457200" indent="-457200"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pengawasan</a:t>
            </a:r>
            <a:r>
              <a:rPr lang="en-US" dirty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pinjam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543800" cy="1524000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298</TotalTime>
  <Words>290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PowerPoint Presentation</vt:lpstr>
      <vt:lpstr>Latar Belakang Masalah</vt:lpstr>
      <vt:lpstr>TUJUAN</vt:lpstr>
      <vt:lpstr>DIAGRAM KELAS</vt:lpstr>
      <vt:lpstr>OUTPUT</vt:lpstr>
      <vt:lpstr>KELEBIHAN</vt:lpstr>
      <vt:lpstr>KEKURANGAN</vt:lpstr>
      <vt:lpstr>OUTCOME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24</cp:revision>
  <dcterms:created xsi:type="dcterms:W3CDTF">2019-11-11T12:54:08Z</dcterms:created>
  <dcterms:modified xsi:type="dcterms:W3CDTF">2019-11-12T10:25:27Z</dcterms:modified>
</cp:coreProperties>
</file>