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9" autoAdjust="0"/>
    <p:restoredTop sz="86356" autoAdjust="0"/>
  </p:normalViewPr>
  <p:slideViewPr>
    <p:cSldViewPr>
      <p:cViewPr>
        <p:scale>
          <a:sx n="70" d="100"/>
          <a:sy n="70" d="100"/>
        </p:scale>
        <p:origin x="-7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30BD-5652-4BA0-A2A3-BF6BA1084D3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A21D-F383-4748-970A-2B034CB5A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3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30BD-5652-4BA0-A2A3-BF6BA1084D3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A21D-F383-4748-970A-2B034CB5A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9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30BD-5652-4BA0-A2A3-BF6BA1084D3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A21D-F383-4748-970A-2B034CB5A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30BD-5652-4BA0-A2A3-BF6BA1084D3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A21D-F383-4748-970A-2B034CB5A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30BD-5652-4BA0-A2A3-BF6BA1084D3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A21D-F383-4748-970A-2B034CB5A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4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30BD-5652-4BA0-A2A3-BF6BA1084D3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A21D-F383-4748-970A-2B034CB5A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1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30BD-5652-4BA0-A2A3-BF6BA1084D3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A21D-F383-4748-970A-2B034CB5A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30BD-5652-4BA0-A2A3-BF6BA1084D3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A21D-F383-4748-970A-2B034CB5A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30BD-5652-4BA0-A2A3-BF6BA1084D3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A21D-F383-4748-970A-2B034CB5A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7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30BD-5652-4BA0-A2A3-BF6BA1084D3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A21D-F383-4748-970A-2B034CB5A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1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30BD-5652-4BA0-A2A3-BF6BA1084D3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A21D-F383-4748-970A-2B034CB5A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4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330BD-5652-4BA0-A2A3-BF6BA1084D3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A21D-F383-4748-970A-2B034CB5A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8667750" cy="487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10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762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6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50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61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32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30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85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</cp:revision>
  <dcterms:created xsi:type="dcterms:W3CDTF">2019-11-23T03:02:27Z</dcterms:created>
  <dcterms:modified xsi:type="dcterms:W3CDTF">2019-11-23T15:59:32Z</dcterms:modified>
</cp:coreProperties>
</file>