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slideMaster20.xml" ContentType="application/vnd.openxmlformats-officedocument.presentationml.slideMaster+xml"/>
  <Override PartName="/ppt/slideMasters/slideMaster21.xml" ContentType="application/vnd.openxmlformats-officedocument.presentationml.slideMaster+xml"/>
  <Override PartName="/ppt/slideMasters/slideMaster22.xml" ContentType="application/vnd.openxmlformats-officedocument.presentationml.slideMaster+xml"/>
  <Override PartName="/ppt/slideMasters/slideMaster23.xml" ContentType="application/vnd.openxmlformats-officedocument.presentationml.slideMaster+xml"/>
  <Override PartName="/ppt/slideMasters/slideMaster24.xml" ContentType="application/vnd.openxmlformats-officedocument.presentationml.slideMaster+xml"/>
  <Override PartName="/ppt/slideMasters/slideMaster25.xml" ContentType="application/vnd.openxmlformats-officedocument.presentationml.slideMaster+xml"/>
  <Override PartName="/ppt/slideMasters/slideMaster26.xml" ContentType="application/vnd.openxmlformats-officedocument.presentationml.slideMaster+xml"/>
  <Override PartName="/ppt/slideMasters/slideMaster27.xml" ContentType="application/vnd.openxmlformats-officedocument.presentationml.slideMaster+xml"/>
  <Override PartName="/ppt/slideMasters/slideMaster28.xml" ContentType="application/vnd.openxmlformats-officedocument.presentationml.slideMaster+xml"/>
  <Override PartName="/ppt/slideMasters/slideMaster29.xml" ContentType="application/vnd.openxmlformats-officedocument.presentationml.slideMaster+xml"/>
  <Override PartName="/ppt/slideMasters/slideMaster30.xml" ContentType="application/vnd.openxmlformats-officedocument.presentationml.slideMaster+xml"/>
  <Override PartName="/ppt/slideMasters/slideMaster31.xml" ContentType="application/vnd.openxmlformats-officedocument.presentationml.slideMaster+xml"/>
  <Override PartName="/ppt/slideMasters/slideMaster32.xml" ContentType="application/vnd.openxmlformats-officedocument.presentationml.slideMaster+xml"/>
  <Override PartName="/ppt/slideMasters/slideMaster33.xml" ContentType="application/vnd.openxmlformats-officedocument.presentationml.slideMaster+xml"/>
  <Override PartName="/ppt/slideMasters/slideMaster34.xml" ContentType="application/vnd.openxmlformats-officedocument.presentationml.slideMaster+xml"/>
  <Override PartName="/ppt/slideMasters/slideMaster35.xml" ContentType="application/vnd.openxmlformats-officedocument.presentationml.slideMaster+xml"/>
  <Override PartName="/ppt/slideMasters/slideMaster36.xml" ContentType="application/vnd.openxmlformats-officedocument.presentationml.slideMaster+xml"/>
  <Override PartName="/ppt/slideMasters/slideMaster37.xml" ContentType="application/vnd.openxmlformats-officedocument.presentationml.slideMaster+xml"/>
  <Override PartName="/ppt/slideMasters/slideMaster38.xml" ContentType="application/vnd.openxmlformats-officedocument.presentationml.slideMaster+xml"/>
  <Override PartName="/ppt/slideMasters/slideMaster39.xml" ContentType="application/vnd.openxmlformats-officedocument.presentationml.slideMaster+xml"/>
  <Override PartName="/ppt/slideMasters/slideMaster40.xml" ContentType="application/vnd.openxmlformats-officedocument.presentationml.slideMaster+xml"/>
  <Override PartName="/ppt/slideMasters/slideMaster41.xml" ContentType="application/vnd.openxmlformats-officedocument.presentationml.slideMaster+xml"/>
  <Override PartName="/ppt/slideMasters/slideMaster42.xml" ContentType="application/vnd.openxmlformats-officedocument.presentationml.slideMaster+xml"/>
  <Override PartName="/ppt/slideMasters/slideMaster43.xml" ContentType="application/vnd.openxmlformats-officedocument.presentationml.slideMaster+xml"/>
  <Override PartName="/ppt/slideMasters/slideMaster44.xml" ContentType="application/vnd.openxmlformats-officedocument.presentationml.slideMaster+xml"/>
  <Override PartName="/ppt/slideMasters/slideMaster45.xml" ContentType="application/vnd.openxmlformats-officedocument.presentationml.slideMaster+xml"/>
  <Override PartName="/ppt/slideMasters/slideMaster4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7.xml" ContentType="application/vnd.openxmlformats-officedocument.theme+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theme/theme8.xml" ContentType="application/vnd.openxmlformats-officedocument.theme+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theme/theme9.xml" ContentType="application/vnd.openxmlformats-officedocument.theme+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theme/theme10.xml" ContentType="application/vnd.openxmlformats-officedocument.theme+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theme/theme11.xml" ContentType="application/vnd.openxmlformats-officedocument.theme+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theme/theme12.xml" ContentType="application/vnd.openxmlformats-officedocument.theme+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theme/theme13.xml" ContentType="application/vnd.openxmlformats-officedocument.theme+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theme/theme14.xml" ContentType="application/vnd.openxmlformats-officedocument.theme+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theme/theme15.xml" ContentType="application/vnd.openxmlformats-officedocument.theme+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theme/theme16.xml" ContentType="application/vnd.openxmlformats-officedocument.theme+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theme/theme17.xml" ContentType="application/vnd.openxmlformats-officedocument.theme+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theme/theme18.xml" ContentType="application/vnd.openxmlformats-officedocument.theme+xml"/>
  <Override PartName="/ppt/slideLayouts/slideLayout199.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slideLayouts/slideLayout207.xml" ContentType="application/vnd.openxmlformats-officedocument.presentationml.slideLayout+xml"/>
  <Override PartName="/ppt/slideLayouts/slideLayout208.xml" ContentType="application/vnd.openxmlformats-officedocument.presentationml.slideLayout+xml"/>
  <Override PartName="/ppt/slideLayouts/slideLayout209.xml" ContentType="application/vnd.openxmlformats-officedocument.presentationml.slideLayout+xml"/>
  <Override PartName="/ppt/theme/theme19.xml" ContentType="application/vnd.openxmlformats-officedocument.theme+xml"/>
  <Override PartName="/ppt/slideLayouts/slideLayout210.xml" ContentType="application/vnd.openxmlformats-officedocument.presentationml.slideLayout+xml"/>
  <Override PartName="/ppt/slideLayouts/slideLayout211.xml" ContentType="application/vnd.openxmlformats-officedocument.presentationml.slideLayout+xml"/>
  <Override PartName="/ppt/slideLayouts/slideLayout212.xml" ContentType="application/vnd.openxmlformats-officedocument.presentationml.slideLayout+xml"/>
  <Override PartName="/ppt/slideLayouts/slideLayout213.xml" ContentType="application/vnd.openxmlformats-officedocument.presentationml.slideLayout+xml"/>
  <Override PartName="/ppt/slideLayouts/slideLayout214.xml" ContentType="application/vnd.openxmlformats-officedocument.presentationml.slideLayout+xml"/>
  <Override PartName="/ppt/slideLayouts/slideLayout215.xml" ContentType="application/vnd.openxmlformats-officedocument.presentationml.slideLayout+xml"/>
  <Override PartName="/ppt/slideLayouts/slideLayout216.xml" ContentType="application/vnd.openxmlformats-officedocument.presentationml.slideLayout+xml"/>
  <Override PartName="/ppt/slideLayouts/slideLayout217.xml" ContentType="application/vnd.openxmlformats-officedocument.presentationml.slideLayout+xml"/>
  <Override PartName="/ppt/slideLayouts/slideLayout218.xml" ContentType="application/vnd.openxmlformats-officedocument.presentationml.slideLayout+xml"/>
  <Override PartName="/ppt/slideLayouts/slideLayout219.xml" ContentType="application/vnd.openxmlformats-officedocument.presentationml.slideLayout+xml"/>
  <Override PartName="/ppt/slideLayouts/slideLayout220.xml" ContentType="application/vnd.openxmlformats-officedocument.presentationml.slideLayout+xml"/>
  <Override PartName="/ppt/theme/theme20.xml" ContentType="application/vnd.openxmlformats-officedocument.theme+xml"/>
  <Override PartName="/ppt/slideLayouts/slideLayout221.xml" ContentType="application/vnd.openxmlformats-officedocument.presentationml.slideLayout+xml"/>
  <Override PartName="/ppt/slideLayouts/slideLayout222.xml" ContentType="application/vnd.openxmlformats-officedocument.presentationml.slideLayout+xml"/>
  <Override PartName="/ppt/slideLayouts/slideLayout223.xml" ContentType="application/vnd.openxmlformats-officedocument.presentationml.slideLayout+xml"/>
  <Override PartName="/ppt/slideLayouts/slideLayout224.xml" ContentType="application/vnd.openxmlformats-officedocument.presentationml.slideLayout+xml"/>
  <Override PartName="/ppt/slideLayouts/slideLayout225.xml" ContentType="application/vnd.openxmlformats-officedocument.presentationml.slideLayout+xml"/>
  <Override PartName="/ppt/slideLayouts/slideLayout226.xml" ContentType="application/vnd.openxmlformats-officedocument.presentationml.slideLayout+xml"/>
  <Override PartName="/ppt/slideLayouts/slideLayout227.xml" ContentType="application/vnd.openxmlformats-officedocument.presentationml.slideLayout+xml"/>
  <Override PartName="/ppt/slideLayouts/slideLayout228.xml" ContentType="application/vnd.openxmlformats-officedocument.presentationml.slideLayout+xml"/>
  <Override PartName="/ppt/slideLayouts/slideLayout229.xml" ContentType="application/vnd.openxmlformats-officedocument.presentationml.slideLayout+xml"/>
  <Override PartName="/ppt/slideLayouts/slideLayout230.xml" ContentType="application/vnd.openxmlformats-officedocument.presentationml.slideLayout+xml"/>
  <Override PartName="/ppt/slideLayouts/slideLayout231.xml" ContentType="application/vnd.openxmlformats-officedocument.presentationml.slideLayout+xml"/>
  <Override PartName="/ppt/theme/theme21.xml" ContentType="application/vnd.openxmlformats-officedocument.theme+xml"/>
  <Override PartName="/ppt/slideLayouts/slideLayout232.xml" ContentType="application/vnd.openxmlformats-officedocument.presentationml.slideLayout+xml"/>
  <Override PartName="/ppt/slideLayouts/slideLayout233.xml" ContentType="application/vnd.openxmlformats-officedocument.presentationml.slideLayout+xml"/>
  <Override PartName="/ppt/slideLayouts/slideLayout234.xml" ContentType="application/vnd.openxmlformats-officedocument.presentationml.slideLayout+xml"/>
  <Override PartName="/ppt/slideLayouts/slideLayout235.xml" ContentType="application/vnd.openxmlformats-officedocument.presentationml.slideLayout+xml"/>
  <Override PartName="/ppt/slideLayouts/slideLayout236.xml" ContentType="application/vnd.openxmlformats-officedocument.presentationml.slideLayout+xml"/>
  <Override PartName="/ppt/slideLayouts/slideLayout237.xml" ContentType="application/vnd.openxmlformats-officedocument.presentationml.slideLayout+xml"/>
  <Override PartName="/ppt/slideLayouts/slideLayout238.xml" ContentType="application/vnd.openxmlformats-officedocument.presentationml.slideLayout+xml"/>
  <Override PartName="/ppt/slideLayouts/slideLayout239.xml" ContentType="application/vnd.openxmlformats-officedocument.presentationml.slideLayout+xml"/>
  <Override PartName="/ppt/slideLayouts/slideLayout240.xml" ContentType="application/vnd.openxmlformats-officedocument.presentationml.slideLayout+xml"/>
  <Override PartName="/ppt/slideLayouts/slideLayout241.xml" ContentType="application/vnd.openxmlformats-officedocument.presentationml.slideLayout+xml"/>
  <Override PartName="/ppt/slideLayouts/slideLayout242.xml" ContentType="application/vnd.openxmlformats-officedocument.presentationml.slideLayout+xml"/>
  <Override PartName="/ppt/theme/theme22.xml" ContentType="application/vnd.openxmlformats-officedocument.theme+xml"/>
  <Override PartName="/ppt/slideLayouts/slideLayout243.xml" ContentType="application/vnd.openxmlformats-officedocument.presentationml.slideLayout+xml"/>
  <Override PartName="/ppt/slideLayouts/slideLayout244.xml" ContentType="application/vnd.openxmlformats-officedocument.presentationml.slideLayout+xml"/>
  <Override PartName="/ppt/slideLayouts/slideLayout245.xml" ContentType="application/vnd.openxmlformats-officedocument.presentationml.slideLayout+xml"/>
  <Override PartName="/ppt/slideLayouts/slideLayout246.xml" ContentType="application/vnd.openxmlformats-officedocument.presentationml.slideLayout+xml"/>
  <Override PartName="/ppt/slideLayouts/slideLayout247.xml" ContentType="application/vnd.openxmlformats-officedocument.presentationml.slideLayout+xml"/>
  <Override PartName="/ppt/slideLayouts/slideLayout248.xml" ContentType="application/vnd.openxmlformats-officedocument.presentationml.slideLayout+xml"/>
  <Override PartName="/ppt/slideLayouts/slideLayout249.xml" ContentType="application/vnd.openxmlformats-officedocument.presentationml.slideLayout+xml"/>
  <Override PartName="/ppt/slideLayouts/slideLayout250.xml" ContentType="application/vnd.openxmlformats-officedocument.presentationml.slideLayout+xml"/>
  <Override PartName="/ppt/slideLayouts/slideLayout251.xml" ContentType="application/vnd.openxmlformats-officedocument.presentationml.slideLayout+xml"/>
  <Override PartName="/ppt/slideLayouts/slideLayout252.xml" ContentType="application/vnd.openxmlformats-officedocument.presentationml.slideLayout+xml"/>
  <Override PartName="/ppt/slideLayouts/slideLayout253.xml" ContentType="application/vnd.openxmlformats-officedocument.presentationml.slideLayout+xml"/>
  <Override PartName="/ppt/theme/theme23.xml" ContentType="application/vnd.openxmlformats-officedocument.theme+xml"/>
  <Override PartName="/ppt/slideLayouts/slideLayout254.xml" ContentType="application/vnd.openxmlformats-officedocument.presentationml.slideLayout+xml"/>
  <Override PartName="/ppt/slideLayouts/slideLayout255.xml" ContentType="application/vnd.openxmlformats-officedocument.presentationml.slideLayout+xml"/>
  <Override PartName="/ppt/slideLayouts/slideLayout256.xml" ContentType="application/vnd.openxmlformats-officedocument.presentationml.slideLayout+xml"/>
  <Override PartName="/ppt/slideLayouts/slideLayout257.xml" ContentType="application/vnd.openxmlformats-officedocument.presentationml.slideLayout+xml"/>
  <Override PartName="/ppt/slideLayouts/slideLayout258.xml" ContentType="application/vnd.openxmlformats-officedocument.presentationml.slideLayout+xml"/>
  <Override PartName="/ppt/slideLayouts/slideLayout259.xml" ContentType="application/vnd.openxmlformats-officedocument.presentationml.slideLayout+xml"/>
  <Override PartName="/ppt/slideLayouts/slideLayout260.xml" ContentType="application/vnd.openxmlformats-officedocument.presentationml.slideLayout+xml"/>
  <Override PartName="/ppt/slideLayouts/slideLayout261.xml" ContentType="application/vnd.openxmlformats-officedocument.presentationml.slideLayout+xml"/>
  <Override PartName="/ppt/slideLayouts/slideLayout262.xml" ContentType="application/vnd.openxmlformats-officedocument.presentationml.slideLayout+xml"/>
  <Override PartName="/ppt/slideLayouts/slideLayout263.xml" ContentType="application/vnd.openxmlformats-officedocument.presentationml.slideLayout+xml"/>
  <Override PartName="/ppt/slideLayouts/slideLayout264.xml" ContentType="application/vnd.openxmlformats-officedocument.presentationml.slideLayout+xml"/>
  <Override PartName="/ppt/theme/theme24.xml" ContentType="application/vnd.openxmlformats-officedocument.theme+xml"/>
  <Override PartName="/ppt/slideLayouts/slideLayout265.xml" ContentType="application/vnd.openxmlformats-officedocument.presentationml.slideLayout+xml"/>
  <Override PartName="/ppt/slideLayouts/slideLayout266.xml" ContentType="application/vnd.openxmlformats-officedocument.presentationml.slideLayout+xml"/>
  <Override PartName="/ppt/slideLayouts/slideLayout267.xml" ContentType="application/vnd.openxmlformats-officedocument.presentationml.slideLayout+xml"/>
  <Override PartName="/ppt/slideLayouts/slideLayout268.xml" ContentType="application/vnd.openxmlformats-officedocument.presentationml.slideLayout+xml"/>
  <Override PartName="/ppt/slideLayouts/slideLayout269.xml" ContentType="application/vnd.openxmlformats-officedocument.presentationml.slideLayout+xml"/>
  <Override PartName="/ppt/slideLayouts/slideLayout270.xml" ContentType="application/vnd.openxmlformats-officedocument.presentationml.slideLayout+xml"/>
  <Override PartName="/ppt/slideLayouts/slideLayout271.xml" ContentType="application/vnd.openxmlformats-officedocument.presentationml.slideLayout+xml"/>
  <Override PartName="/ppt/slideLayouts/slideLayout272.xml" ContentType="application/vnd.openxmlformats-officedocument.presentationml.slideLayout+xml"/>
  <Override PartName="/ppt/slideLayouts/slideLayout273.xml" ContentType="application/vnd.openxmlformats-officedocument.presentationml.slideLayout+xml"/>
  <Override PartName="/ppt/slideLayouts/slideLayout274.xml" ContentType="application/vnd.openxmlformats-officedocument.presentationml.slideLayout+xml"/>
  <Override PartName="/ppt/slideLayouts/slideLayout275.xml" ContentType="application/vnd.openxmlformats-officedocument.presentationml.slideLayout+xml"/>
  <Override PartName="/ppt/theme/theme25.xml" ContentType="application/vnd.openxmlformats-officedocument.theme+xml"/>
  <Override PartName="/ppt/slideLayouts/slideLayout276.xml" ContentType="application/vnd.openxmlformats-officedocument.presentationml.slideLayout+xml"/>
  <Override PartName="/ppt/slideLayouts/slideLayout277.xml" ContentType="application/vnd.openxmlformats-officedocument.presentationml.slideLayout+xml"/>
  <Override PartName="/ppt/slideLayouts/slideLayout278.xml" ContentType="application/vnd.openxmlformats-officedocument.presentationml.slideLayout+xml"/>
  <Override PartName="/ppt/slideLayouts/slideLayout279.xml" ContentType="application/vnd.openxmlformats-officedocument.presentationml.slideLayout+xml"/>
  <Override PartName="/ppt/slideLayouts/slideLayout280.xml" ContentType="application/vnd.openxmlformats-officedocument.presentationml.slideLayout+xml"/>
  <Override PartName="/ppt/slideLayouts/slideLayout281.xml" ContentType="application/vnd.openxmlformats-officedocument.presentationml.slideLayout+xml"/>
  <Override PartName="/ppt/slideLayouts/slideLayout282.xml" ContentType="application/vnd.openxmlformats-officedocument.presentationml.slideLayout+xml"/>
  <Override PartName="/ppt/slideLayouts/slideLayout283.xml" ContentType="application/vnd.openxmlformats-officedocument.presentationml.slideLayout+xml"/>
  <Override PartName="/ppt/slideLayouts/slideLayout284.xml" ContentType="application/vnd.openxmlformats-officedocument.presentationml.slideLayout+xml"/>
  <Override PartName="/ppt/slideLayouts/slideLayout285.xml" ContentType="application/vnd.openxmlformats-officedocument.presentationml.slideLayout+xml"/>
  <Override PartName="/ppt/slideLayouts/slideLayout286.xml" ContentType="application/vnd.openxmlformats-officedocument.presentationml.slideLayout+xml"/>
  <Override PartName="/ppt/theme/theme26.xml" ContentType="application/vnd.openxmlformats-officedocument.theme+xml"/>
  <Override PartName="/ppt/slideLayouts/slideLayout287.xml" ContentType="application/vnd.openxmlformats-officedocument.presentationml.slideLayout+xml"/>
  <Override PartName="/ppt/slideLayouts/slideLayout288.xml" ContentType="application/vnd.openxmlformats-officedocument.presentationml.slideLayout+xml"/>
  <Override PartName="/ppt/slideLayouts/slideLayout289.xml" ContentType="application/vnd.openxmlformats-officedocument.presentationml.slideLayout+xml"/>
  <Override PartName="/ppt/slideLayouts/slideLayout290.xml" ContentType="application/vnd.openxmlformats-officedocument.presentationml.slideLayout+xml"/>
  <Override PartName="/ppt/slideLayouts/slideLayout291.xml" ContentType="application/vnd.openxmlformats-officedocument.presentationml.slideLayout+xml"/>
  <Override PartName="/ppt/slideLayouts/slideLayout292.xml" ContentType="application/vnd.openxmlformats-officedocument.presentationml.slideLayout+xml"/>
  <Override PartName="/ppt/slideLayouts/slideLayout293.xml" ContentType="application/vnd.openxmlformats-officedocument.presentationml.slideLayout+xml"/>
  <Override PartName="/ppt/slideLayouts/slideLayout294.xml" ContentType="application/vnd.openxmlformats-officedocument.presentationml.slideLayout+xml"/>
  <Override PartName="/ppt/slideLayouts/slideLayout295.xml" ContentType="application/vnd.openxmlformats-officedocument.presentationml.slideLayout+xml"/>
  <Override PartName="/ppt/slideLayouts/slideLayout296.xml" ContentType="application/vnd.openxmlformats-officedocument.presentationml.slideLayout+xml"/>
  <Override PartName="/ppt/slideLayouts/slideLayout297.xml" ContentType="application/vnd.openxmlformats-officedocument.presentationml.slideLayout+xml"/>
  <Override PartName="/ppt/theme/theme27.xml" ContentType="application/vnd.openxmlformats-officedocument.theme+xml"/>
  <Override PartName="/ppt/slideLayouts/slideLayout298.xml" ContentType="application/vnd.openxmlformats-officedocument.presentationml.slideLayout+xml"/>
  <Override PartName="/ppt/slideLayouts/slideLayout299.xml" ContentType="application/vnd.openxmlformats-officedocument.presentationml.slideLayout+xml"/>
  <Override PartName="/ppt/slideLayouts/slideLayout300.xml" ContentType="application/vnd.openxmlformats-officedocument.presentationml.slideLayout+xml"/>
  <Override PartName="/ppt/slideLayouts/slideLayout301.xml" ContentType="application/vnd.openxmlformats-officedocument.presentationml.slideLayout+xml"/>
  <Override PartName="/ppt/slideLayouts/slideLayout302.xml" ContentType="application/vnd.openxmlformats-officedocument.presentationml.slideLayout+xml"/>
  <Override PartName="/ppt/slideLayouts/slideLayout303.xml" ContentType="application/vnd.openxmlformats-officedocument.presentationml.slideLayout+xml"/>
  <Override PartName="/ppt/slideLayouts/slideLayout304.xml" ContentType="application/vnd.openxmlformats-officedocument.presentationml.slideLayout+xml"/>
  <Override PartName="/ppt/slideLayouts/slideLayout305.xml" ContentType="application/vnd.openxmlformats-officedocument.presentationml.slideLayout+xml"/>
  <Override PartName="/ppt/slideLayouts/slideLayout306.xml" ContentType="application/vnd.openxmlformats-officedocument.presentationml.slideLayout+xml"/>
  <Override PartName="/ppt/slideLayouts/slideLayout307.xml" ContentType="application/vnd.openxmlformats-officedocument.presentationml.slideLayout+xml"/>
  <Override PartName="/ppt/slideLayouts/slideLayout308.xml" ContentType="application/vnd.openxmlformats-officedocument.presentationml.slideLayout+xml"/>
  <Override PartName="/ppt/theme/theme28.xml" ContentType="application/vnd.openxmlformats-officedocument.theme+xml"/>
  <Override PartName="/ppt/slideLayouts/slideLayout309.xml" ContentType="application/vnd.openxmlformats-officedocument.presentationml.slideLayout+xml"/>
  <Override PartName="/ppt/slideLayouts/slideLayout310.xml" ContentType="application/vnd.openxmlformats-officedocument.presentationml.slideLayout+xml"/>
  <Override PartName="/ppt/slideLayouts/slideLayout311.xml" ContentType="application/vnd.openxmlformats-officedocument.presentationml.slideLayout+xml"/>
  <Override PartName="/ppt/slideLayouts/slideLayout312.xml" ContentType="application/vnd.openxmlformats-officedocument.presentationml.slideLayout+xml"/>
  <Override PartName="/ppt/slideLayouts/slideLayout313.xml" ContentType="application/vnd.openxmlformats-officedocument.presentationml.slideLayout+xml"/>
  <Override PartName="/ppt/slideLayouts/slideLayout314.xml" ContentType="application/vnd.openxmlformats-officedocument.presentationml.slideLayout+xml"/>
  <Override PartName="/ppt/slideLayouts/slideLayout315.xml" ContentType="application/vnd.openxmlformats-officedocument.presentationml.slideLayout+xml"/>
  <Override PartName="/ppt/slideLayouts/slideLayout316.xml" ContentType="application/vnd.openxmlformats-officedocument.presentationml.slideLayout+xml"/>
  <Override PartName="/ppt/slideLayouts/slideLayout317.xml" ContentType="application/vnd.openxmlformats-officedocument.presentationml.slideLayout+xml"/>
  <Override PartName="/ppt/slideLayouts/slideLayout318.xml" ContentType="application/vnd.openxmlformats-officedocument.presentationml.slideLayout+xml"/>
  <Override PartName="/ppt/slideLayouts/slideLayout319.xml" ContentType="application/vnd.openxmlformats-officedocument.presentationml.slideLayout+xml"/>
  <Override PartName="/ppt/theme/theme29.xml" ContentType="application/vnd.openxmlformats-officedocument.theme+xml"/>
  <Override PartName="/ppt/slideLayouts/slideLayout320.xml" ContentType="application/vnd.openxmlformats-officedocument.presentationml.slideLayout+xml"/>
  <Override PartName="/ppt/slideLayouts/slideLayout321.xml" ContentType="application/vnd.openxmlformats-officedocument.presentationml.slideLayout+xml"/>
  <Override PartName="/ppt/slideLayouts/slideLayout322.xml" ContentType="application/vnd.openxmlformats-officedocument.presentationml.slideLayout+xml"/>
  <Override PartName="/ppt/slideLayouts/slideLayout323.xml" ContentType="application/vnd.openxmlformats-officedocument.presentationml.slideLayout+xml"/>
  <Override PartName="/ppt/slideLayouts/slideLayout324.xml" ContentType="application/vnd.openxmlformats-officedocument.presentationml.slideLayout+xml"/>
  <Override PartName="/ppt/slideLayouts/slideLayout325.xml" ContentType="application/vnd.openxmlformats-officedocument.presentationml.slideLayout+xml"/>
  <Override PartName="/ppt/slideLayouts/slideLayout326.xml" ContentType="application/vnd.openxmlformats-officedocument.presentationml.slideLayout+xml"/>
  <Override PartName="/ppt/slideLayouts/slideLayout327.xml" ContentType="application/vnd.openxmlformats-officedocument.presentationml.slideLayout+xml"/>
  <Override PartName="/ppt/slideLayouts/slideLayout328.xml" ContentType="application/vnd.openxmlformats-officedocument.presentationml.slideLayout+xml"/>
  <Override PartName="/ppt/slideLayouts/slideLayout329.xml" ContentType="application/vnd.openxmlformats-officedocument.presentationml.slideLayout+xml"/>
  <Override PartName="/ppt/slideLayouts/slideLayout330.xml" ContentType="application/vnd.openxmlformats-officedocument.presentationml.slideLayout+xml"/>
  <Override PartName="/ppt/theme/theme30.xml" ContentType="application/vnd.openxmlformats-officedocument.theme+xml"/>
  <Override PartName="/ppt/slideLayouts/slideLayout331.xml" ContentType="application/vnd.openxmlformats-officedocument.presentationml.slideLayout+xml"/>
  <Override PartName="/ppt/slideLayouts/slideLayout332.xml" ContentType="application/vnd.openxmlformats-officedocument.presentationml.slideLayout+xml"/>
  <Override PartName="/ppt/slideLayouts/slideLayout333.xml" ContentType="application/vnd.openxmlformats-officedocument.presentationml.slideLayout+xml"/>
  <Override PartName="/ppt/slideLayouts/slideLayout334.xml" ContentType="application/vnd.openxmlformats-officedocument.presentationml.slideLayout+xml"/>
  <Override PartName="/ppt/slideLayouts/slideLayout335.xml" ContentType="application/vnd.openxmlformats-officedocument.presentationml.slideLayout+xml"/>
  <Override PartName="/ppt/slideLayouts/slideLayout336.xml" ContentType="application/vnd.openxmlformats-officedocument.presentationml.slideLayout+xml"/>
  <Override PartName="/ppt/slideLayouts/slideLayout337.xml" ContentType="application/vnd.openxmlformats-officedocument.presentationml.slideLayout+xml"/>
  <Override PartName="/ppt/slideLayouts/slideLayout338.xml" ContentType="application/vnd.openxmlformats-officedocument.presentationml.slideLayout+xml"/>
  <Override PartName="/ppt/slideLayouts/slideLayout339.xml" ContentType="application/vnd.openxmlformats-officedocument.presentationml.slideLayout+xml"/>
  <Override PartName="/ppt/slideLayouts/slideLayout340.xml" ContentType="application/vnd.openxmlformats-officedocument.presentationml.slideLayout+xml"/>
  <Override PartName="/ppt/slideLayouts/slideLayout341.xml" ContentType="application/vnd.openxmlformats-officedocument.presentationml.slideLayout+xml"/>
  <Override PartName="/ppt/theme/theme31.xml" ContentType="application/vnd.openxmlformats-officedocument.theme+xml"/>
  <Override PartName="/ppt/slideLayouts/slideLayout342.xml" ContentType="application/vnd.openxmlformats-officedocument.presentationml.slideLayout+xml"/>
  <Override PartName="/ppt/slideLayouts/slideLayout343.xml" ContentType="application/vnd.openxmlformats-officedocument.presentationml.slideLayout+xml"/>
  <Override PartName="/ppt/slideLayouts/slideLayout344.xml" ContentType="application/vnd.openxmlformats-officedocument.presentationml.slideLayout+xml"/>
  <Override PartName="/ppt/slideLayouts/slideLayout345.xml" ContentType="application/vnd.openxmlformats-officedocument.presentationml.slideLayout+xml"/>
  <Override PartName="/ppt/slideLayouts/slideLayout346.xml" ContentType="application/vnd.openxmlformats-officedocument.presentationml.slideLayout+xml"/>
  <Override PartName="/ppt/slideLayouts/slideLayout347.xml" ContentType="application/vnd.openxmlformats-officedocument.presentationml.slideLayout+xml"/>
  <Override PartName="/ppt/slideLayouts/slideLayout348.xml" ContentType="application/vnd.openxmlformats-officedocument.presentationml.slideLayout+xml"/>
  <Override PartName="/ppt/slideLayouts/slideLayout349.xml" ContentType="application/vnd.openxmlformats-officedocument.presentationml.slideLayout+xml"/>
  <Override PartName="/ppt/slideLayouts/slideLayout350.xml" ContentType="application/vnd.openxmlformats-officedocument.presentationml.slideLayout+xml"/>
  <Override PartName="/ppt/slideLayouts/slideLayout351.xml" ContentType="application/vnd.openxmlformats-officedocument.presentationml.slideLayout+xml"/>
  <Override PartName="/ppt/slideLayouts/slideLayout352.xml" ContentType="application/vnd.openxmlformats-officedocument.presentationml.slideLayout+xml"/>
  <Override PartName="/ppt/theme/theme32.xml" ContentType="application/vnd.openxmlformats-officedocument.theme+xml"/>
  <Override PartName="/ppt/slideLayouts/slideLayout353.xml" ContentType="application/vnd.openxmlformats-officedocument.presentationml.slideLayout+xml"/>
  <Override PartName="/ppt/slideLayouts/slideLayout354.xml" ContentType="application/vnd.openxmlformats-officedocument.presentationml.slideLayout+xml"/>
  <Override PartName="/ppt/slideLayouts/slideLayout355.xml" ContentType="application/vnd.openxmlformats-officedocument.presentationml.slideLayout+xml"/>
  <Override PartName="/ppt/slideLayouts/slideLayout356.xml" ContentType="application/vnd.openxmlformats-officedocument.presentationml.slideLayout+xml"/>
  <Override PartName="/ppt/slideLayouts/slideLayout357.xml" ContentType="application/vnd.openxmlformats-officedocument.presentationml.slideLayout+xml"/>
  <Override PartName="/ppt/slideLayouts/slideLayout358.xml" ContentType="application/vnd.openxmlformats-officedocument.presentationml.slideLayout+xml"/>
  <Override PartName="/ppt/slideLayouts/slideLayout359.xml" ContentType="application/vnd.openxmlformats-officedocument.presentationml.slideLayout+xml"/>
  <Override PartName="/ppt/slideLayouts/slideLayout360.xml" ContentType="application/vnd.openxmlformats-officedocument.presentationml.slideLayout+xml"/>
  <Override PartName="/ppt/slideLayouts/slideLayout361.xml" ContentType="application/vnd.openxmlformats-officedocument.presentationml.slideLayout+xml"/>
  <Override PartName="/ppt/slideLayouts/slideLayout362.xml" ContentType="application/vnd.openxmlformats-officedocument.presentationml.slideLayout+xml"/>
  <Override PartName="/ppt/slideLayouts/slideLayout363.xml" ContentType="application/vnd.openxmlformats-officedocument.presentationml.slideLayout+xml"/>
  <Override PartName="/ppt/theme/theme33.xml" ContentType="application/vnd.openxmlformats-officedocument.theme+xml"/>
  <Override PartName="/ppt/slideLayouts/slideLayout364.xml" ContentType="application/vnd.openxmlformats-officedocument.presentationml.slideLayout+xml"/>
  <Override PartName="/ppt/slideLayouts/slideLayout365.xml" ContentType="application/vnd.openxmlformats-officedocument.presentationml.slideLayout+xml"/>
  <Override PartName="/ppt/slideLayouts/slideLayout366.xml" ContentType="application/vnd.openxmlformats-officedocument.presentationml.slideLayout+xml"/>
  <Override PartName="/ppt/slideLayouts/slideLayout367.xml" ContentType="application/vnd.openxmlformats-officedocument.presentationml.slideLayout+xml"/>
  <Override PartName="/ppt/slideLayouts/slideLayout368.xml" ContentType="application/vnd.openxmlformats-officedocument.presentationml.slideLayout+xml"/>
  <Override PartName="/ppt/slideLayouts/slideLayout369.xml" ContentType="application/vnd.openxmlformats-officedocument.presentationml.slideLayout+xml"/>
  <Override PartName="/ppt/slideLayouts/slideLayout370.xml" ContentType="application/vnd.openxmlformats-officedocument.presentationml.slideLayout+xml"/>
  <Override PartName="/ppt/slideLayouts/slideLayout371.xml" ContentType="application/vnd.openxmlformats-officedocument.presentationml.slideLayout+xml"/>
  <Override PartName="/ppt/slideLayouts/slideLayout372.xml" ContentType="application/vnd.openxmlformats-officedocument.presentationml.slideLayout+xml"/>
  <Override PartName="/ppt/slideLayouts/slideLayout373.xml" ContentType="application/vnd.openxmlformats-officedocument.presentationml.slideLayout+xml"/>
  <Override PartName="/ppt/slideLayouts/slideLayout374.xml" ContentType="application/vnd.openxmlformats-officedocument.presentationml.slideLayout+xml"/>
  <Override PartName="/ppt/theme/theme34.xml" ContentType="application/vnd.openxmlformats-officedocument.theme+xml"/>
  <Override PartName="/ppt/slideLayouts/slideLayout375.xml" ContentType="application/vnd.openxmlformats-officedocument.presentationml.slideLayout+xml"/>
  <Override PartName="/ppt/slideLayouts/slideLayout376.xml" ContentType="application/vnd.openxmlformats-officedocument.presentationml.slideLayout+xml"/>
  <Override PartName="/ppt/slideLayouts/slideLayout377.xml" ContentType="application/vnd.openxmlformats-officedocument.presentationml.slideLayout+xml"/>
  <Override PartName="/ppt/slideLayouts/slideLayout378.xml" ContentType="application/vnd.openxmlformats-officedocument.presentationml.slideLayout+xml"/>
  <Override PartName="/ppt/slideLayouts/slideLayout379.xml" ContentType="application/vnd.openxmlformats-officedocument.presentationml.slideLayout+xml"/>
  <Override PartName="/ppt/slideLayouts/slideLayout380.xml" ContentType="application/vnd.openxmlformats-officedocument.presentationml.slideLayout+xml"/>
  <Override PartName="/ppt/slideLayouts/slideLayout381.xml" ContentType="application/vnd.openxmlformats-officedocument.presentationml.slideLayout+xml"/>
  <Override PartName="/ppt/slideLayouts/slideLayout382.xml" ContentType="application/vnd.openxmlformats-officedocument.presentationml.slideLayout+xml"/>
  <Override PartName="/ppt/slideLayouts/slideLayout383.xml" ContentType="application/vnd.openxmlformats-officedocument.presentationml.slideLayout+xml"/>
  <Override PartName="/ppt/slideLayouts/slideLayout384.xml" ContentType="application/vnd.openxmlformats-officedocument.presentationml.slideLayout+xml"/>
  <Override PartName="/ppt/slideLayouts/slideLayout385.xml" ContentType="application/vnd.openxmlformats-officedocument.presentationml.slideLayout+xml"/>
  <Override PartName="/ppt/theme/theme35.xml" ContentType="application/vnd.openxmlformats-officedocument.theme+xml"/>
  <Override PartName="/ppt/slideLayouts/slideLayout386.xml" ContentType="application/vnd.openxmlformats-officedocument.presentationml.slideLayout+xml"/>
  <Override PartName="/ppt/slideLayouts/slideLayout387.xml" ContentType="application/vnd.openxmlformats-officedocument.presentationml.slideLayout+xml"/>
  <Override PartName="/ppt/slideLayouts/slideLayout388.xml" ContentType="application/vnd.openxmlformats-officedocument.presentationml.slideLayout+xml"/>
  <Override PartName="/ppt/slideLayouts/slideLayout389.xml" ContentType="application/vnd.openxmlformats-officedocument.presentationml.slideLayout+xml"/>
  <Override PartName="/ppt/slideLayouts/slideLayout390.xml" ContentType="application/vnd.openxmlformats-officedocument.presentationml.slideLayout+xml"/>
  <Override PartName="/ppt/slideLayouts/slideLayout391.xml" ContentType="application/vnd.openxmlformats-officedocument.presentationml.slideLayout+xml"/>
  <Override PartName="/ppt/slideLayouts/slideLayout392.xml" ContentType="application/vnd.openxmlformats-officedocument.presentationml.slideLayout+xml"/>
  <Override PartName="/ppt/slideLayouts/slideLayout393.xml" ContentType="application/vnd.openxmlformats-officedocument.presentationml.slideLayout+xml"/>
  <Override PartName="/ppt/slideLayouts/slideLayout394.xml" ContentType="application/vnd.openxmlformats-officedocument.presentationml.slideLayout+xml"/>
  <Override PartName="/ppt/slideLayouts/slideLayout395.xml" ContentType="application/vnd.openxmlformats-officedocument.presentationml.slideLayout+xml"/>
  <Override PartName="/ppt/slideLayouts/slideLayout396.xml" ContentType="application/vnd.openxmlformats-officedocument.presentationml.slideLayout+xml"/>
  <Override PartName="/ppt/theme/theme36.xml" ContentType="application/vnd.openxmlformats-officedocument.theme+xml"/>
  <Override PartName="/ppt/slideLayouts/slideLayout397.xml" ContentType="application/vnd.openxmlformats-officedocument.presentationml.slideLayout+xml"/>
  <Override PartName="/ppt/slideLayouts/slideLayout398.xml" ContentType="application/vnd.openxmlformats-officedocument.presentationml.slideLayout+xml"/>
  <Override PartName="/ppt/slideLayouts/slideLayout399.xml" ContentType="application/vnd.openxmlformats-officedocument.presentationml.slideLayout+xml"/>
  <Override PartName="/ppt/slideLayouts/slideLayout400.xml" ContentType="application/vnd.openxmlformats-officedocument.presentationml.slideLayout+xml"/>
  <Override PartName="/ppt/slideLayouts/slideLayout401.xml" ContentType="application/vnd.openxmlformats-officedocument.presentationml.slideLayout+xml"/>
  <Override PartName="/ppt/slideLayouts/slideLayout402.xml" ContentType="application/vnd.openxmlformats-officedocument.presentationml.slideLayout+xml"/>
  <Override PartName="/ppt/slideLayouts/slideLayout403.xml" ContentType="application/vnd.openxmlformats-officedocument.presentationml.slideLayout+xml"/>
  <Override PartName="/ppt/slideLayouts/slideLayout404.xml" ContentType="application/vnd.openxmlformats-officedocument.presentationml.slideLayout+xml"/>
  <Override PartName="/ppt/slideLayouts/slideLayout405.xml" ContentType="application/vnd.openxmlformats-officedocument.presentationml.slideLayout+xml"/>
  <Override PartName="/ppt/slideLayouts/slideLayout406.xml" ContentType="application/vnd.openxmlformats-officedocument.presentationml.slideLayout+xml"/>
  <Override PartName="/ppt/slideLayouts/slideLayout407.xml" ContentType="application/vnd.openxmlformats-officedocument.presentationml.slideLayout+xml"/>
  <Override PartName="/ppt/theme/theme37.xml" ContentType="application/vnd.openxmlformats-officedocument.theme+xml"/>
  <Override PartName="/ppt/slideLayouts/slideLayout408.xml" ContentType="application/vnd.openxmlformats-officedocument.presentationml.slideLayout+xml"/>
  <Override PartName="/ppt/slideLayouts/slideLayout409.xml" ContentType="application/vnd.openxmlformats-officedocument.presentationml.slideLayout+xml"/>
  <Override PartName="/ppt/slideLayouts/slideLayout410.xml" ContentType="application/vnd.openxmlformats-officedocument.presentationml.slideLayout+xml"/>
  <Override PartName="/ppt/slideLayouts/slideLayout411.xml" ContentType="application/vnd.openxmlformats-officedocument.presentationml.slideLayout+xml"/>
  <Override PartName="/ppt/slideLayouts/slideLayout412.xml" ContentType="application/vnd.openxmlformats-officedocument.presentationml.slideLayout+xml"/>
  <Override PartName="/ppt/slideLayouts/slideLayout413.xml" ContentType="application/vnd.openxmlformats-officedocument.presentationml.slideLayout+xml"/>
  <Override PartName="/ppt/slideLayouts/slideLayout414.xml" ContentType="application/vnd.openxmlformats-officedocument.presentationml.slideLayout+xml"/>
  <Override PartName="/ppt/slideLayouts/slideLayout415.xml" ContentType="application/vnd.openxmlformats-officedocument.presentationml.slideLayout+xml"/>
  <Override PartName="/ppt/slideLayouts/slideLayout416.xml" ContentType="application/vnd.openxmlformats-officedocument.presentationml.slideLayout+xml"/>
  <Override PartName="/ppt/slideLayouts/slideLayout417.xml" ContentType="application/vnd.openxmlformats-officedocument.presentationml.slideLayout+xml"/>
  <Override PartName="/ppt/slideLayouts/slideLayout418.xml" ContentType="application/vnd.openxmlformats-officedocument.presentationml.slideLayout+xml"/>
  <Override PartName="/ppt/theme/theme38.xml" ContentType="application/vnd.openxmlformats-officedocument.theme+xml"/>
  <Override PartName="/ppt/slideLayouts/slideLayout419.xml" ContentType="application/vnd.openxmlformats-officedocument.presentationml.slideLayout+xml"/>
  <Override PartName="/ppt/slideLayouts/slideLayout420.xml" ContentType="application/vnd.openxmlformats-officedocument.presentationml.slideLayout+xml"/>
  <Override PartName="/ppt/slideLayouts/slideLayout421.xml" ContentType="application/vnd.openxmlformats-officedocument.presentationml.slideLayout+xml"/>
  <Override PartName="/ppt/slideLayouts/slideLayout422.xml" ContentType="application/vnd.openxmlformats-officedocument.presentationml.slideLayout+xml"/>
  <Override PartName="/ppt/slideLayouts/slideLayout423.xml" ContentType="application/vnd.openxmlformats-officedocument.presentationml.slideLayout+xml"/>
  <Override PartName="/ppt/slideLayouts/slideLayout424.xml" ContentType="application/vnd.openxmlformats-officedocument.presentationml.slideLayout+xml"/>
  <Override PartName="/ppt/slideLayouts/slideLayout425.xml" ContentType="application/vnd.openxmlformats-officedocument.presentationml.slideLayout+xml"/>
  <Override PartName="/ppt/slideLayouts/slideLayout426.xml" ContentType="application/vnd.openxmlformats-officedocument.presentationml.slideLayout+xml"/>
  <Override PartName="/ppt/slideLayouts/slideLayout427.xml" ContentType="application/vnd.openxmlformats-officedocument.presentationml.slideLayout+xml"/>
  <Override PartName="/ppt/slideLayouts/slideLayout428.xml" ContentType="application/vnd.openxmlformats-officedocument.presentationml.slideLayout+xml"/>
  <Override PartName="/ppt/slideLayouts/slideLayout429.xml" ContentType="application/vnd.openxmlformats-officedocument.presentationml.slideLayout+xml"/>
  <Override PartName="/ppt/theme/theme39.xml" ContentType="application/vnd.openxmlformats-officedocument.theme+xml"/>
  <Override PartName="/ppt/slideLayouts/slideLayout430.xml" ContentType="application/vnd.openxmlformats-officedocument.presentationml.slideLayout+xml"/>
  <Override PartName="/ppt/slideLayouts/slideLayout431.xml" ContentType="application/vnd.openxmlformats-officedocument.presentationml.slideLayout+xml"/>
  <Override PartName="/ppt/slideLayouts/slideLayout432.xml" ContentType="application/vnd.openxmlformats-officedocument.presentationml.slideLayout+xml"/>
  <Override PartName="/ppt/slideLayouts/slideLayout433.xml" ContentType="application/vnd.openxmlformats-officedocument.presentationml.slideLayout+xml"/>
  <Override PartName="/ppt/slideLayouts/slideLayout434.xml" ContentType="application/vnd.openxmlformats-officedocument.presentationml.slideLayout+xml"/>
  <Override PartName="/ppt/slideLayouts/slideLayout435.xml" ContentType="application/vnd.openxmlformats-officedocument.presentationml.slideLayout+xml"/>
  <Override PartName="/ppt/slideLayouts/slideLayout436.xml" ContentType="application/vnd.openxmlformats-officedocument.presentationml.slideLayout+xml"/>
  <Override PartName="/ppt/slideLayouts/slideLayout437.xml" ContentType="application/vnd.openxmlformats-officedocument.presentationml.slideLayout+xml"/>
  <Override PartName="/ppt/slideLayouts/slideLayout438.xml" ContentType="application/vnd.openxmlformats-officedocument.presentationml.slideLayout+xml"/>
  <Override PartName="/ppt/slideLayouts/slideLayout439.xml" ContentType="application/vnd.openxmlformats-officedocument.presentationml.slideLayout+xml"/>
  <Override PartName="/ppt/slideLayouts/slideLayout440.xml" ContentType="application/vnd.openxmlformats-officedocument.presentationml.slideLayout+xml"/>
  <Override PartName="/ppt/theme/theme40.xml" ContentType="application/vnd.openxmlformats-officedocument.theme+xml"/>
  <Override PartName="/ppt/slideLayouts/slideLayout441.xml" ContentType="application/vnd.openxmlformats-officedocument.presentationml.slideLayout+xml"/>
  <Override PartName="/ppt/slideLayouts/slideLayout442.xml" ContentType="application/vnd.openxmlformats-officedocument.presentationml.slideLayout+xml"/>
  <Override PartName="/ppt/slideLayouts/slideLayout443.xml" ContentType="application/vnd.openxmlformats-officedocument.presentationml.slideLayout+xml"/>
  <Override PartName="/ppt/slideLayouts/slideLayout444.xml" ContentType="application/vnd.openxmlformats-officedocument.presentationml.slideLayout+xml"/>
  <Override PartName="/ppt/slideLayouts/slideLayout445.xml" ContentType="application/vnd.openxmlformats-officedocument.presentationml.slideLayout+xml"/>
  <Override PartName="/ppt/slideLayouts/slideLayout446.xml" ContentType="application/vnd.openxmlformats-officedocument.presentationml.slideLayout+xml"/>
  <Override PartName="/ppt/slideLayouts/slideLayout447.xml" ContentType="application/vnd.openxmlformats-officedocument.presentationml.slideLayout+xml"/>
  <Override PartName="/ppt/slideLayouts/slideLayout448.xml" ContentType="application/vnd.openxmlformats-officedocument.presentationml.slideLayout+xml"/>
  <Override PartName="/ppt/slideLayouts/slideLayout449.xml" ContentType="application/vnd.openxmlformats-officedocument.presentationml.slideLayout+xml"/>
  <Override PartName="/ppt/slideLayouts/slideLayout450.xml" ContentType="application/vnd.openxmlformats-officedocument.presentationml.slideLayout+xml"/>
  <Override PartName="/ppt/slideLayouts/slideLayout451.xml" ContentType="application/vnd.openxmlformats-officedocument.presentationml.slideLayout+xml"/>
  <Override PartName="/ppt/theme/theme41.xml" ContentType="application/vnd.openxmlformats-officedocument.theme+xml"/>
  <Override PartName="/ppt/slideLayouts/slideLayout452.xml" ContentType="application/vnd.openxmlformats-officedocument.presentationml.slideLayout+xml"/>
  <Override PartName="/ppt/slideLayouts/slideLayout453.xml" ContentType="application/vnd.openxmlformats-officedocument.presentationml.slideLayout+xml"/>
  <Override PartName="/ppt/slideLayouts/slideLayout454.xml" ContentType="application/vnd.openxmlformats-officedocument.presentationml.slideLayout+xml"/>
  <Override PartName="/ppt/slideLayouts/slideLayout455.xml" ContentType="application/vnd.openxmlformats-officedocument.presentationml.slideLayout+xml"/>
  <Override PartName="/ppt/slideLayouts/slideLayout456.xml" ContentType="application/vnd.openxmlformats-officedocument.presentationml.slideLayout+xml"/>
  <Override PartName="/ppt/slideLayouts/slideLayout457.xml" ContentType="application/vnd.openxmlformats-officedocument.presentationml.slideLayout+xml"/>
  <Override PartName="/ppt/slideLayouts/slideLayout458.xml" ContentType="application/vnd.openxmlformats-officedocument.presentationml.slideLayout+xml"/>
  <Override PartName="/ppt/slideLayouts/slideLayout459.xml" ContentType="application/vnd.openxmlformats-officedocument.presentationml.slideLayout+xml"/>
  <Override PartName="/ppt/slideLayouts/slideLayout460.xml" ContentType="application/vnd.openxmlformats-officedocument.presentationml.slideLayout+xml"/>
  <Override PartName="/ppt/slideLayouts/slideLayout461.xml" ContentType="application/vnd.openxmlformats-officedocument.presentationml.slideLayout+xml"/>
  <Override PartName="/ppt/slideLayouts/slideLayout462.xml" ContentType="application/vnd.openxmlformats-officedocument.presentationml.slideLayout+xml"/>
  <Override PartName="/ppt/theme/theme42.xml" ContentType="application/vnd.openxmlformats-officedocument.theme+xml"/>
  <Override PartName="/ppt/slideLayouts/slideLayout463.xml" ContentType="application/vnd.openxmlformats-officedocument.presentationml.slideLayout+xml"/>
  <Override PartName="/ppt/slideLayouts/slideLayout464.xml" ContentType="application/vnd.openxmlformats-officedocument.presentationml.slideLayout+xml"/>
  <Override PartName="/ppt/slideLayouts/slideLayout465.xml" ContentType="application/vnd.openxmlformats-officedocument.presentationml.slideLayout+xml"/>
  <Override PartName="/ppt/slideLayouts/slideLayout466.xml" ContentType="application/vnd.openxmlformats-officedocument.presentationml.slideLayout+xml"/>
  <Override PartName="/ppt/slideLayouts/slideLayout467.xml" ContentType="application/vnd.openxmlformats-officedocument.presentationml.slideLayout+xml"/>
  <Override PartName="/ppt/slideLayouts/slideLayout468.xml" ContentType="application/vnd.openxmlformats-officedocument.presentationml.slideLayout+xml"/>
  <Override PartName="/ppt/slideLayouts/slideLayout469.xml" ContentType="application/vnd.openxmlformats-officedocument.presentationml.slideLayout+xml"/>
  <Override PartName="/ppt/slideLayouts/slideLayout470.xml" ContentType="application/vnd.openxmlformats-officedocument.presentationml.slideLayout+xml"/>
  <Override PartName="/ppt/slideLayouts/slideLayout471.xml" ContentType="application/vnd.openxmlformats-officedocument.presentationml.slideLayout+xml"/>
  <Override PartName="/ppt/slideLayouts/slideLayout472.xml" ContentType="application/vnd.openxmlformats-officedocument.presentationml.slideLayout+xml"/>
  <Override PartName="/ppt/slideLayouts/slideLayout473.xml" ContentType="application/vnd.openxmlformats-officedocument.presentationml.slideLayout+xml"/>
  <Override PartName="/ppt/theme/theme43.xml" ContentType="application/vnd.openxmlformats-officedocument.theme+xml"/>
  <Override PartName="/ppt/slideLayouts/slideLayout474.xml" ContentType="application/vnd.openxmlformats-officedocument.presentationml.slideLayout+xml"/>
  <Override PartName="/ppt/slideLayouts/slideLayout475.xml" ContentType="application/vnd.openxmlformats-officedocument.presentationml.slideLayout+xml"/>
  <Override PartName="/ppt/slideLayouts/slideLayout476.xml" ContentType="application/vnd.openxmlformats-officedocument.presentationml.slideLayout+xml"/>
  <Override PartName="/ppt/slideLayouts/slideLayout477.xml" ContentType="application/vnd.openxmlformats-officedocument.presentationml.slideLayout+xml"/>
  <Override PartName="/ppt/slideLayouts/slideLayout478.xml" ContentType="application/vnd.openxmlformats-officedocument.presentationml.slideLayout+xml"/>
  <Override PartName="/ppt/slideLayouts/slideLayout479.xml" ContentType="application/vnd.openxmlformats-officedocument.presentationml.slideLayout+xml"/>
  <Override PartName="/ppt/slideLayouts/slideLayout480.xml" ContentType="application/vnd.openxmlformats-officedocument.presentationml.slideLayout+xml"/>
  <Override PartName="/ppt/slideLayouts/slideLayout481.xml" ContentType="application/vnd.openxmlformats-officedocument.presentationml.slideLayout+xml"/>
  <Override PartName="/ppt/slideLayouts/slideLayout482.xml" ContentType="application/vnd.openxmlformats-officedocument.presentationml.slideLayout+xml"/>
  <Override PartName="/ppt/slideLayouts/slideLayout483.xml" ContentType="application/vnd.openxmlformats-officedocument.presentationml.slideLayout+xml"/>
  <Override PartName="/ppt/slideLayouts/slideLayout484.xml" ContentType="application/vnd.openxmlformats-officedocument.presentationml.slideLayout+xml"/>
  <Override PartName="/ppt/theme/theme44.xml" ContentType="application/vnd.openxmlformats-officedocument.theme+xml"/>
  <Override PartName="/ppt/slideLayouts/slideLayout485.xml" ContentType="application/vnd.openxmlformats-officedocument.presentationml.slideLayout+xml"/>
  <Override PartName="/ppt/slideLayouts/slideLayout486.xml" ContentType="application/vnd.openxmlformats-officedocument.presentationml.slideLayout+xml"/>
  <Override PartName="/ppt/slideLayouts/slideLayout487.xml" ContentType="application/vnd.openxmlformats-officedocument.presentationml.slideLayout+xml"/>
  <Override PartName="/ppt/slideLayouts/slideLayout488.xml" ContentType="application/vnd.openxmlformats-officedocument.presentationml.slideLayout+xml"/>
  <Override PartName="/ppt/slideLayouts/slideLayout489.xml" ContentType="application/vnd.openxmlformats-officedocument.presentationml.slideLayout+xml"/>
  <Override PartName="/ppt/slideLayouts/slideLayout490.xml" ContentType="application/vnd.openxmlformats-officedocument.presentationml.slideLayout+xml"/>
  <Override PartName="/ppt/slideLayouts/slideLayout491.xml" ContentType="application/vnd.openxmlformats-officedocument.presentationml.slideLayout+xml"/>
  <Override PartName="/ppt/slideLayouts/slideLayout492.xml" ContentType="application/vnd.openxmlformats-officedocument.presentationml.slideLayout+xml"/>
  <Override PartName="/ppt/slideLayouts/slideLayout493.xml" ContentType="application/vnd.openxmlformats-officedocument.presentationml.slideLayout+xml"/>
  <Override PartName="/ppt/slideLayouts/slideLayout494.xml" ContentType="application/vnd.openxmlformats-officedocument.presentationml.slideLayout+xml"/>
  <Override PartName="/ppt/slideLayouts/slideLayout495.xml" ContentType="application/vnd.openxmlformats-officedocument.presentationml.slideLayout+xml"/>
  <Override PartName="/ppt/theme/theme45.xml" ContentType="application/vnd.openxmlformats-officedocument.theme+xml"/>
  <Override PartName="/ppt/slideLayouts/slideLayout496.xml" ContentType="application/vnd.openxmlformats-officedocument.presentationml.slideLayout+xml"/>
  <Override PartName="/ppt/slideLayouts/slideLayout497.xml" ContentType="application/vnd.openxmlformats-officedocument.presentationml.slideLayout+xml"/>
  <Override PartName="/ppt/slideLayouts/slideLayout498.xml" ContentType="application/vnd.openxmlformats-officedocument.presentationml.slideLayout+xml"/>
  <Override PartName="/ppt/slideLayouts/slideLayout499.xml" ContentType="application/vnd.openxmlformats-officedocument.presentationml.slideLayout+xml"/>
  <Override PartName="/ppt/slideLayouts/slideLayout500.xml" ContentType="application/vnd.openxmlformats-officedocument.presentationml.slideLayout+xml"/>
  <Override PartName="/ppt/slideLayouts/slideLayout501.xml" ContentType="application/vnd.openxmlformats-officedocument.presentationml.slideLayout+xml"/>
  <Override PartName="/ppt/slideLayouts/slideLayout502.xml" ContentType="application/vnd.openxmlformats-officedocument.presentationml.slideLayout+xml"/>
  <Override PartName="/ppt/slideLayouts/slideLayout503.xml" ContentType="application/vnd.openxmlformats-officedocument.presentationml.slideLayout+xml"/>
  <Override PartName="/ppt/slideLayouts/slideLayout504.xml" ContentType="application/vnd.openxmlformats-officedocument.presentationml.slideLayout+xml"/>
  <Override PartName="/ppt/slideLayouts/slideLayout505.xml" ContentType="application/vnd.openxmlformats-officedocument.presentationml.slideLayout+xml"/>
  <Override PartName="/ppt/slideLayouts/slideLayout506.xml" ContentType="application/vnd.openxmlformats-officedocument.presentationml.slideLayout+xml"/>
  <Override PartName="/ppt/theme/theme46.xml" ContentType="application/vnd.openxmlformats-officedocument.theme+xml"/>
  <Override PartName="/ppt/theme/theme47.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 id="2147483672" r:id="rId3"/>
    <p:sldMasterId id="2147483684" r:id="rId4"/>
    <p:sldMasterId id="2147483696" r:id="rId5"/>
    <p:sldMasterId id="2147483708" r:id="rId6"/>
    <p:sldMasterId id="2147483720" r:id="rId7"/>
    <p:sldMasterId id="2147483732" r:id="rId8"/>
    <p:sldMasterId id="2147483744" r:id="rId9"/>
    <p:sldMasterId id="2147483756" r:id="rId10"/>
    <p:sldMasterId id="2147483768" r:id="rId11"/>
    <p:sldMasterId id="2147483780" r:id="rId12"/>
    <p:sldMasterId id="2147483792" r:id="rId13"/>
    <p:sldMasterId id="2147483804" r:id="rId14"/>
    <p:sldMasterId id="2147483816" r:id="rId15"/>
    <p:sldMasterId id="2147483828" r:id="rId16"/>
    <p:sldMasterId id="2147483840" r:id="rId17"/>
    <p:sldMasterId id="2147483852" r:id="rId18"/>
    <p:sldMasterId id="2147483864" r:id="rId19"/>
    <p:sldMasterId id="2147483876" r:id="rId20"/>
    <p:sldMasterId id="2147483888" r:id="rId21"/>
    <p:sldMasterId id="2147483900" r:id="rId22"/>
    <p:sldMasterId id="2147483912" r:id="rId23"/>
    <p:sldMasterId id="2147483924" r:id="rId24"/>
    <p:sldMasterId id="2147483936" r:id="rId25"/>
    <p:sldMasterId id="2147483948" r:id="rId26"/>
    <p:sldMasterId id="2147483960" r:id="rId27"/>
    <p:sldMasterId id="2147483972" r:id="rId28"/>
    <p:sldMasterId id="2147483984" r:id="rId29"/>
    <p:sldMasterId id="2147483996" r:id="rId30"/>
    <p:sldMasterId id="2147484008" r:id="rId31"/>
    <p:sldMasterId id="2147484020" r:id="rId32"/>
    <p:sldMasterId id="2147484032" r:id="rId33"/>
    <p:sldMasterId id="2147484044" r:id="rId34"/>
    <p:sldMasterId id="2147484056" r:id="rId35"/>
    <p:sldMasterId id="2147484068" r:id="rId36"/>
    <p:sldMasterId id="2147484080" r:id="rId37"/>
    <p:sldMasterId id="2147484092" r:id="rId38"/>
    <p:sldMasterId id="2147484104" r:id="rId39"/>
    <p:sldMasterId id="2147484116" r:id="rId40"/>
    <p:sldMasterId id="2147484128" r:id="rId41"/>
    <p:sldMasterId id="2147484140" r:id="rId42"/>
    <p:sldMasterId id="2147484152" r:id="rId43"/>
    <p:sldMasterId id="2147484164" r:id="rId44"/>
    <p:sldMasterId id="2147484176" r:id="rId45"/>
    <p:sldMasterId id="2147484188" r:id="rId46"/>
  </p:sldMasterIdLst>
  <p:notesMasterIdLst>
    <p:notesMasterId r:id="rId69"/>
  </p:notesMasterIdLst>
  <p:sldIdLst>
    <p:sldId id="261" r:id="rId47"/>
    <p:sldId id="262" r:id="rId48"/>
    <p:sldId id="263" r:id="rId49"/>
    <p:sldId id="345" r:id="rId50"/>
    <p:sldId id="346" r:id="rId51"/>
    <p:sldId id="319" r:id="rId52"/>
    <p:sldId id="347" r:id="rId53"/>
    <p:sldId id="348" r:id="rId54"/>
    <p:sldId id="349" r:id="rId55"/>
    <p:sldId id="350" r:id="rId56"/>
    <p:sldId id="351" r:id="rId57"/>
    <p:sldId id="324" r:id="rId58"/>
    <p:sldId id="322" r:id="rId59"/>
    <p:sldId id="343" r:id="rId60"/>
    <p:sldId id="344" r:id="rId61"/>
    <p:sldId id="310" r:id="rId62"/>
    <p:sldId id="342" r:id="rId63"/>
    <p:sldId id="340" r:id="rId64"/>
    <p:sldId id="339" r:id="rId65"/>
    <p:sldId id="337" r:id="rId66"/>
    <p:sldId id="338" r:id="rId67"/>
    <p:sldId id="313" r:id="rId68"/>
  </p:sldIdLst>
  <p:sldSz cx="9144000" cy="5715000" type="screen16x10"/>
  <p:notesSz cx="6858000" cy="9144000"/>
  <p:defaultTextStyle>
    <a:defPPr>
      <a:defRPr lang="zh-CN"/>
    </a:defPPr>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0" fontAlgn="base" latinLnBrk="0" hangingPunct="0">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0" fontAlgn="base" latinLnBrk="0" hangingPunct="0">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0" fontAlgn="base" latinLnBrk="0" hangingPunct="0">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0" fontAlgn="base" latinLnBrk="0" hangingPunct="0">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0" fontAlgn="base" latinLnBrk="0" hangingPunct="0">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1891" userDrawn="1">
          <p15:clr>
            <a:srgbClr val="A4A3A4"/>
          </p15:clr>
        </p15:guide>
        <p15:guide id="2" pos="274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70C0"/>
    <a:srgbClr val="808080"/>
    <a:srgbClr val="DDDDDD"/>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175" autoAdjust="0"/>
    <p:restoredTop sz="94660"/>
  </p:normalViewPr>
  <p:slideViewPr>
    <p:cSldViewPr showGuides="1">
      <p:cViewPr varScale="1">
        <p:scale>
          <a:sx n="128" d="100"/>
          <a:sy n="128" d="100"/>
        </p:scale>
        <p:origin x="1596" y="150"/>
      </p:cViewPr>
      <p:guideLst>
        <p:guide orient="horz" pos="1891"/>
        <p:guide pos="274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Master" Target="slideMasters/slideMaster26.xml"/><Relationship Id="rId21" Type="http://schemas.openxmlformats.org/officeDocument/2006/relationships/slideMaster" Target="slideMasters/slideMaster21.xml"/><Relationship Id="rId42" Type="http://schemas.openxmlformats.org/officeDocument/2006/relationships/slideMaster" Target="slideMasters/slideMaster42.xml"/><Relationship Id="rId47" Type="http://schemas.openxmlformats.org/officeDocument/2006/relationships/slide" Target="slides/slide1.xml"/><Relationship Id="rId63" Type="http://schemas.openxmlformats.org/officeDocument/2006/relationships/slide" Target="slides/slide17.xml"/><Relationship Id="rId68" Type="http://schemas.openxmlformats.org/officeDocument/2006/relationships/slide" Target="slides/slide22.xml"/><Relationship Id="rId2" Type="http://schemas.openxmlformats.org/officeDocument/2006/relationships/slideMaster" Target="slideMasters/slideMaster2.xml"/><Relationship Id="rId16" Type="http://schemas.openxmlformats.org/officeDocument/2006/relationships/slideMaster" Target="slideMasters/slideMaster16.xml"/><Relationship Id="rId29" Type="http://schemas.openxmlformats.org/officeDocument/2006/relationships/slideMaster" Target="slideMasters/slideMaster29.xml"/><Relationship Id="rId11" Type="http://schemas.openxmlformats.org/officeDocument/2006/relationships/slideMaster" Target="slideMasters/slideMaster11.xml"/><Relationship Id="rId24" Type="http://schemas.openxmlformats.org/officeDocument/2006/relationships/slideMaster" Target="slideMasters/slideMaster24.xml"/><Relationship Id="rId32" Type="http://schemas.openxmlformats.org/officeDocument/2006/relationships/slideMaster" Target="slideMasters/slideMaster32.xml"/><Relationship Id="rId37" Type="http://schemas.openxmlformats.org/officeDocument/2006/relationships/slideMaster" Target="slideMasters/slideMaster37.xml"/><Relationship Id="rId40" Type="http://schemas.openxmlformats.org/officeDocument/2006/relationships/slideMaster" Target="slideMasters/slideMaster40.xml"/><Relationship Id="rId45" Type="http://schemas.openxmlformats.org/officeDocument/2006/relationships/slideMaster" Target="slideMasters/slideMaster45.xml"/><Relationship Id="rId53" Type="http://schemas.openxmlformats.org/officeDocument/2006/relationships/slide" Target="slides/slide7.xml"/><Relationship Id="rId58" Type="http://schemas.openxmlformats.org/officeDocument/2006/relationships/slide" Target="slides/slide12.xml"/><Relationship Id="rId66" Type="http://schemas.openxmlformats.org/officeDocument/2006/relationships/slide" Target="slides/slide20.xml"/><Relationship Id="rId5" Type="http://schemas.openxmlformats.org/officeDocument/2006/relationships/slideMaster" Target="slideMasters/slideMaster5.xml"/><Relationship Id="rId61" Type="http://schemas.openxmlformats.org/officeDocument/2006/relationships/slide" Target="slides/slide15.xml"/><Relationship Id="rId19" Type="http://schemas.openxmlformats.org/officeDocument/2006/relationships/slideMaster" Target="slideMasters/slideMaster19.xml"/><Relationship Id="rId14" Type="http://schemas.openxmlformats.org/officeDocument/2006/relationships/slideMaster" Target="slideMasters/slideMaster14.xml"/><Relationship Id="rId22" Type="http://schemas.openxmlformats.org/officeDocument/2006/relationships/slideMaster" Target="slideMasters/slideMaster22.xml"/><Relationship Id="rId27" Type="http://schemas.openxmlformats.org/officeDocument/2006/relationships/slideMaster" Target="slideMasters/slideMaster27.xml"/><Relationship Id="rId30" Type="http://schemas.openxmlformats.org/officeDocument/2006/relationships/slideMaster" Target="slideMasters/slideMaster30.xml"/><Relationship Id="rId35" Type="http://schemas.openxmlformats.org/officeDocument/2006/relationships/slideMaster" Target="slideMasters/slideMaster35.xml"/><Relationship Id="rId43" Type="http://schemas.openxmlformats.org/officeDocument/2006/relationships/slideMaster" Target="slideMasters/slideMaster43.xml"/><Relationship Id="rId48" Type="http://schemas.openxmlformats.org/officeDocument/2006/relationships/slide" Target="slides/slide2.xml"/><Relationship Id="rId56" Type="http://schemas.openxmlformats.org/officeDocument/2006/relationships/slide" Target="slides/slide10.xml"/><Relationship Id="rId64" Type="http://schemas.openxmlformats.org/officeDocument/2006/relationships/slide" Target="slides/slide18.xml"/><Relationship Id="rId69" Type="http://schemas.openxmlformats.org/officeDocument/2006/relationships/notesMaster" Target="notesMasters/notesMaster1.xml"/><Relationship Id="rId8" Type="http://schemas.openxmlformats.org/officeDocument/2006/relationships/slideMaster" Target="slideMasters/slideMaster8.xml"/><Relationship Id="rId51" Type="http://schemas.openxmlformats.org/officeDocument/2006/relationships/slide" Target="slides/slide5.xml"/><Relationship Id="rId72" Type="http://schemas.openxmlformats.org/officeDocument/2006/relationships/theme" Target="theme/theme1.xml"/><Relationship Id="rId3" Type="http://schemas.openxmlformats.org/officeDocument/2006/relationships/slideMaster" Target="slideMasters/slideMaster3.xml"/><Relationship Id="rId12" Type="http://schemas.openxmlformats.org/officeDocument/2006/relationships/slideMaster" Target="slideMasters/slideMaster12.xml"/><Relationship Id="rId17" Type="http://schemas.openxmlformats.org/officeDocument/2006/relationships/slideMaster" Target="slideMasters/slideMaster17.xml"/><Relationship Id="rId25" Type="http://schemas.openxmlformats.org/officeDocument/2006/relationships/slideMaster" Target="slideMasters/slideMaster25.xml"/><Relationship Id="rId33" Type="http://schemas.openxmlformats.org/officeDocument/2006/relationships/slideMaster" Target="slideMasters/slideMaster33.xml"/><Relationship Id="rId38" Type="http://schemas.openxmlformats.org/officeDocument/2006/relationships/slideMaster" Target="slideMasters/slideMaster38.xml"/><Relationship Id="rId46" Type="http://schemas.openxmlformats.org/officeDocument/2006/relationships/slideMaster" Target="slideMasters/slideMaster46.xml"/><Relationship Id="rId59" Type="http://schemas.openxmlformats.org/officeDocument/2006/relationships/slide" Target="slides/slide13.xml"/><Relationship Id="rId67" Type="http://schemas.openxmlformats.org/officeDocument/2006/relationships/slide" Target="slides/slide21.xml"/><Relationship Id="rId20" Type="http://schemas.openxmlformats.org/officeDocument/2006/relationships/slideMaster" Target="slideMasters/slideMaster20.xml"/><Relationship Id="rId41" Type="http://schemas.openxmlformats.org/officeDocument/2006/relationships/slideMaster" Target="slideMasters/slideMaster41.xml"/><Relationship Id="rId54" Type="http://schemas.openxmlformats.org/officeDocument/2006/relationships/slide" Target="slides/slide8.xml"/><Relationship Id="rId62" Type="http://schemas.openxmlformats.org/officeDocument/2006/relationships/slide" Target="slides/slide16.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Master" Target="slideMasters/slideMaster15.xml"/><Relationship Id="rId23" Type="http://schemas.openxmlformats.org/officeDocument/2006/relationships/slideMaster" Target="slideMasters/slideMaster23.xml"/><Relationship Id="rId28" Type="http://schemas.openxmlformats.org/officeDocument/2006/relationships/slideMaster" Target="slideMasters/slideMaster28.xml"/><Relationship Id="rId36" Type="http://schemas.openxmlformats.org/officeDocument/2006/relationships/slideMaster" Target="slideMasters/slideMaster36.xml"/><Relationship Id="rId49" Type="http://schemas.openxmlformats.org/officeDocument/2006/relationships/slide" Target="slides/slide3.xml"/><Relationship Id="rId57" Type="http://schemas.openxmlformats.org/officeDocument/2006/relationships/slide" Target="slides/slide11.xml"/><Relationship Id="rId10" Type="http://schemas.openxmlformats.org/officeDocument/2006/relationships/slideMaster" Target="slideMasters/slideMaster10.xml"/><Relationship Id="rId31" Type="http://schemas.openxmlformats.org/officeDocument/2006/relationships/slideMaster" Target="slideMasters/slideMaster31.xml"/><Relationship Id="rId44" Type="http://schemas.openxmlformats.org/officeDocument/2006/relationships/slideMaster" Target="slideMasters/slideMaster44.xml"/><Relationship Id="rId52" Type="http://schemas.openxmlformats.org/officeDocument/2006/relationships/slide" Target="slides/slide6.xml"/><Relationship Id="rId60" Type="http://schemas.openxmlformats.org/officeDocument/2006/relationships/slide" Target="slides/slide14.xml"/><Relationship Id="rId65" Type="http://schemas.openxmlformats.org/officeDocument/2006/relationships/slide" Target="slides/slide19.xml"/><Relationship Id="rId73"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Master" Target="slideMasters/slideMaster9.xml"/><Relationship Id="rId13" Type="http://schemas.openxmlformats.org/officeDocument/2006/relationships/slideMaster" Target="slideMasters/slideMaster13.xml"/><Relationship Id="rId18" Type="http://schemas.openxmlformats.org/officeDocument/2006/relationships/slideMaster" Target="slideMasters/slideMaster18.xml"/><Relationship Id="rId39" Type="http://schemas.openxmlformats.org/officeDocument/2006/relationships/slideMaster" Target="slideMasters/slideMaster39.xml"/><Relationship Id="rId34" Type="http://schemas.openxmlformats.org/officeDocument/2006/relationships/slideMaster" Target="slideMasters/slideMaster34.xml"/><Relationship Id="rId50" Type="http://schemas.openxmlformats.org/officeDocument/2006/relationships/slide" Target="slides/slide4.xml"/><Relationship Id="rId55" Type="http://schemas.openxmlformats.org/officeDocument/2006/relationships/slide" Target="slides/slide9.xml"/><Relationship Id="rId7" Type="http://schemas.openxmlformats.org/officeDocument/2006/relationships/slideMaster" Target="slideMasters/slideMaster7.xml"/><Relationship Id="rId71"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1.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178" name="页眉占位符 1"/>
          <p:cNvSpPr>
            <a:spLocks noGrp="1" noChangeArrowheads="1"/>
          </p:cNvSpPr>
          <p:nvPr>
            <p:ph type="hdr" sz="quarte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defRPr sz="1200" smtClean="0"/>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0179" name="日期占位符 2"/>
          <p:cNvSpPr>
            <a:spLocks noGrp="1" noChangeArrowheads="1"/>
          </p:cNvSpPr>
          <p:nvPr>
            <p:ph type="dt" idx="1"/>
          </p:nvPr>
        </p:nvSpPr>
        <p:spPr bwMode="auto">
          <a:xfrm>
            <a:off x="3884613"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r">
              <a:defRPr sz="1200" smtClean="0"/>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9156" name="幻灯片图像占位符 3"/>
          <p:cNvSpPr>
            <a:spLocks noGrp="1" noRot="1" noChangeAspect="1"/>
          </p:cNvSpPr>
          <p:nvPr>
            <p:ph type="sldImg" idx="2"/>
          </p:nvPr>
        </p:nvSpPr>
        <p:spPr>
          <a:xfrm>
            <a:off x="685800" y="685800"/>
            <a:ext cx="5486400" cy="3429000"/>
          </a:xfrm>
          <a:prstGeom prst="rect">
            <a:avLst/>
          </a:prstGeom>
          <a:noFill/>
          <a:ln w="12700">
            <a:noFill/>
          </a:ln>
        </p:spPr>
      </p:sp>
      <p:sp>
        <p:nvSpPr>
          <p:cNvPr id="50181" name="备注占位符 4"/>
          <p:cNvSpPr>
            <a:spLocks noGrp="1" noChangeArrowheads="1"/>
          </p:cNvSpPr>
          <p:nvPr>
            <p:ph type="body" sz="quarter" idx="3"/>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rPr>
              <a:t>单击此处编辑母版文本样式</a:t>
            </a: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rPr>
              <a:t>第二级</a:t>
            </a: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rPr>
              <a:t>第三级</a:t>
            </a: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rPr>
              <a:t>第四级</a:t>
            </a: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rPr>
              <a:t>第五级</a:t>
            </a:r>
          </a:p>
        </p:txBody>
      </p:sp>
      <p:sp>
        <p:nvSpPr>
          <p:cNvPr id="50182" name="页脚占位符 5"/>
          <p:cNvSpPr>
            <a:spLocks noGrp="1" noChangeArrowheads="1"/>
          </p:cNvSpPr>
          <p:nvPr>
            <p:ph type="ftr" sz="quarter" idx="4"/>
          </p:nvPr>
        </p:nvSpPr>
        <p:spPr bwMode="auto">
          <a:xfrm>
            <a:off x="0"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defRPr sz="1200" smtClean="0"/>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0183" name="灯片编号占位符 6"/>
          <p:cNvSpPr>
            <a:spLocks noGrp="1" noChangeArrowheads="1"/>
          </p:cNvSpPr>
          <p:nvPr>
            <p:ph type="sldNum" sz="quarter" idx="5"/>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r">
              <a:defRPr sz="1200"/>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96DF1D7A-2D66-4BA1-8160-97CACD91BE74}" type="slidenum">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a:t>
            </a:fld>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3.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6.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9.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0.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1.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2.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3.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4.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5.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6.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7.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8.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9.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1.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2.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3.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4.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5.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6.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7.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8.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9.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2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2.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3.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4.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5.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6.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7.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8.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9.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0.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3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32.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3.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4.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5.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6.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7.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8.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9.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0.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41.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42.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43.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44.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45.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46.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47.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48.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49.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0.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51.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52.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53.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54.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55.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56.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57.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58.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59.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0.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61.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62.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63.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64.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65.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66.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67.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68.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69.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0.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71.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72.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73.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74.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75.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76.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77.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78.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79.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0.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81.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82.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83.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84.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85.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86.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87.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88.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89.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0.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91.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92.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93.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94.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95.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96.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97.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98.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299.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00.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01.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02.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03.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04.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05.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06.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07.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08.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09.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0.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11.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12.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13.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14.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15.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16.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17.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18.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19.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0.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21.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22.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23.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24.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25.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26.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27.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28.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29.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0.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31.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32.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33.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34.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35.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36.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37.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38.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39.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0.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41.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42.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43.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44.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45.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46.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47.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48.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49.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0.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51.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52.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53.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54.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55.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56.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57.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58.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59.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0.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61.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62.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63.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64.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365.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366.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367.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368.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369.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0.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371.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372.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373.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374.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375.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376.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377.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378.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379.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0.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381.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382.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383.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384.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385.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386.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387.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388.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389.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0.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391.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392.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393.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394.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395.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396.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397.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398.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399.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00.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01.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02.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03.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04.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05.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06.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07.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08.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09.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0.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11.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12.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13.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14.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15.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16.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17.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18.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19.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0.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21.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22.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23.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24.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25.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26.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27.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28.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29.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0.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31.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32.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33.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34.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35.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36.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37.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38.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39.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0.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41.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442.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443.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444.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445.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446.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447.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448.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449.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0.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451.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452.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453.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454.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455.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456.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457.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458.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459.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0.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461.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462.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463.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464.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465.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466.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467.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468.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469.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0.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471.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472.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473.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474.xml.rels><?xml version="1.0" encoding="UTF-8" standalone="yes"?>
<Relationships xmlns="http://schemas.openxmlformats.org/package/2006/relationships"><Relationship Id="rId1" Type="http://schemas.openxmlformats.org/officeDocument/2006/relationships/slideMaster" Target="../slideMasters/slideMaster44.xml"/></Relationships>
</file>

<file path=ppt/slideLayouts/_rels/slideLayout475.xml.rels><?xml version="1.0" encoding="UTF-8" standalone="yes"?>
<Relationships xmlns="http://schemas.openxmlformats.org/package/2006/relationships"><Relationship Id="rId1" Type="http://schemas.openxmlformats.org/officeDocument/2006/relationships/slideMaster" Target="../slideMasters/slideMaster44.xml"/></Relationships>
</file>

<file path=ppt/slideLayouts/_rels/slideLayout476.xml.rels><?xml version="1.0" encoding="UTF-8" standalone="yes"?>
<Relationships xmlns="http://schemas.openxmlformats.org/package/2006/relationships"><Relationship Id="rId1" Type="http://schemas.openxmlformats.org/officeDocument/2006/relationships/slideMaster" Target="../slideMasters/slideMaster44.xml"/></Relationships>
</file>

<file path=ppt/slideLayouts/_rels/slideLayout477.xml.rels><?xml version="1.0" encoding="UTF-8" standalone="yes"?>
<Relationships xmlns="http://schemas.openxmlformats.org/package/2006/relationships"><Relationship Id="rId1" Type="http://schemas.openxmlformats.org/officeDocument/2006/relationships/slideMaster" Target="../slideMasters/slideMaster44.xml"/></Relationships>
</file>

<file path=ppt/slideLayouts/_rels/slideLayout478.xml.rels><?xml version="1.0" encoding="UTF-8" standalone="yes"?>
<Relationships xmlns="http://schemas.openxmlformats.org/package/2006/relationships"><Relationship Id="rId1" Type="http://schemas.openxmlformats.org/officeDocument/2006/relationships/slideMaster" Target="../slideMasters/slideMaster44.xml"/></Relationships>
</file>

<file path=ppt/slideLayouts/_rels/slideLayout479.xml.rels><?xml version="1.0" encoding="UTF-8" standalone="yes"?>
<Relationships xmlns="http://schemas.openxmlformats.org/package/2006/relationships"><Relationship Id="rId1" Type="http://schemas.openxmlformats.org/officeDocument/2006/relationships/slideMaster" Target="../slideMasters/slideMaster4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0.xml.rels><?xml version="1.0" encoding="UTF-8" standalone="yes"?>
<Relationships xmlns="http://schemas.openxmlformats.org/package/2006/relationships"><Relationship Id="rId1" Type="http://schemas.openxmlformats.org/officeDocument/2006/relationships/slideMaster" Target="../slideMasters/slideMaster44.xml"/></Relationships>
</file>

<file path=ppt/slideLayouts/_rels/slideLayout481.xml.rels><?xml version="1.0" encoding="UTF-8" standalone="yes"?>
<Relationships xmlns="http://schemas.openxmlformats.org/package/2006/relationships"><Relationship Id="rId1" Type="http://schemas.openxmlformats.org/officeDocument/2006/relationships/slideMaster" Target="../slideMasters/slideMaster44.xml"/></Relationships>
</file>

<file path=ppt/slideLayouts/_rels/slideLayout482.xml.rels><?xml version="1.0" encoding="UTF-8" standalone="yes"?>
<Relationships xmlns="http://schemas.openxmlformats.org/package/2006/relationships"><Relationship Id="rId1" Type="http://schemas.openxmlformats.org/officeDocument/2006/relationships/slideMaster" Target="../slideMasters/slideMaster44.xml"/></Relationships>
</file>

<file path=ppt/slideLayouts/_rels/slideLayout483.xml.rels><?xml version="1.0" encoding="UTF-8" standalone="yes"?>
<Relationships xmlns="http://schemas.openxmlformats.org/package/2006/relationships"><Relationship Id="rId1" Type="http://schemas.openxmlformats.org/officeDocument/2006/relationships/slideMaster" Target="../slideMasters/slideMaster44.xml"/></Relationships>
</file>

<file path=ppt/slideLayouts/_rels/slideLayout484.xml.rels><?xml version="1.0" encoding="UTF-8" standalone="yes"?>
<Relationships xmlns="http://schemas.openxmlformats.org/package/2006/relationships"><Relationship Id="rId1" Type="http://schemas.openxmlformats.org/officeDocument/2006/relationships/slideMaster" Target="../slideMasters/slideMaster44.xml"/></Relationships>
</file>

<file path=ppt/slideLayouts/_rels/slideLayout485.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486.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487.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488.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489.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0.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491.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492.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493.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494.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495.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496.xml.rels><?xml version="1.0" encoding="UTF-8" standalone="yes"?>
<Relationships xmlns="http://schemas.openxmlformats.org/package/2006/relationships"><Relationship Id="rId1" Type="http://schemas.openxmlformats.org/officeDocument/2006/relationships/slideMaster" Target="../slideMasters/slideMaster46.xml"/></Relationships>
</file>

<file path=ppt/slideLayouts/_rels/slideLayout497.xml.rels><?xml version="1.0" encoding="UTF-8" standalone="yes"?>
<Relationships xmlns="http://schemas.openxmlformats.org/package/2006/relationships"><Relationship Id="rId1" Type="http://schemas.openxmlformats.org/officeDocument/2006/relationships/slideMaster" Target="../slideMasters/slideMaster46.xml"/></Relationships>
</file>

<file path=ppt/slideLayouts/_rels/slideLayout498.xml.rels><?xml version="1.0" encoding="UTF-8" standalone="yes"?>
<Relationships xmlns="http://schemas.openxmlformats.org/package/2006/relationships"><Relationship Id="rId1" Type="http://schemas.openxmlformats.org/officeDocument/2006/relationships/slideMaster" Target="../slideMasters/slideMaster46.xml"/></Relationships>
</file>

<file path=ppt/slideLayouts/_rels/slideLayout499.xml.rels><?xml version="1.0" encoding="UTF-8" standalone="yes"?>
<Relationships xmlns="http://schemas.openxmlformats.org/package/2006/relationships"><Relationship Id="rId1" Type="http://schemas.openxmlformats.org/officeDocument/2006/relationships/slideMaster" Target="../slideMasters/slideMaster4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00.xml.rels><?xml version="1.0" encoding="UTF-8" standalone="yes"?>
<Relationships xmlns="http://schemas.openxmlformats.org/package/2006/relationships"><Relationship Id="rId1" Type="http://schemas.openxmlformats.org/officeDocument/2006/relationships/slideMaster" Target="../slideMasters/slideMaster46.xml"/></Relationships>
</file>

<file path=ppt/slideLayouts/_rels/slideLayout501.xml.rels><?xml version="1.0" encoding="UTF-8" standalone="yes"?>
<Relationships xmlns="http://schemas.openxmlformats.org/package/2006/relationships"><Relationship Id="rId1" Type="http://schemas.openxmlformats.org/officeDocument/2006/relationships/slideMaster" Target="../slideMasters/slideMaster46.xml"/></Relationships>
</file>

<file path=ppt/slideLayouts/_rels/slideLayout502.xml.rels><?xml version="1.0" encoding="UTF-8" standalone="yes"?>
<Relationships xmlns="http://schemas.openxmlformats.org/package/2006/relationships"><Relationship Id="rId1" Type="http://schemas.openxmlformats.org/officeDocument/2006/relationships/slideMaster" Target="../slideMasters/slideMaster46.xml"/></Relationships>
</file>

<file path=ppt/slideLayouts/_rels/slideLayout503.xml.rels><?xml version="1.0" encoding="UTF-8" standalone="yes"?>
<Relationships xmlns="http://schemas.openxmlformats.org/package/2006/relationships"><Relationship Id="rId1" Type="http://schemas.openxmlformats.org/officeDocument/2006/relationships/slideMaster" Target="../slideMasters/slideMaster46.xml"/></Relationships>
</file>

<file path=ppt/slideLayouts/_rels/slideLayout504.xml.rels><?xml version="1.0" encoding="UTF-8" standalone="yes"?>
<Relationships xmlns="http://schemas.openxmlformats.org/package/2006/relationships"><Relationship Id="rId1" Type="http://schemas.openxmlformats.org/officeDocument/2006/relationships/slideMaster" Target="../slideMasters/slideMaster46.xml"/></Relationships>
</file>

<file path=ppt/slideLayouts/_rels/slideLayout505.xml.rels><?xml version="1.0" encoding="UTF-8" standalone="yes"?>
<Relationships xmlns="http://schemas.openxmlformats.org/package/2006/relationships"><Relationship Id="rId1" Type="http://schemas.openxmlformats.org/officeDocument/2006/relationships/slideMaster" Target="../slideMasters/slideMaster46.xml"/></Relationships>
</file>

<file path=ppt/slideLayouts/_rels/slideLayout506.xml.rels><?xml version="1.0" encoding="UTF-8" standalone="yes"?>
<Relationships xmlns="http://schemas.openxmlformats.org/package/2006/relationships"><Relationship Id="rId1" Type="http://schemas.openxmlformats.org/officeDocument/2006/relationships/slideMaster" Target="../slideMasters/slideMaster46.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774825"/>
            <a:ext cx="7772400" cy="1225550"/>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238500"/>
            <a:ext cx="6400800" cy="14605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37A9F5F4-4FD4-4392-A576-9DC51DC6D101}" type="slidenum">
              <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宋体" panose="02010600030101010101" pitchFamily="2" charset="-122"/>
                <a:cs typeface="+mn-cs"/>
              </a:rPr>
              <a:t>‹#›</a:t>
            </a:fld>
            <a:endPar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600"/>
            <a:ext cx="8229600" cy="9525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333500"/>
            <a:ext cx="8229600" cy="3771900"/>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37A9F5F4-4FD4-4392-A576-9DC51DC6D101}" type="slidenum">
              <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宋体" panose="02010600030101010101" pitchFamily="2" charset="-122"/>
                <a:cs typeface="+mn-cs"/>
              </a:rPr>
              <a:t>‹#›</a:t>
            </a:fld>
            <a:endPar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p:fade/>
  </p:transition>
</p:sldLayout>
</file>

<file path=ppt/slideLayouts/slideLayout10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774825"/>
            <a:ext cx="7772400" cy="1225550"/>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238500"/>
            <a:ext cx="6400800" cy="14605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6A1F107B-EE0C-4970-84B4-929E1159B560}" type="slidenum">
              <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rPr>
              <a:t>‹#›</a:t>
            </a:fld>
            <a:endPar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endParaRPr>
          </a:p>
        </p:txBody>
      </p:sp>
    </p:spTree>
  </p:cSld>
  <p:clrMapOvr>
    <a:masterClrMapping/>
  </p:clrMapOvr>
  <p:transition>
    <p:fade/>
  </p:transition>
</p:sldLayout>
</file>

<file path=ppt/slideLayouts/slideLayout10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600"/>
            <a:ext cx="8229600" cy="9525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333500"/>
            <a:ext cx="8229600" cy="3771900"/>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6A1F107B-EE0C-4970-84B4-929E1159B560}" type="slidenum">
              <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rPr>
              <a:t>‹#›</a:t>
            </a:fld>
            <a:endPar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endParaRPr>
          </a:p>
        </p:txBody>
      </p:sp>
    </p:spTree>
  </p:cSld>
  <p:clrMapOvr>
    <a:masterClrMapping/>
  </p:clrMapOvr>
  <p:transition>
    <p:fade/>
  </p:transition>
</p:sldLayout>
</file>

<file path=ppt/slideLayouts/slideLayout10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671888"/>
            <a:ext cx="7772400" cy="1135062"/>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422525"/>
            <a:ext cx="7772400" cy="1249363"/>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6A1F107B-EE0C-4970-84B4-929E1159B560}" type="slidenum">
              <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rPr>
              <a:t>‹#›</a:t>
            </a:fld>
            <a:endPar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endParaRPr>
          </a:p>
        </p:txBody>
      </p:sp>
    </p:spTree>
  </p:cSld>
  <p:clrMapOvr>
    <a:masterClrMapping/>
  </p:clrMapOvr>
  <p:transition>
    <p:fade/>
  </p:transition>
</p:sldLayout>
</file>

<file path=ppt/slideLayouts/slideLayout10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600"/>
            <a:ext cx="8229600" cy="9525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333500"/>
            <a:ext cx="4038600" cy="377190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333500"/>
            <a:ext cx="4038600" cy="377190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6A1F107B-EE0C-4970-84B4-929E1159B560}" type="slidenum">
              <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rPr>
              <a:t>‹#›</a:t>
            </a:fld>
            <a:endPar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endParaRPr>
          </a:p>
        </p:txBody>
      </p:sp>
    </p:spTree>
  </p:cSld>
  <p:clrMapOvr>
    <a:masterClrMapping/>
  </p:clrMapOvr>
  <p:transition>
    <p:fade/>
  </p:transition>
</p:sldLayout>
</file>

<file path=ppt/slideLayouts/slideLayout10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600"/>
            <a:ext cx="8229600" cy="9525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279525"/>
            <a:ext cx="4040188" cy="533400"/>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812925"/>
            <a:ext cx="4040188" cy="3292475"/>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279525"/>
            <a:ext cx="4041775" cy="533400"/>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1812925"/>
            <a:ext cx="4041775" cy="3292475"/>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9" name="灯片编号占位符 8"/>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6A1F107B-EE0C-4970-84B4-929E1159B560}" type="slidenum">
              <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rPr>
              <a:t>‹#›</a:t>
            </a:fld>
            <a:endPar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endParaRPr>
          </a:p>
        </p:txBody>
      </p:sp>
    </p:spTree>
  </p:cSld>
  <p:clrMapOvr>
    <a:masterClrMapping/>
  </p:clrMapOvr>
  <p:transition>
    <p:fade/>
  </p:transition>
</p:sldLayout>
</file>

<file path=ppt/slideLayouts/slideLayout10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600"/>
            <a:ext cx="8229600" cy="952500"/>
          </a:xfrm>
          <a:prstGeom prst="rect">
            <a:avLst/>
          </a:prstGeo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5" name="灯片编号占位符 4"/>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6A1F107B-EE0C-4970-84B4-929E1159B560}" type="slidenum">
              <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rPr>
              <a:t>‹#›</a:t>
            </a:fld>
            <a:endPar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endParaRPr>
          </a:p>
        </p:txBody>
      </p:sp>
    </p:spTree>
  </p:cSld>
  <p:clrMapOvr>
    <a:masterClrMapping/>
  </p:clrMapOvr>
  <p:transition>
    <p:fade/>
  </p:transition>
</p:sldLayout>
</file>

<file path=ppt/slideLayouts/slideLayout10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4" name="灯片编号占位符 3"/>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6A1F107B-EE0C-4970-84B4-929E1159B560}" type="slidenum">
              <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rPr>
              <a:t>‹#›</a:t>
            </a:fld>
            <a:endPar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endParaRPr>
          </a:p>
        </p:txBody>
      </p:sp>
    </p:spTree>
  </p:cSld>
  <p:clrMapOvr>
    <a:masterClrMapping/>
  </p:clrMapOvr>
  <p:transition>
    <p:fade/>
  </p:transition>
</p:sldLayout>
</file>

<file path=ppt/slideLayouts/slideLayout10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27013"/>
            <a:ext cx="3008313" cy="968375"/>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27013"/>
            <a:ext cx="5111750" cy="4878387"/>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195388"/>
            <a:ext cx="3008313" cy="391001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6A1F107B-EE0C-4970-84B4-929E1159B560}" type="slidenum">
              <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rPr>
              <a:t>‹#›</a:t>
            </a:fld>
            <a:endPar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endParaRPr>
          </a:p>
        </p:txBody>
      </p:sp>
    </p:spTree>
  </p:cSld>
  <p:clrMapOvr>
    <a:masterClrMapping/>
  </p:clrMapOvr>
  <p:transition>
    <p:fade/>
  </p:transition>
</p:sldLayout>
</file>

<file path=ppt/slideLayouts/slideLayout10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000500"/>
            <a:ext cx="5486400" cy="473075"/>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511175"/>
            <a:ext cx="5486400" cy="34290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3200" b="0" i="0" u="none" strike="noStrike" kern="0" cap="none" spc="0" normalizeH="0" baseline="0" noProof="0" smtClean="0">
              <a:ln>
                <a:noFill/>
              </a:ln>
              <a:solidFill>
                <a:srgbClr val="716F70"/>
              </a:solidFill>
              <a:effectLst/>
              <a:uLnTx/>
              <a:uFillTx/>
              <a:latin typeface="+mn-lt"/>
              <a:ea typeface="+mn-ea"/>
              <a:cs typeface="+mn-cs"/>
            </a:endParaRPr>
          </a:p>
        </p:txBody>
      </p:sp>
      <p:sp>
        <p:nvSpPr>
          <p:cNvPr id="4" name="文本占位符 3"/>
          <p:cNvSpPr>
            <a:spLocks noGrp="1"/>
          </p:cNvSpPr>
          <p:nvPr>
            <p:ph type="body" sz="half" idx="2"/>
          </p:nvPr>
        </p:nvSpPr>
        <p:spPr>
          <a:xfrm>
            <a:off x="1792288" y="4473575"/>
            <a:ext cx="5486400" cy="669925"/>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6A1F107B-EE0C-4970-84B4-929E1159B560}" type="slidenum">
              <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rPr>
              <a:t>‹#›</a:t>
            </a:fld>
            <a:endPar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endParaRPr>
          </a:p>
        </p:txBody>
      </p:sp>
    </p:spTree>
  </p:cSld>
  <p:clrMapOvr>
    <a:masterClrMapping/>
  </p:clrMapOvr>
  <p:transition>
    <p:fade/>
  </p:transition>
</p:sldLayout>
</file>

<file path=ppt/slideLayouts/slideLayout10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600"/>
            <a:ext cx="8229600" cy="9525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333500"/>
            <a:ext cx="8229600" cy="3771900"/>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6A1F107B-EE0C-4970-84B4-929E1159B560}" type="slidenum">
              <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rPr>
              <a:t>‹#›</a:t>
            </a:fld>
            <a:endPar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endParaRPr>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28600"/>
            <a:ext cx="2057400" cy="4876800"/>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28600"/>
            <a:ext cx="6019800" cy="4876800"/>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37A9F5F4-4FD4-4392-A576-9DC51DC6D101}" type="slidenum">
              <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宋体" panose="02010600030101010101" pitchFamily="2" charset="-122"/>
                <a:cs typeface="+mn-cs"/>
              </a:rPr>
              <a:t>‹#›</a:t>
            </a:fld>
            <a:endPar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p:fade/>
  </p:transition>
</p:sldLayout>
</file>

<file path=ppt/slideLayouts/slideLayout110.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28600"/>
            <a:ext cx="2057400" cy="4876800"/>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28600"/>
            <a:ext cx="6019800" cy="4876800"/>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6A1F107B-EE0C-4970-84B4-929E1159B560}" type="slidenum">
              <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rPr>
              <a:t>‹#›</a:t>
            </a:fld>
            <a:endPar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endParaRPr>
          </a:p>
        </p:txBody>
      </p:sp>
    </p:spTree>
  </p:cSld>
  <p:clrMapOvr>
    <a:masterClrMapping/>
  </p:clrMapOvr>
  <p:transition>
    <p:fade/>
  </p:transition>
</p:sldLayout>
</file>

<file path=ppt/slideLayouts/slideLayout11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774825"/>
            <a:ext cx="7772400" cy="1225550"/>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238500"/>
            <a:ext cx="6400800" cy="14605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8B1E7251-78A2-48FA-AE91-479638C2230D}" type="slidenum">
              <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rPr>
              <a:t>‹#›</a:t>
            </a:fld>
            <a:endPar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endParaRPr>
          </a:p>
        </p:txBody>
      </p:sp>
    </p:spTree>
  </p:cSld>
  <p:clrMapOvr>
    <a:masterClrMapping/>
  </p:clrMapOvr>
  <p:transition>
    <p:fade/>
  </p:transition>
</p:sldLayout>
</file>

<file path=ppt/slideLayouts/slideLayout11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600"/>
            <a:ext cx="8229600" cy="9525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333500"/>
            <a:ext cx="8229600" cy="3771900"/>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8B1E7251-78A2-48FA-AE91-479638C2230D}" type="slidenum">
              <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rPr>
              <a:t>‹#›</a:t>
            </a:fld>
            <a:endPar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endParaRPr>
          </a:p>
        </p:txBody>
      </p:sp>
    </p:spTree>
  </p:cSld>
  <p:clrMapOvr>
    <a:masterClrMapping/>
  </p:clrMapOvr>
  <p:transition>
    <p:fade/>
  </p:transition>
</p:sldLayout>
</file>

<file path=ppt/slideLayouts/slideLayout11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671888"/>
            <a:ext cx="7772400" cy="1135062"/>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422525"/>
            <a:ext cx="7772400" cy="1249363"/>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8B1E7251-78A2-48FA-AE91-479638C2230D}" type="slidenum">
              <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rPr>
              <a:t>‹#›</a:t>
            </a:fld>
            <a:endPar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endParaRPr>
          </a:p>
        </p:txBody>
      </p:sp>
    </p:spTree>
  </p:cSld>
  <p:clrMapOvr>
    <a:masterClrMapping/>
  </p:clrMapOvr>
  <p:transition>
    <p:fade/>
  </p:transition>
</p:sldLayout>
</file>

<file path=ppt/slideLayouts/slideLayout11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600"/>
            <a:ext cx="8229600" cy="9525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333500"/>
            <a:ext cx="4038600" cy="377190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333500"/>
            <a:ext cx="4038600" cy="377190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8B1E7251-78A2-48FA-AE91-479638C2230D}" type="slidenum">
              <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rPr>
              <a:t>‹#›</a:t>
            </a:fld>
            <a:endPar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endParaRPr>
          </a:p>
        </p:txBody>
      </p:sp>
    </p:spTree>
  </p:cSld>
  <p:clrMapOvr>
    <a:masterClrMapping/>
  </p:clrMapOvr>
  <p:transition>
    <p:fade/>
  </p:transition>
</p:sldLayout>
</file>

<file path=ppt/slideLayouts/slideLayout11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600"/>
            <a:ext cx="8229600" cy="9525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279525"/>
            <a:ext cx="4040188" cy="533400"/>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812925"/>
            <a:ext cx="4040188" cy="3292475"/>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279525"/>
            <a:ext cx="4041775" cy="533400"/>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1812925"/>
            <a:ext cx="4041775" cy="3292475"/>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9" name="灯片编号占位符 8"/>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8B1E7251-78A2-48FA-AE91-479638C2230D}" type="slidenum">
              <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rPr>
              <a:t>‹#›</a:t>
            </a:fld>
            <a:endPar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endParaRPr>
          </a:p>
        </p:txBody>
      </p:sp>
    </p:spTree>
  </p:cSld>
  <p:clrMapOvr>
    <a:masterClrMapping/>
  </p:clrMapOvr>
  <p:transition>
    <p:fade/>
  </p:transition>
</p:sldLayout>
</file>

<file path=ppt/slideLayouts/slideLayout11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600"/>
            <a:ext cx="8229600" cy="952500"/>
          </a:xfrm>
          <a:prstGeom prst="rect">
            <a:avLst/>
          </a:prstGeo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5" name="灯片编号占位符 4"/>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8B1E7251-78A2-48FA-AE91-479638C2230D}" type="slidenum">
              <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rPr>
              <a:t>‹#›</a:t>
            </a:fld>
            <a:endPar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endParaRPr>
          </a:p>
        </p:txBody>
      </p:sp>
    </p:spTree>
  </p:cSld>
  <p:clrMapOvr>
    <a:masterClrMapping/>
  </p:clrMapOvr>
  <p:transition>
    <p:fade/>
  </p:transition>
</p:sldLayout>
</file>

<file path=ppt/slideLayouts/slideLayout11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4" name="灯片编号占位符 3"/>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8B1E7251-78A2-48FA-AE91-479638C2230D}" type="slidenum">
              <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rPr>
              <a:t>‹#›</a:t>
            </a:fld>
            <a:endPar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endParaRPr>
          </a:p>
        </p:txBody>
      </p:sp>
    </p:spTree>
  </p:cSld>
  <p:clrMapOvr>
    <a:masterClrMapping/>
  </p:clrMapOvr>
  <p:transition>
    <p:fade/>
  </p:transition>
</p:sldLayout>
</file>

<file path=ppt/slideLayouts/slideLayout11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27013"/>
            <a:ext cx="3008313" cy="968375"/>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27013"/>
            <a:ext cx="5111750" cy="4878387"/>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195388"/>
            <a:ext cx="3008313" cy="391001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8B1E7251-78A2-48FA-AE91-479638C2230D}" type="slidenum">
              <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rPr>
              <a:t>‹#›</a:t>
            </a:fld>
            <a:endPar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endParaRPr>
          </a:p>
        </p:txBody>
      </p:sp>
    </p:spTree>
  </p:cSld>
  <p:clrMapOvr>
    <a:masterClrMapping/>
  </p:clrMapOvr>
  <p:transition>
    <p:fade/>
  </p:transition>
</p:sldLayout>
</file>

<file path=ppt/slideLayouts/slideLayout11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000500"/>
            <a:ext cx="5486400" cy="473075"/>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511175"/>
            <a:ext cx="5486400" cy="34290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3200" b="0" i="0" u="none" strike="noStrike" kern="0" cap="none" spc="0" normalizeH="0" baseline="0" noProof="0" smtClean="0">
              <a:ln>
                <a:noFill/>
              </a:ln>
              <a:solidFill>
                <a:srgbClr val="716F70"/>
              </a:solidFill>
              <a:effectLst/>
              <a:uLnTx/>
              <a:uFillTx/>
              <a:latin typeface="+mn-lt"/>
              <a:ea typeface="+mn-ea"/>
              <a:cs typeface="+mn-cs"/>
            </a:endParaRPr>
          </a:p>
        </p:txBody>
      </p:sp>
      <p:sp>
        <p:nvSpPr>
          <p:cNvPr id="4" name="文本占位符 3"/>
          <p:cNvSpPr>
            <a:spLocks noGrp="1"/>
          </p:cNvSpPr>
          <p:nvPr>
            <p:ph type="body" sz="half" idx="2"/>
          </p:nvPr>
        </p:nvSpPr>
        <p:spPr>
          <a:xfrm>
            <a:off x="1792288" y="4473575"/>
            <a:ext cx="5486400" cy="669925"/>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8B1E7251-78A2-48FA-AE91-479638C2230D}" type="slidenum">
              <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rPr>
              <a:t>‹#›</a:t>
            </a:fld>
            <a:endPar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endParaRPr>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774825"/>
            <a:ext cx="7772400" cy="1225550"/>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238500"/>
            <a:ext cx="6400800" cy="14605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45BA0FA9-6F4B-4864-BAFD-8C20A2B5E0E5}" type="slidenum">
              <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宋体" panose="02010600030101010101" pitchFamily="2" charset="-122"/>
                <a:cs typeface="+mn-cs"/>
              </a:rPr>
              <a:t>‹#›</a:t>
            </a:fld>
            <a:endPar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p:fade/>
  </p:transition>
</p:sldLayout>
</file>

<file path=ppt/slideLayouts/slideLayout12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600"/>
            <a:ext cx="8229600" cy="9525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333500"/>
            <a:ext cx="8229600" cy="3771900"/>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8B1E7251-78A2-48FA-AE91-479638C2230D}" type="slidenum">
              <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rPr>
              <a:t>‹#›</a:t>
            </a:fld>
            <a:endPar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endParaRPr>
          </a:p>
        </p:txBody>
      </p:sp>
    </p:spTree>
  </p:cSld>
  <p:clrMapOvr>
    <a:masterClrMapping/>
  </p:clrMapOvr>
  <p:transition>
    <p:fade/>
  </p:transition>
</p:sldLayout>
</file>

<file path=ppt/slideLayouts/slideLayout12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28600"/>
            <a:ext cx="2057400" cy="4876800"/>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28600"/>
            <a:ext cx="6019800" cy="4876800"/>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8B1E7251-78A2-48FA-AE91-479638C2230D}" type="slidenum">
              <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rPr>
              <a:t>‹#›</a:t>
            </a:fld>
            <a:endPar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endParaRPr>
          </a:p>
        </p:txBody>
      </p:sp>
    </p:spTree>
  </p:cSld>
  <p:clrMapOvr>
    <a:masterClrMapping/>
  </p:clrMapOvr>
  <p:transition>
    <p:fade/>
  </p:transition>
</p:sldLayout>
</file>

<file path=ppt/slideLayouts/slideLayout12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774825"/>
            <a:ext cx="7772400" cy="1225550"/>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238500"/>
            <a:ext cx="6400800" cy="14605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851607C4-9AA7-4F9E-8269-95883298FE9B}" type="slidenum">
              <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rPr>
              <a:t>‹#›</a:t>
            </a:fld>
            <a:endPar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endParaRPr>
          </a:p>
        </p:txBody>
      </p:sp>
    </p:spTree>
  </p:cSld>
  <p:clrMapOvr>
    <a:masterClrMapping/>
  </p:clrMapOvr>
  <p:transition>
    <p:fade/>
  </p:transition>
</p:sldLayout>
</file>

<file path=ppt/slideLayouts/slideLayout12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600"/>
            <a:ext cx="8229600" cy="9525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333500"/>
            <a:ext cx="8229600" cy="3771900"/>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851607C4-9AA7-4F9E-8269-95883298FE9B}" type="slidenum">
              <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rPr>
              <a:t>‹#›</a:t>
            </a:fld>
            <a:endPar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endParaRPr>
          </a:p>
        </p:txBody>
      </p:sp>
    </p:spTree>
  </p:cSld>
  <p:clrMapOvr>
    <a:masterClrMapping/>
  </p:clrMapOvr>
  <p:transition>
    <p:fade/>
  </p:transition>
</p:sldLayout>
</file>

<file path=ppt/slideLayouts/slideLayout12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671888"/>
            <a:ext cx="7772400" cy="1135062"/>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422525"/>
            <a:ext cx="7772400" cy="1249363"/>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851607C4-9AA7-4F9E-8269-95883298FE9B}" type="slidenum">
              <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rPr>
              <a:t>‹#›</a:t>
            </a:fld>
            <a:endPar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endParaRPr>
          </a:p>
        </p:txBody>
      </p:sp>
    </p:spTree>
  </p:cSld>
  <p:clrMapOvr>
    <a:masterClrMapping/>
  </p:clrMapOvr>
  <p:transition>
    <p:fade/>
  </p:transition>
</p:sldLayout>
</file>

<file path=ppt/slideLayouts/slideLayout12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600"/>
            <a:ext cx="8229600" cy="9525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333500"/>
            <a:ext cx="4038600" cy="377190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333500"/>
            <a:ext cx="4038600" cy="377190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851607C4-9AA7-4F9E-8269-95883298FE9B}" type="slidenum">
              <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rPr>
              <a:t>‹#›</a:t>
            </a:fld>
            <a:endPar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endParaRPr>
          </a:p>
        </p:txBody>
      </p:sp>
    </p:spTree>
  </p:cSld>
  <p:clrMapOvr>
    <a:masterClrMapping/>
  </p:clrMapOvr>
  <p:transition>
    <p:fade/>
  </p:transition>
</p:sldLayout>
</file>

<file path=ppt/slideLayouts/slideLayout12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600"/>
            <a:ext cx="8229600" cy="9525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279525"/>
            <a:ext cx="4040188" cy="533400"/>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812925"/>
            <a:ext cx="4040188" cy="3292475"/>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279525"/>
            <a:ext cx="4041775" cy="533400"/>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1812925"/>
            <a:ext cx="4041775" cy="3292475"/>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9" name="灯片编号占位符 8"/>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851607C4-9AA7-4F9E-8269-95883298FE9B}" type="slidenum">
              <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rPr>
              <a:t>‹#›</a:t>
            </a:fld>
            <a:endPar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endParaRPr>
          </a:p>
        </p:txBody>
      </p:sp>
    </p:spTree>
  </p:cSld>
  <p:clrMapOvr>
    <a:masterClrMapping/>
  </p:clrMapOvr>
  <p:transition>
    <p:fade/>
  </p:transition>
</p:sldLayout>
</file>

<file path=ppt/slideLayouts/slideLayout12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600"/>
            <a:ext cx="8229600" cy="952500"/>
          </a:xfrm>
          <a:prstGeom prst="rect">
            <a:avLst/>
          </a:prstGeo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5" name="灯片编号占位符 4"/>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851607C4-9AA7-4F9E-8269-95883298FE9B}" type="slidenum">
              <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rPr>
              <a:t>‹#›</a:t>
            </a:fld>
            <a:endPar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endParaRPr>
          </a:p>
        </p:txBody>
      </p:sp>
    </p:spTree>
  </p:cSld>
  <p:clrMapOvr>
    <a:masterClrMapping/>
  </p:clrMapOvr>
  <p:transition>
    <p:fade/>
  </p:transition>
</p:sldLayout>
</file>

<file path=ppt/slideLayouts/slideLayout12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4" name="灯片编号占位符 3"/>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851607C4-9AA7-4F9E-8269-95883298FE9B}" type="slidenum">
              <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rPr>
              <a:t>‹#›</a:t>
            </a:fld>
            <a:endPar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endParaRPr>
          </a:p>
        </p:txBody>
      </p:sp>
    </p:spTree>
  </p:cSld>
  <p:clrMapOvr>
    <a:masterClrMapping/>
  </p:clrMapOvr>
  <p:transition>
    <p:fade/>
  </p:transition>
</p:sldLayout>
</file>

<file path=ppt/slideLayouts/slideLayout12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27013"/>
            <a:ext cx="3008313" cy="968375"/>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27013"/>
            <a:ext cx="5111750" cy="4878387"/>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195388"/>
            <a:ext cx="3008313" cy="391001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851607C4-9AA7-4F9E-8269-95883298FE9B}" type="slidenum">
              <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rPr>
              <a:t>‹#›</a:t>
            </a:fld>
            <a:endPar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endParaRPr>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600"/>
            <a:ext cx="8229600" cy="9525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333500"/>
            <a:ext cx="8229600" cy="3771900"/>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45BA0FA9-6F4B-4864-BAFD-8C20A2B5E0E5}" type="slidenum">
              <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宋体" panose="02010600030101010101" pitchFamily="2" charset="-122"/>
                <a:cs typeface="+mn-cs"/>
              </a:rPr>
              <a:t>‹#›</a:t>
            </a:fld>
            <a:endPar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p:fade/>
  </p:transition>
</p:sldLayout>
</file>

<file path=ppt/slideLayouts/slideLayout13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000500"/>
            <a:ext cx="5486400" cy="473075"/>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511175"/>
            <a:ext cx="5486400" cy="34290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3200" b="0" i="0" u="none" strike="noStrike" kern="0" cap="none" spc="0" normalizeH="0" baseline="0" noProof="0" smtClean="0">
              <a:ln>
                <a:noFill/>
              </a:ln>
              <a:solidFill>
                <a:srgbClr val="716F70"/>
              </a:solidFill>
              <a:effectLst/>
              <a:uLnTx/>
              <a:uFillTx/>
              <a:latin typeface="+mn-lt"/>
              <a:ea typeface="+mn-ea"/>
              <a:cs typeface="+mn-cs"/>
            </a:endParaRPr>
          </a:p>
        </p:txBody>
      </p:sp>
      <p:sp>
        <p:nvSpPr>
          <p:cNvPr id="4" name="文本占位符 3"/>
          <p:cNvSpPr>
            <a:spLocks noGrp="1"/>
          </p:cNvSpPr>
          <p:nvPr>
            <p:ph type="body" sz="half" idx="2"/>
          </p:nvPr>
        </p:nvSpPr>
        <p:spPr>
          <a:xfrm>
            <a:off x="1792288" y="4473575"/>
            <a:ext cx="5486400" cy="669925"/>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851607C4-9AA7-4F9E-8269-95883298FE9B}" type="slidenum">
              <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rPr>
              <a:t>‹#›</a:t>
            </a:fld>
            <a:endPar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endParaRPr>
          </a:p>
        </p:txBody>
      </p:sp>
    </p:spTree>
  </p:cSld>
  <p:clrMapOvr>
    <a:masterClrMapping/>
  </p:clrMapOvr>
  <p:transition>
    <p:fade/>
  </p:transition>
</p:sldLayout>
</file>

<file path=ppt/slideLayouts/slideLayout13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600"/>
            <a:ext cx="8229600" cy="9525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333500"/>
            <a:ext cx="8229600" cy="3771900"/>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851607C4-9AA7-4F9E-8269-95883298FE9B}" type="slidenum">
              <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rPr>
              <a:t>‹#›</a:t>
            </a:fld>
            <a:endPar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endParaRPr>
          </a:p>
        </p:txBody>
      </p:sp>
    </p:spTree>
  </p:cSld>
  <p:clrMapOvr>
    <a:masterClrMapping/>
  </p:clrMapOvr>
  <p:transition>
    <p:fade/>
  </p:transition>
</p:sldLayout>
</file>

<file path=ppt/slideLayouts/slideLayout13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28600"/>
            <a:ext cx="2057400" cy="4876800"/>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28600"/>
            <a:ext cx="6019800" cy="4876800"/>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851607C4-9AA7-4F9E-8269-95883298FE9B}" type="slidenum">
              <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rPr>
              <a:t>‹#›</a:t>
            </a:fld>
            <a:endPar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endParaRPr>
          </a:p>
        </p:txBody>
      </p:sp>
    </p:spTree>
  </p:cSld>
  <p:clrMapOvr>
    <a:masterClrMapping/>
  </p:clrMapOvr>
  <p:transition>
    <p:fade/>
  </p:transition>
</p:sldLayout>
</file>

<file path=ppt/slideLayouts/slideLayout13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774825"/>
            <a:ext cx="7772400" cy="1225550"/>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238500"/>
            <a:ext cx="6400800" cy="14605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9FF6A1D3-940E-4909-96E2-A416CFCE48E6}" type="slidenum">
              <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rPr>
              <a:t>‹#›</a:t>
            </a:fld>
            <a:endPar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endParaRPr>
          </a:p>
        </p:txBody>
      </p:sp>
    </p:spTree>
  </p:cSld>
  <p:clrMapOvr>
    <a:masterClrMapping/>
  </p:clrMapOvr>
  <p:transition>
    <p:fade/>
  </p:transition>
</p:sldLayout>
</file>

<file path=ppt/slideLayouts/slideLayout13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600"/>
            <a:ext cx="8229600" cy="9525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333500"/>
            <a:ext cx="8229600" cy="3771900"/>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9FF6A1D3-940E-4909-96E2-A416CFCE48E6}" type="slidenum">
              <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rPr>
              <a:t>‹#›</a:t>
            </a:fld>
            <a:endPar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endParaRPr>
          </a:p>
        </p:txBody>
      </p:sp>
    </p:spTree>
  </p:cSld>
  <p:clrMapOvr>
    <a:masterClrMapping/>
  </p:clrMapOvr>
  <p:transition>
    <p:fade/>
  </p:transition>
</p:sldLayout>
</file>

<file path=ppt/slideLayouts/slideLayout13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671888"/>
            <a:ext cx="7772400" cy="1135062"/>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422525"/>
            <a:ext cx="7772400" cy="1249363"/>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9FF6A1D3-940E-4909-96E2-A416CFCE48E6}" type="slidenum">
              <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rPr>
              <a:t>‹#›</a:t>
            </a:fld>
            <a:endPar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endParaRPr>
          </a:p>
        </p:txBody>
      </p:sp>
    </p:spTree>
  </p:cSld>
  <p:clrMapOvr>
    <a:masterClrMapping/>
  </p:clrMapOvr>
  <p:transition>
    <p:fade/>
  </p:transition>
</p:sldLayout>
</file>

<file path=ppt/slideLayouts/slideLayout13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600"/>
            <a:ext cx="8229600" cy="9525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333500"/>
            <a:ext cx="4038600" cy="377190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333500"/>
            <a:ext cx="4038600" cy="377190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9FF6A1D3-940E-4909-96E2-A416CFCE48E6}" type="slidenum">
              <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rPr>
              <a:t>‹#›</a:t>
            </a:fld>
            <a:endPar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endParaRPr>
          </a:p>
        </p:txBody>
      </p:sp>
    </p:spTree>
  </p:cSld>
  <p:clrMapOvr>
    <a:masterClrMapping/>
  </p:clrMapOvr>
  <p:transition>
    <p:fade/>
  </p:transition>
</p:sldLayout>
</file>

<file path=ppt/slideLayouts/slideLayout13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600"/>
            <a:ext cx="8229600" cy="9525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279525"/>
            <a:ext cx="4040188" cy="533400"/>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812925"/>
            <a:ext cx="4040188" cy="3292475"/>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279525"/>
            <a:ext cx="4041775" cy="533400"/>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1812925"/>
            <a:ext cx="4041775" cy="3292475"/>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9" name="灯片编号占位符 8"/>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9FF6A1D3-940E-4909-96E2-A416CFCE48E6}" type="slidenum">
              <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rPr>
              <a:t>‹#›</a:t>
            </a:fld>
            <a:endPar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endParaRPr>
          </a:p>
        </p:txBody>
      </p:sp>
    </p:spTree>
  </p:cSld>
  <p:clrMapOvr>
    <a:masterClrMapping/>
  </p:clrMapOvr>
  <p:transition>
    <p:fade/>
  </p:transition>
</p:sldLayout>
</file>

<file path=ppt/slideLayouts/slideLayout13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600"/>
            <a:ext cx="8229600" cy="952500"/>
          </a:xfrm>
          <a:prstGeom prst="rect">
            <a:avLst/>
          </a:prstGeo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5" name="灯片编号占位符 4"/>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9FF6A1D3-940E-4909-96E2-A416CFCE48E6}" type="slidenum">
              <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rPr>
              <a:t>‹#›</a:t>
            </a:fld>
            <a:endPar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endParaRPr>
          </a:p>
        </p:txBody>
      </p:sp>
    </p:spTree>
  </p:cSld>
  <p:clrMapOvr>
    <a:masterClrMapping/>
  </p:clrMapOvr>
  <p:transition>
    <p:fade/>
  </p:transition>
</p:sldLayout>
</file>

<file path=ppt/slideLayouts/slideLayout13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4" name="灯片编号占位符 3"/>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9FF6A1D3-940E-4909-96E2-A416CFCE48E6}" type="slidenum">
              <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rPr>
              <a:t>‹#›</a:t>
            </a:fld>
            <a:endPar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endParaRPr>
          </a:p>
        </p:txBody>
      </p:sp>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671888"/>
            <a:ext cx="7772400" cy="1135062"/>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422525"/>
            <a:ext cx="7772400" cy="1249363"/>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45BA0FA9-6F4B-4864-BAFD-8C20A2B5E0E5}" type="slidenum">
              <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宋体" panose="02010600030101010101" pitchFamily="2" charset="-122"/>
                <a:cs typeface="+mn-cs"/>
              </a:rPr>
              <a:t>‹#›</a:t>
            </a:fld>
            <a:endPar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p:fade/>
  </p:transition>
</p:sldLayout>
</file>

<file path=ppt/slideLayouts/slideLayout14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27013"/>
            <a:ext cx="3008313" cy="968375"/>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27013"/>
            <a:ext cx="5111750" cy="4878387"/>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195388"/>
            <a:ext cx="3008313" cy="391001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9FF6A1D3-940E-4909-96E2-A416CFCE48E6}" type="slidenum">
              <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rPr>
              <a:t>‹#›</a:t>
            </a:fld>
            <a:endPar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endParaRPr>
          </a:p>
        </p:txBody>
      </p:sp>
    </p:spTree>
  </p:cSld>
  <p:clrMapOvr>
    <a:masterClrMapping/>
  </p:clrMapOvr>
  <p:transition>
    <p:fade/>
  </p:transition>
</p:sldLayout>
</file>

<file path=ppt/slideLayouts/slideLayout14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000500"/>
            <a:ext cx="5486400" cy="473075"/>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511175"/>
            <a:ext cx="5486400" cy="34290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3200" b="0" i="0" u="none" strike="noStrike" kern="0" cap="none" spc="0" normalizeH="0" baseline="0" noProof="0" smtClean="0">
              <a:ln>
                <a:noFill/>
              </a:ln>
              <a:solidFill>
                <a:srgbClr val="716F70"/>
              </a:solidFill>
              <a:effectLst/>
              <a:uLnTx/>
              <a:uFillTx/>
              <a:latin typeface="+mn-lt"/>
              <a:ea typeface="+mn-ea"/>
              <a:cs typeface="+mn-cs"/>
            </a:endParaRPr>
          </a:p>
        </p:txBody>
      </p:sp>
      <p:sp>
        <p:nvSpPr>
          <p:cNvPr id="4" name="文本占位符 3"/>
          <p:cNvSpPr>
            <a:spLocks noGrp="1"/>
          </p:cNvSpPr>
          <p:nvPr>
            <p:ph type="body" sz="half" idx="2"/>
          </p:nvPr>
        </p:nvSpPr>
        <p:spPr>
          <a:xfrm>
            <a:off x="1792288" y="4473575"/>
            <a:ext cx="5486400" cy="669925"/>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9FF6A1D3-940E-4909-96E2-A416CFCE48E6}" type="slidenum">
              <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rPr>
              <a:t>‹#›</a:t>
            </a:fld>
            <a:endPar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endParaRPr>
          </a:p>
        </p:txBody>
      </p:sp>
    </p:spTree>
  </p:cSld>
  <p:clrMapOvr>
    <a:masterClrMapping/>
  </p:clrMapOvr>
  <p:transition>
    <p:fade/>
  </p:transition>
</p:sldLayout>
</file>

<file path=ppt/slideLayouts/slideLayout14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600"/>
            <a:ext cx="8229600" cy="9525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333500"/>
            <a:ext cx="8229600" cy="3771900"/>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9FF6A1D3-940E-4909-96E2-A416CFCE48E6}" type="slidenum">
              <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rPr>
              <a:t>‹#›</a:t>
            </a:fld>
            <a:endPar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endParaRPr>
          </a:p>
        </p:txBody>
      </p:sp>
    </p:spTree>
  </p:cSld>
  <p:clrMapOvr>
    <a:masterClrMapping/>
  </p:clrMapOvr>
  <p:transition>
    <p:fade/>
  </p:transition>
</p:sldLayout>
</file>

<file path=ppt/slideLayouts/slideLayout14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28600"/>
            <a:ext cx="2057400" cy="4876800"/>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28600"/>
            <a:ext cx="6019800" cy="4876800"/>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9FF6A1D3-940E-4909-96E2-A416CFCE48E6}" type="slidenum">
              <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rPr>
              <a:t>‹#›</a:t>
            </a:fld>
            <a:endPar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endParaRPr>
          </a:p>
        </p:txBody>
      </p:sp>
    </p:spTree>
  </p:cSld>
  <p:clrMapOvr>
    <a:masterClrMapping/>
  </p:clrMapOvr>
  <p:transition>
    <p:fade/>
  </p:transition>
</p:sldLayout>
</file>

<file path=ppt/slideLayouts/slideLayout14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774825"/>
            <a:ext cx="7772400" cy="1225550"/>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238500"/>
            <a:ext cx="6400800" cy="14605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43FD64F8-E845-49CF-8F3F-4B1D5D37543E}" type="slidenum">
              <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rPr>
              <a:t>‹#›</a:t>
            </a:fld>
            <a:endPar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endParaRPr>
          </a:p>
        </p:txBody>
      </p:sp>
    </p:spTree>
  </p:cSld>
  <p:clrMapOvr>
    <a:masterClrMapping/>
  </p:clrMapOvr>
  <p:transition>
    <p:fade/>
  </p:transition>
</p:sldLayout>
</file>

<file path=ppt/slideLayouts/slideLayout14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600"/>
            <a:ext cx="8229600" cy="9525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333500"/>
            <a:ext cx="8229600" cy="3771900"/>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43FD64F8-E845-49CF-8F3F-4B1D5D37543E}" type="slidenum">
              <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rPr>
              <a:t>‹#›</a:t>
            </a:fld>
            <a:endPar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endParaRPr>
          </a:p>
        </p:txBody>
      </p:sp>
    </p:spTree>
  </p:cSld>
  <p:clrMapOvr>
    <a:masterClrMapping/>
  </p:clrMapOvr>
  <p:transition>
    <p:fade/>
  </p:transition>
</p:sldLayout>
</file>

<file path=ppt/slideLayouts/slideLayout14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671888"/>
            <a:ext cx="7772400" cy="1135062"/>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422525"/>
            <a:ext cx="7772400" cy="1249363"/>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43FD64F8-E845-49CF-8F3F-4B1D5D37543E}" type="slidenum">
              <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rPr>
              <a:t>‹#›</a:t>
            </a:fld>
            <a:endPar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endParaRPr>
          </a:p>
        </p:txBody>
      </p:sp>
    </p:spTree>
  </p:cSld>
  <p:clrMapOvr>
    <a:masterClrMapping/>
  </p:clrMapOvr>
  <p:transition>
    <p:fade/>
  </p:transition>
</p:sldLayout>
</file>

<file path=ppt/slideLayouts/slideLayout14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600"/>
            <a:ext cx="8229600" cy="9525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333500"/>
            <a:ext cx="4038600" cy="377190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333500"/>
            <a:ext cx="4038600" cy="377190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43FD64F8-E845-49CF-8F3F-4B1D5D37543E}" type="slidenum">
              <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rPr>
              <a:t>‹#›</a:t>
            </a:fld>
            <a:endPar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endParaRPr>
          </a:p>
        </p:txBody>
      </p:sp>
    </p:spTree>
  </p:cSld>
  <p:clrMapOvr>
    <a:masterClrMapping/>
  </p:clrMapOvr>
  <p:transition>
    <p:fade/>
  </p:transition>
</p:sldLayout>
</file>

<file path=ppt/slideLayouts/slideLayout14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600"/>
            <a:ext cx="8229600" cy="9525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279525"/>
            <a:ext cx="4040188" cy="533400"/>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812925"/>
            <a:ext cx="4040188" cy="3292475"/>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279525"/>
            <a:ext cx="4041775" cy="533400"/>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1812925"/>
            <a:ext cx="4041775" cy="3292475"/>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9" name="灯片编号占位符 8"/>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43FD64F8-E845-49CF-8F3F-4B1D5D37543E}" type="slidenum">
              <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rPr>
              <a:t>‹#›</a:t>
            </a:fld>
            <a:endPar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endParaRPr>
          </a:p>
        </p:txBody>
      </p:sp>
    </p:spTree>
  </p:cSld>
  <p:clrMapOvr>
    <a:masterClrMapping/>
  </p:clrMapOvr>
  <p:transition>
    <p:fade/>
  </p:transition>
</p:sldLayout>
</file>

<file path=ppt/slideLayouts/slideLayout14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600"/>
            <a:ext cx="8229600" cy="952500"/>
          </a:xfrm>
          <a:prstGeom prst="rect">
            <a:avLst/>
          </a:prstGeo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5" name="灯片编号占位符 4"/>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43FD64F8-E845-49CF-8F3F-4B1D5D37543E}" type="slidenum">
              <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rPr>
              <a:t>‹#›</a:t>
            </a:fld>
            <a:endPar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endParaRPr>
          </a:p>
        </p:txBody>
      </p:sp>
    </p:spTree>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600"/>
            <a:ext cx="8229600" cy="9525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333500"/>
            <a:ext cx="4038600" cy="377190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333500"/>
            <a:ext cx="4038600" cy="377190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45BA0FA9-6F4B-4864-BAFD-8C20A2B5E0E5}" type="slidenum">
              <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宋体" panose="02010600030101010101" pitchFamily="2" charset="-122"/>
                <a:cs typeface="+mn-cs"/>
              </a:rPr>
              <a:t>‹#›</a:t>
            </a:fld>
            <a:endPar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p:fade/>
  </p:transition>
</p:sldLayout>
</file>

<file path=ppt/slideLayouts/slideLayout15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4" name="灯片编号占位符 3"/>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43FD64F8-E845-49CF-8F3F-4B1D5D37543E}" type="slidenum">
              <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rPr>
              <a:t>‹#›</a:t>
            </a:fld>
            <a:endPar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endParaRPr>
          </a:p>
        </p:txBody>
      </p:sp>
    </p:spTree>
  </p:cSld>
  <p:clrMapOvr>
    <a:masterClrMapping/>
  </p:clrMapOvr>
  <p:transition>
    <p:fade/>
  </p:transition>
</p:sldLayout>
</file>

<file path=ppt/slideLayouts/slideLayout15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27013"/>
            <a:ext cx="3008313" cy="968375"/>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27013"/>
            <a:ext cx="5111750" cy="4878387"/>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195388"/>
            <a:ext cx="3008313" cy="391001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43FD64F8-E845-49CF-8F3F-4B1D5D37543E}" type="slidenum">
              <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rPr>
              <a:t>‹#›</a:t>
            </a:fld>
            <a:endPar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endParaRPr>
          </a:p>
        </p:txBody>
      </p:sp>
    </p:spTree>
  </p:cSld>
  <p:clrMapOvr>
    <a:masterClrMapping/>
  </p:clrMapOvr>
  <p:transition>
    <p:fade/>
  </p:transition>
</p:sldLayout>
</file>

<file path=ppt/slideLayouts/slideLayout15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000500"/>
            <a:ext cx="5486400" cy="473075"/>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511175"/>
            <a:ext cx="5486400" cy="34290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3200" b="0" i="0" u="none" strike="noStrike" kern="0" cap="none" spc="0" normalizeH="0" baseline="0" noProof="0" smtClean="0">
              <a:ln>
                <a:noFill/>
              </a:ln>
              <a:solidFill>
                <a:srgbClr val="716F70"/>
              </a:solidFill>
              <a:effectLst/>
              <a:uLnTx/>
              <a:uFillTx/>
              <a:latin typeface="+mn-lt"/>
              <a:ea typeface="+mn-ea"/>
              <a:cs typeface="+mn-cs"/>
            </a:endParaRPr>
          </a:p>
        </p:txBody>
      </p:sp>
      <p:sp>
        <p:nvSpPr>
          <p:cNvPr id="4" name="文本占位符 3"/>
          <p:cNvSpPr>
            <a:spLocks noGrp="1"/>
          </p:cNvSpPr>
          <p:nvPr>
            <p:ph type="body" sz="half" idx="2"/>
          </p:nvPr>
        </p:nvSpPr>
        <p:spPr>
          <a:xfrm>
            <a:off x="1792288" y="4473575"/>
            <a:ext cx="5486400" cy="669925"/>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43FD64F8-E845-49CF-8F3F-4B1D5D37543E}" type="slidenum">
              <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rPr>
              <a:t>‹#›</a:t>
            </a:fld>
            <a:endPar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endParaRPr>
          </a:p>
        </p:txBody>
      </p:sp>
    </p:spTree>
  </p:cSld>
  <p:clrMapOvr>
    <a:masterClrMapping/>
  </p:clrMapOvr>
  <p:transition>
    <p:fade/>
  </p:transition>
</p:sldLayout>
</file>

<file path=ppt/slideLayouts/slideLayout15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600"/>
            <a:ext cx="8229600" cy="9525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333500"/>
            <a:ext cx="8229600" cy="3771900"/>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43FD64F8-E845-49CF-8F3F-4B1D5D37543E}" type="slidenum">
              <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rPr>
              <a:t>‹#›</a:t>
            </a:fld>
            <a:endPar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endParaRPr>
          </a:p>
        </p:txBody>
      </p:sp>
    </p:spTree>
  </p:cSld>
  <p:clrMapOvr>
    <a:masterClrMapping/>
  </p:clrMapOvr>
  <p:transition>
    <p:fade/>
  </p:transition>
</p:sldLayout>
</file>

<file path=ppt/slideLayouts/slideLayout15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28600"/>
            <a:ext cx="2057400" cy="4876800"/>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28600"/>
            <a:ext cx="6019800" cy="4876800"/>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43FD64F8-E845-49CF-8F3F-4B1D5D37543E}" type="slidenum">
              <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rPr>
              <a:t>‹#›</a:t>
            </a:fld>
            <a:endPar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endParaRPr>
          </a:p>
        </p:txBody>
      </p:sp>
    </p:spTree>
  </p:cSld>
  <p:clrMapOvr>
    <a:masterClrMapping/>
  </p:clrMapOvr>
  <p:transition>
    <p:fade/>
  </p:transition>
</p:sldLayout>
</file>

<file path=ppt/slideLayouts/slideLayout15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774825"/>
            <a:ext cx="7772400" cy="1225550"/>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238500"/>
            <a:ext cx="6400800" cy="14605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696A8141-E5CA-4108-A5E1-791A3CD69453}" type="slidenum">
              <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rPr>
              <a:t>‹#›</a:t>
            </a:fld>
            <a:endPar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endParaRPr>
          </a:p>
        </p:txBody>
      </p:sp>
    </p:spTree>
  </p:cSld>
  <p:clrMapOvr>
    <a:masterClrMapping/>
  </p:clrMapOvr>
  <p:transition>
    <p:fade/>
  </p:transition>
</p:sldLayout>
</file>

<file path=ppt/slideLayouts/slideLayout15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600"/>
            <a:ext cx="8229600" cy="9525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333500"/>
            <a:ext cx="8229600" cy="3771900"/>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696A8141-E5CA-4108-A5E1-791A3CD69453}" type="slidenum">
              <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rPr>
              <a:t>‹#›</a:t>
            </a:fld>
            <a:endPar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endParaRPr>
          </a:p>
        </p:txBody>
      </p:sp>
    </p:spTree>
  </p:cSld>
  <p:clrMapOvr>
    <a:masterClrMapping/>
  </p:clrMapOvr>
  <p:transition>
    <p:fade/>
  </p:transition>
</p:sldLayout>
</file>

<file path=ppt/slideLayouts/slideLayout15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671888"/>
            <a:ext cx="7772400" cy="1135062"/>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422525"/>
            <a:ext cx="7772400" cy="1249363"/>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696A8141-E5CA-4108-A5E1-791A3CD69453}" type="slidenum">
              <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rPr>
              <a:t>‹#›</a:t>
            </a:fld>
            <a:endPar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endParaRPr>
          </a:p>
        </p:txBody>
      </p:sp>
    </p:spTree>
  </p:cSld>
  <p:clrMapOvr>
    <a:masterClrMapping/>
  </p:clrMapOvr>
  <p:transition>
    <p:fade/>
  </p:transition>
</p:sldLayout>
</file>

<file path=ppt/slideLayouts/slideLayout15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600"/>
            <a:ext cx="8229600" cy="9525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333500"/>
            <a:ext cx="4038600" cy="377190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333500"/>
            <a:ext cx="4038600" cy="377190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696A8141-E5CA-4108-A5E1-791A3CD69453}" type="slidenum">
              <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rPr>
              <a:t>‹#›</a:t>
            </a:fld>
            <a:endPar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endParaRPr>
          </a:p>
        </p:txBody>
      </p:sp>
    </p:spTree>
  </p:cSld>
  <p:clrMapOvr>
    <a:masterClrMapping/>
  </p:clrMapOvr>
  <p:transition>
    <p:fade/>
  </p:transition>
</p:sldLayout>
</file>

<file path=ppt/slideLayouts/slideLayout15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600"/>
            <a:ext cx="8229600" cy="9525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279525"/>
            <a:ext cx="4040188" cy="533400"/>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812925"/>
            <a:ext cx="4040188" cy="3292475"/>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279525"/>
            <a:ext cx="4041775" cy="533400"/>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1812925"/>
            <a:ext cx="4041775" cy="3292475"/>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9" name="灯片编号占位符 8"/>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696A8141-E5CA-4108-A5E1-791A3CD69453}" type="slidenum">
              <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rPr>
              <a:t>‹#›</a:t>
            </a:fld>
            <a:endPar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endParaRPr>
          </a:p>
        </p:txBody>
      </p:sp>
    </p:spTree>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600"/>
            <a:ext cx="8229600" cy="9525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279525"/>
            <a:ext cx="4040188" cy="533400"/>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812925"/>
            <a:ext cx="4040188" cy="3292475"/>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279525"/>
            <a:ext cx="4041775" cy="533400"/>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1812925"/>
            <a:ext cx="4041775" cy="3292475"/>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45BA0FA9-6F4B-4864-BAFD-8C20A2B5E0E5}" type="slidenum">
              <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宋体" panose="02010600030101010101" pitchFamily="2" charset="-122"/>
                <a:cs typeface="+mn-cs"/>
              </a:rPr>
              <a:t>‹#›</a:t>
            </a:fld>
            <a:endPar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p:fade/>
  </p:transition>
</p:sldLayout>
</file>

<file path=ppt/slideLayouts/slideLayout16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600"/>
            <a:ext cx="8229600" cy="952500"/>
          </a:xfrm>
          <a:prstGeom prst="rect">
            <a:avLst/>
          </a:prstGeo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5" name="灯片编号占位符 4"/>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696A8141-E5CA-4108-A5E1-791A3CD69453}" type="slidenum">
              <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rPr>
              <a:t>‹#›</a:t>
            </a:fld>
            <a:endPar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endParaRPr>
          </a:p>
        </p:txBody>
      </p:sp>
    </p:spTree>
  </p:cSld>
  <p:clrMapOvr>
    <a:masterClrMapping/>
  </p:clrMapOvr>
  <p:transition>
    <p:fade/>
  </p:transition>
</p:sldLayout>
</file>

<file path=ppt/slideLayouts/slideLayout16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4" name="灯片编号占位符 3"/>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696A8141-E5CA-4108-A5E1-791A3CD69453}" type="slidenum">
              <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rPr>
              <a:t>‹#›</a:t>
            </a:fld>
            <a:endPar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endParaRPr>
          </a:p>
        </p:txBody>
      </p:sp>
    </p:spTree>
  </p:cSld>
  <p:clrMapOvr>
    <a:masterClrMapping/>
  </p:clrMapOvr>
  <p:transition>
    <p:fade/>
  </p:transition>
</p:sldLayout>
</file>

<file path=ppt/slideLayouts/slideLayout16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27013"/>
            <a:ext cx="3008313" cy="968375"/>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27013"/>
            <a:ext cx="5111750" cy="4878387"/>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195388"/>
            <a:ext cx="3008313" cy="391001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696A8141-E5CA-4108-A5E1-791A3CD69453}" type="slidenum">
              <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rPr>
              <a:t>‹#›</a:t>
            </a:fld>
            <a:endPar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endParaRPr>
          </a:p>
        </p:txBody>
      </p:sp>
    </p:spTree>
  </p:cSld>
  <p:clrMapOvr>
    <a:masterClrMapping/>
  </p:clrMapOvr>
  <p:transition>
    <p:fade/>
  </p:transition>
</p:sldLayout>
</file>

<file path=ppt/slideLayouts/slideLayout16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000500"/>
            <a:ext cx="5486400" cy="473075"/>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511175"/>
            <a:ext cx="5486400" cy="34290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3200" b="0" i="0" u="none" strike="noStrike" kern="0" cap="none" spc="0" normalizeH="0" baseline="0" noProof="0" smtClean="0">
              <a:ln>
                <a:noFill/>
              </a:ln>
              <a:solidFill>
                <a:srgbClr val="716F70"/>
              </a:solidFill>
              <a:effectLst/>
              <a:uLnTx/>
              <a:uFillTx/>
              <a:latin typeface="+mn-lt"/>
              <a:ea typeface="+mn-ea"/>
              <a:cs typeface="+mn-cs"/>
            </a:endParaRPr>
          </a:p>
        </p:txBody>
      </p:sp>
      <p:sp>
        <p:nvSpPr>
          <p:cNvPr id="4" name="文本占位符 3"/>
          <p:cNvSpPr>
            <a:spLocks noGrp="1"/>
          </p:cNvSpPr>
          <p:nvPr>
            <p:ph type="body" sz="half" idx="2"/>
          </p:nvPr>
        </p:nvSpPr>
        <p:spPr>
          <a:xfrm>
            <a:off x="1792288" y="4473575"/>
            <a:ext cx="5486400" cy="669925"/>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696A8141-E5CA-4108-A5E1-791A3CD69453}" type="slidenum">
              <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rPr>
              <a:t>‹#›</a:t>
            </a:fld>
            <a:endPar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endParaRPr>
          </a:p>
        </p:txBody>
      </p:sp>
    </p:spTree>
  </p:cSld>
  <p:clrMapOvr>
    <a:masterClrMapping/>
  </p:clrMapOvr>
  <p:transition>
    <p:fade/>
  </p:transition>
</p:sldLayout>
</file>

<file path=ppt/slideLayouts/slideLayout16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600"/>
            <a:ext cx="8229600" cy="9525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333500"/>
            <a:ext cx="8229600" cy="3771900"/>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696A8141-E5CA-4108-A5E1-791A3CD69453}" type="slidenum">
              <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rPr>
              <a:t>‹#›</a:t>
            </a:fld>
            <a:endPar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endParaRPr>
          </a:p>
        </p:txBody>
      </p:sp>
    </p:spTree>
  </p:cSld>
  <p:clrMapOvr>
    <a:masterClrMapping/>
  </p:clrMapOvr>
  <p:transition>
    <p:fade/>
  </p:transition>
</p:sldLayout>
</file>

<file path=ppt/slideLayouts/slideLayout16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28600"/>
            <a:ext cx="2057400" cy="4876800"/>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28600"/>
            <a:ext cx="6019800" cy="4876800"/>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696A8141-E5CA-4108-A5E1-791A3CD69453}" type="slidenum">
              <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rPr>
              <a:t>‹#›</a:t>
            </a:fld>
            <a:endPar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endParaRPr>
          </a:p>
        </p:txBody>
      </p:sp>
    </p:spTree>
  </p:cSld>
  <p:clrMapOvr>
    <a:masterClrMapping/>
  </p:clrMapOvr>
  <p:transition>
    <p:fade/>
  </p:transition>
</p:sldLayout>
</file>

<file path=ppt/slideLayouts/slideLayout16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774825"/>
            <a:ext cx="7772400" cy="1225550"/>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238500"/>
            <a:ext cx="6400800" cy="14605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AEB0C20B-4C13-412A-9067-3C0A9E7DDCF4}" type="slidenum">
              <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rPr>
              <a:t>‹#›</a:t>
            </a:fld>
            <a:endPar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endParaRPr>
          </a:p>
        </p:txBody>
      </p:sp>
    </p:spTree>
  </p:cSld>
  <p:clrMapOvr>
    <a:masterClrMapping/>
  </p:clrMapOvr>
  <p:transition>
    <p:fade/>
  </p:transition>
</p:sldLayout>
</file>

<file path=ppt/slideLayouts/slideLayout16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600"/>
            <a:ext cx="8229600" cy="9525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333500"/>
            <a:ext cx="8229600" cy="3771900"/>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AEB0C20B-4C13-412A-9067-3C0A9E7DDCF4}" type="slidenum">
              <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rPr>
              <a:t>‹#›</a:t>
            </a:fld>
            <a:endPar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endParaRPr>
          </a:p>
        </p:txBody>
      </p:sp>
    </p:spTree>
  </p:cSld>
  <p:clrMapOvr>
    <a:masterClrMapping/>
  </p:clrMapOvr>
  <p:transition>
    <p:fade/>
  </p:transition>
</p:sldLayout>
</file>

<file path=ppt/slideLayouts/slideLayout16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671888"/>
            <a:ext cx="7772400" cy="1135062"/>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422525"/>
            <a:ext cx="7772400" cy="1249363"/>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AEB0C20B-4C13-412A-9067-3C0A9E7DDCF4}" type="slidenum">
              <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rPr>
              <a:t>‹#›</a:t>
            </a:fld>
            <a:endPar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endParaRPr>
          </a:p>
        </p:txBody>
      </p:sp>
    </p:spTree>
  </p:cSld>
  <p:clrMapOvr>
    <a:masterClrMapping/>
  </p:clrMapOvr>
  <p:transition>
    <p:fade/>
  </p:transition>
</p:sldLayout>
</file>

<file path=ppt/slideLayouts/slideLayout16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600"/>
            <a:ext cx="8229600" cy="9525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333500"/>
            <a:ext cx="4038600" cy="377190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333500"/>
            <a:ext cx="4038600" cy="377190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AEB0C20B-4C13-412A-9067-3C0A9E7DDCF4}" type="slidenum">
              <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rPr>
              <a:t>‹#›</a:t>
            </a:fld>
            <a:endPar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endParaRPr>
          </a:p>
        </p:txBody>
      </p:sp>
    </p:spTree>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600"/>
            <a:ext cx="8229600" cy="952500"/>
          </a:xfrm>
          <a:prstGeom prst="rect">
            <a:avLst/>
          </a:prstGeo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45BA0FA9-6F4B-4864-BAFD-8C20A2B5E0E5}" type="slidenum">
              <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宋体" panose="02010600030101010101" pitchFamily="2" charset="-122"/>
                <a:cs typeface="+mn-cs"/>
              </a:rPr>
              <a:t>‹#›</a:t>
            </a:fld>
            <a:endPar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p:fade/>
  </p:transition>
</p:sldLayout>
</file>

<file path=ppt/slideLayouts/slideLayout17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600"/>
            <a:ext cx="8229600" cy="9525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279525"/>
            <a:ext cx="4040188" cy="533400"/>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812925"/>
            <a:ext cx="4040188" cy="3292475"/>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279525"/>
            <a:ext cx="4041775" cy="533400"/>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1812925"/>
            <a:ext cx="4041775" cy="3292475"/>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9" name="灯片编号占位符 8"/>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AEB0C20B-4C13-412A-9067-3C0A9E7DDCF4}" type="slidenum">
              <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rPr>
              <a:t>‹#›</a:t>
            </a:fld>
            <a:endPar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endParaRPr>
          </a:p>
        </p:txBody>
      </p:sp>
    </p:spTree>
  </p:cSld>
  <p:clrMapOvr>
    <a:masterClrMapping/>
  </p:clrMapOvr>
  <p:transition>
    <p:fade/>
  </p:transition>
</p:sldLayout>
</file>

<file path=ppt/slideLayouts/slideLayout17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600"/>
            <a:ext cx="8229600" cy="952500"/>
          </a:xfrm>
          <a:prstGeom prst="rect">
            <a:avLst/>
          </a:prstGeo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5" name="灯片编号占位符 4"/>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AEB0C20B-4C13-412A-9067-3C0A9E7DDCF4}" type="slidenum">
              <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rPr>
              <a:t>‹#›</a:t>
            </a:fld>
            <a:endPar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endParaRPr>
          </a:p>
        </p:txBody>
      </p:sp>
    </p:spTree>
  </p:cSld>
  <p:clrMapOvr>
    <a:masterClrMapping/>
  </p:clrMapOvr>
  <p:transition>
    <p:fade/>
  </p:transition>
</p:sldLayout>
</file>

<file path=ppt/slideLayouts/slideLayout17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4" name="灯片编号占位符 3"/>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AEB0C20B-4C13-412A-9067-3C0A9E7DDCF4}" type="slidenum">
              <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rPr>
              <a:t>‹#›</a:t>
            </a:fld>
            <a:endPar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endParaRPr>
          </a:p>
        </p:txBody>
      </p:sp>
    </p:spTree>
  </p:cSld>
  <p:clrMapOvr>
    <a:masterClrMapping/>
  </p:clrMapOvr>
  <p:transition>
    <p:fade/>
  </p:transition>
</p:sldLayout>
</file>

<file path=ppt/slideLayouts/slideLayout17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27013"/>
            <a:ext cx="3008313" cy="968375"/>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27013"/>
            <a:ext cx="5111750" cy="4878387"/>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195388"/>
            <a:ext cx="3008313" cy="391001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AEB0C20B-4C13-412A-9067-3C0A9E7DDCF4}" type="slidenum">
              <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rPr>
              <a:t>‹#›</a:t>
            </a:fld>
            <a:endPar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endParaRPr>
          </a:p>
        </p:txBody>
      </p:sp>
    </p:spTree>
  </p:cSld>
  <p:clrMapOvr>
    <a:masterClrMapping/>
  </p:clrMapOvr>
  <p:transition>
    <p:fade/>
  </p:transition>
</p:sldLayout>
</file>

<file path=ppt/slideLayouts/slideLayout17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000500"/>
            <a:ext cx="5486400" cy="473075"/>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511175"/>
            <a:ext cx="5486400" cy="34290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3200" b="0" i="0" u="none" strike="noStrike" kern="0" cap="none" spc="0" normalizeH="0" baseline="0" noProof="0" smtClean="0">
              <a:ln>
                <a:noFill/>
              </a:ln>
              <a:solidFill>
                <a:srgbClr val="716F70"/>
              </a:solidFill>
              <a:effectLst/>
              <a:uLnTx/>
              <a:uFillTx/>
              <a:latin typeface="+mn-lt"/>
              <a:ea typeface="+mn-ea"/>
              <a:cs typeface="+mn-cs"/>
            </a:endParaRPr>
          </a:p>
        </p:txBody>
      </p:sp>
      <p:sp>
        <p:nvSpPr>
          <p:cNvPr id="4" name="文本占位符 3"/>
          <p:cNvSpPr>
            <a:spLocks noGrp="1"/>
          </p:cNvSpPr>
          <p:nvPr>
            <p:ph type="body" sz="half" idx="2"/>
          </p:nvPr>
        </p:nvSpPr>
        <p:spPr>
          <a:xfrm>
            <a:off x="1792288" y="4473575"/>
            <a:ext cx="5486400" cy="669925"/>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AEB0C20B-4C13-412A-9067-3C0A9E7DDCF4}" type="slidenum">
              <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rPr>
              <a:t>‹#›</a:t>
            </a:fld>
            <a:endPar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endParaRPr>
          </a:p>
        </p:txBody>
      </p:sp>
    </p:spTree>
  </p:cSld>
  <p:clrMapOvr>
    <a:masterClrMapping/>
  </p:clrMapOvr>
  <p:transition>
    <p:fade/>
  </p:transition>
</p:sldLayout>
</file>

<file path=ppt/slideLayouts/slideLayout17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600"/>
            <a:ext cx="8229600" cy="9525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333500"/>
            <a:ext cx="8229600" cy="3771900"/>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AEB0C20B-4C13-412A-9067-3C0A9E7DDCF4}" type="slidenum">
              <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rPr>
              <a:t>‹#›</a:t>
            </a:fld>
            <a:endPar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endParaRPr>
          </a:p>
        </p:txBody>
      </p:sp>
    </p:spTree>
  </p:cSld>
  <p:clrMapOvr>
    <a:masterClrMapping/>
  </p:clrMapOvr>
  <p:transition>
    <p:fade/>
  </p:transition>
</p:sldLayout>
</file>

<file path=ppt/slideLayouts/slideLayout17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28600"/>
            <a:ext cx="2057400" cy="4876800"/>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28600"/>
            <a:ext cx="6019800" cy="4876800"/>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AEB0C20B-4C13-412A-9067-3C0A9E7DDCF4}" type="slidenum">
              <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rPr>
              <a:t>‹#›</a:t>
            </a:fld>
            <a:endPar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endParaRPr>
          </a:p>
        </p:txBody>
      </p:sp>
    </p:spTree>
  </p:cSld>
  <p:clrMapOvr>
    <a:masterClrMapping/>
  </p:clrMapOvr>
  <p:transition>
    <p:fade/>
  </p:transition>
</p:sldLayout>
</file>

<file path=ppt/slideLayouts/slideLayout17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774825"/>
            <a:ext cx="7772400" cy="1225550"/>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238500"/>
            <a:ext cx="6400800" cy="14605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DA502807-01FC-4EE8-B327-076C3215F709}" type="slidenum">
              <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rPr>
              <a:t>‹#›</a:t>
            </a:fld>
            <a:endPar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endParaRPr>
          </a:p>
        </p:txBody>
      </p:sp>
    </p:spTree>
  </p:cSld>
  <p:clrMapOvr>
    <a:masterClrMapping/>
  </p:clrMapOvr>
  <p:transition>
    <p:fade/>
  </p:transition>
</p:sldLayout>
</file>

<file path=ppt/slideLayouts/slideLayout17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600"/>
            <a:ext cx="8229600" cy="9525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333500"/>
            <a:ext cx="8229600" cy="3771900"/>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DA502807-01FC-4EE8-B327-076C3215F709}" type="slidenum">
              <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rPr>
              <a:t>‹#›</a:t>
            </a:fld>
            <a:endPar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endParaRPr>
          </a:p>
        </p:txBody>
      </p:sp>
    </p:spTree>
  </p:cSld>
  <p:clrMapOvr>
    <a:masterClrMapping/>
  </p:clrMapOvr>
  <p:transition>
    <p:fade/>
  </p:transition>
</p:sldLayout>
</file>

<file path=ppt/slideLayouts/slideLayout17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671888"/>
            <a:ext cx="7772400" cy="1135062"/>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422525"/>
            <a:ext cx="7772400" cy="1249363"/>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DA502807-01FC-4EE8-B327-076C3215F709}" type="slidenum">
              <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rPr>
              <a:t>‹#›</a:t>
            </a:fld>
            <a:endPar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endParaRPr>
          </a:p>
        </p:txBody>
      </p:sp>
    </p:spTree>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45BA0FA9-6F4B-4864-BAFD-8C20A2B5E0E5}" type="slidenum">
              <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宋体" panose="02010600030101010101" pitchFamily="2" charset="-122"/>
                <a:cs typeface="+mn-cs"/>
              </a:rPr>
              <a:t>‹#›</a:t>
            </a:fld>
            <a:endPar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p:fade/>
  </p:transition>
</p:sldLayout>
</file>

<file path=ppt/slideLayouts/slideLayout18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600"/>
            <a:ext cx="8229600" cy="9525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333500"/>
            <a:ext cx="4038600" cy="377190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333500"/>
            <a:ext cx="4038600" cy="377190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DA502807-01FC-4EE8-B327-076C3215F709}" type="slidenum">
              <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rPr>
              <a:t>‹#›</a:t>
            </a:fld>
            <a:endPar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endParaRPr>
          </a:p>
        </p:txBody>
      </p:sp>
    </p:spTree>
  </p:cSld>
  <p:clrMapOvr>
    <a:masterClrMapping/>
  </p:clrMapOvr>
  <p:transition>
    <p:fade/>
  </p:transition>
</p:sldLayout>
</file>

<file path=ppt/slideLayouts/slideLayout18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600"/>
            <a:ext cx="8229600" cy="9525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279525"/>
            <a:ext cx="4040188" cy="533400"/>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812925"/>
            <a:ext cx="4040188" cy="3292475"/>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279525"/>
            <a:ext cx="4041775" cy="533400"/>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1812925"/>
            <a:ext cx="4041775" cy="3292475"/>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9" name="灯片编号占位符 8"/>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DA502807-01FC-4EE8-B327-076C3215F709}" type="slidenum">
              <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rPr>
              <a:t>‹#›</a:t>
            </a:fld>
            <a:endPar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endParaRPr>
          </a:p>
        </p:txBody>
      </p:sp>
    </p:spTree>
  </p:cSld>
  <p:clrMapOvr>
    <a:masterClrMapping/>
  </p:clrMapOvr>
  <p:transition>
    <p:fade/>
  </p:transition>
</p:sldLayout>
</file>

<file path=ppt/slideLayouts/slideLayout18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600"/>
            <a:ext cx="8229600" cy="952500"/>
          </a:xfrm>
          <a:prstGeom prst="rect">
            <a:avLst/>
          </a:prstGeo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5" name="灯片编号占位符 4"/>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DA502807-01FC-4EE8-B327-076C3215F709}" type="slidenum">
              <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rPr>
              <a:t>‹#›</a:t>
            </a:fld>
            <a:endPar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endParaRPr>
          </a:p>
        </p:txBody>
      </p:sp>
    </p:spTree>
  </p:cSld>
  <p:clrMapOvr>
    <a:masterClrMapping/>
  </p:clrMapOvr>
  <p:transition>
    <p:fade/>
  </p:transition>
</p:sldLayout>
</file>

<file path=ppt/slideLayouts/slideLayout18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4" name="灯片编号占位符 3"/>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DA502807-01FC-4EE8-B327-076C3215F709}" type="slidenum">
              <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rPr>
              <a:t>‹#›</a:t>
            </a:fld>
            <a:endPar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endParaRPr>
          </a:p>
        </p:txBody>
      </p:sp>
    </p:spTree>
  </p:cSld>
  <p:clrMapOvr>
    <a:masterClrMapping/>
  </p:clrMapOvr>
  <p:transition>
    <p:fade/>
  </p:transition>
</p:sldLayout>
</file>

<file path=ppt/slideLayouts/slideLayout18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27013"/>
            <a:ext cx="3008313" cy="968375"/>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27013"/>
            <a:ext cx="5111750" cy="4878387"/>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195388"/>
            <a:ext cx="3008313" cy="391001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DA502807-01FC-4EE8-B327-076C3215F709}" type="slidenum">
              <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rPr>
              <a:t>‹#›</a:t>
            </a:fld>
            <a:endPar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endParaRPr>
          </a:p>
        </p:txBody>
      </p:sp>
    </p:spTree>
  </p:cSld>
  <p:clrMapOvr>
    <a:masterClrMapping/>
  </p:clrMapOvr>
  <p:transition>
    <p:fade/>
  </p:transition>
</p:sldLayout>
</file>

<file path=ppt/slideLayouts/slideLayout18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000500"/>
            <a:ext cx="5486400" cy="473075"/>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511175"/>
            <a:ext cx="5486400" cy="34290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3200" b="0" i="0" u="none" strike="noStrike" kern="0" cap="none" spc="0" normalizeH="0" baseline="0" noProof="0" smtClean="0">
              <a:ln>
                <a:noFill/>
              </a:ln>
              <a:solidFill>
                <a:srgbClr val="716F70"/>
              </a:solidFill>
              <a:effectLst/>
              <a:uLnTx/>
              <a:uFillTx/>
              <a:latin typeface="+mn-lt"/>
              <a:ea typeface="+mn-ea"/>
              <a:cs typeface="+mn-cs"/>
            </a:endParaRPr>
          </a:p>
        </p:txBody>
      </p:sp>
      <p:sp>
        <p:nvSpPr>
          <p:cNvPr id="4" name="文本占位符 3"/>
          <p:cNvSpPr>
            <a:spLocks noGrp="1"/>
          </p:cNvSpPr>
          <p:nvPr>
            <p:ph type="body" sz="half" idx="2"/>
          </p:nvPr>
        </p:nvSpPr>
        <p:spPr>
          <a:xfrm>
            <a:off x="1792288" y="4473575"/>
            <a:ext cx="5486400" cy="669925"/>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DA502807-01FC-4EE8-B327-076C3215F709}" type="slidenum">
              <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rPr>
              <a:t>‹#›</a:t>
            </a:fld>
            <a:endPar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endParaRPr>
          </a:p>
        </p:txBody>
      </p:sp>
    </p:spTree>
  </p:cSld>
  <p:clrMapOvr>
    <a:masterClrMapping/>
  </p:clrMapOvr>
  <p:transition>
    <p:fade/>
  </p:transition>
</p:sldLayout>
</file>

<file path=ppt/slideLayouts/slideLayout18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600"/>
            <a:ext cx="8229600" cy="9525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333500"/>
            <a:ext cx="8229600" cy="3771900"/>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DA502807-01FC-4EE8-B327-076C3215F709}" type="slidenum">
              <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rPr>
              <a:t>‹#›</a:t>
            </a:fld>
            <a:endPar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endParaRPr>
          </a:p>
        </p:txBody>
      </p:sp>
    </p:spTree>
  </p:cSld>
  <p:clrMapOvr>
    <a:masterClrMapping/>
  </p:clrMapOvr>
  <p:transition>
    <p:fade/>
  </p:transition>
</p:sldLayout>
</file>

<file path=ppt/slideLayouts/slideLayout18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28600"/>
            <a:ext cx="2057400" cy="4876800"/>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28600"/>
            <a:ext cx="6019800" cy="4876800"/>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DA502807-01FC-4EE8-B327-076C3215F709}" type="slidenum">
              <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rPr>
              <a:t>‹#›</a:t>
            </a:fld>
            <a:endPar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endParaRPr>
          </a:p>
        </p:txBody>
      </p:sp>
    </p:spTree>
  </p:cSld>
  <p:clrMapOvr>
    <a:masterClrMapping/>
  </p:clrMapOvr>
  <p:transition>
    <p:fade/>
  </p:transition>
</p:sldLayout>
</file>

<file path=ppt/slideLayouts/slideLayout18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774825"/>
            <a:ext cx="7772400" cy="1225550"/>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238500"/>
            <a:ext cx="6400800" cy="14605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E4577974-FE9C-4223-B051-17092E1D6F5F}" type="slidenum">
              <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rPr>
              <a:t>‹#›</a:t>
            </a:fld>
            <a:endPar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endParaRPr>
          </a:p>
        </p:txBody>
      </p:sp>
    </p:spTree>
  </p:cSld>
  <p:clrMapOvr>
    <a:masterClrMapping/>
  </p:clrMapOvr>
  <p:transition>
    <p:fade/>
  </p:transition>
</p:sldLayout>
</file>

<file path=ppt/slideLayouts/slideLayout18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600"/>
            <a:ext cx="8229600" cy="9525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333500"/>
            <a:ext cx="8229600" cy="3771900"/>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E4577974-FE9C-4223-B051-17092E1D6F5F}" type="slidenum">
              <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rPr>
              <a:t>‹#›</a:t>
            </a:fld>
            <a:endPar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endParaRPr>
          </a:p>
        </p:txBody>
      </p:sp>
    </p:spTree>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27013"/>
            <a:ext cx="3008313" cy="968375"/>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27013"/>
            <a:ext cx="5111750" cy="4878387"/>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195388"/>
            <a:ext cx="3008313" cy="391001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45BA0FA9-6F4B-4864-BAFD-8C20A2B5E0E5}" type="slidenum">
              <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宋体" panose="02010600030101010101" pitchFamily="2" charset="-122"/>
                <a:cs typeface="+mn-cs"/>
              </a:rPr>
              <a:t>‹#›</a:t>
            </a:fld>
            <a:endPar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p:fade/>
  </p:transition>
</p:sldLayout>
</file>

<file path=ppt/slideLayouts/slideLayout19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671888"/>
            <a:ext cx="7772400" cy="1135062"/>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422525"/>
            <a:ext cx="7772400" cy="1249363"/>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E4577974-FE9C-4223-B051-17092E1D6F5F}" type="slidenum">
              <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rPr>
              <a:t>‹#›</a:t>
            </a:fld>
            <a:endPar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endParaRPr>
          </a:p>
        </p:txBody>
      </p:sp>
    </p:spTree>
  </p:cSld>
  <p:clrMapOvr>
    <a:masterClrMapping/>
  </p:clrMapOvr>
  <p:transition>
    <p:fade/>
  </p:transition>
</p:sldLayout>
</file>

<file path=ppt/slideLayouts/slideLayout19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600"/>
            <a:ext cx="8229600" cy="9525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333500"/>
            <a:ext cx="4038600" cy="377190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333500"/>
            <a:ext cx="4038600" cy="377190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E4577974-FE9C-4223-B051-17092E1D6F5F}" type="slidenum">
              <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rPr>
              <a:t>‹#›</a:t>
            </a:fld>
            <a:endPar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endParaRPr>
          </a:p>
        </p:txBody>
      </p:sp>
    </p:spTree>
  </p:cSld>
  <p:clrMapOvr>
    <a:masterClrMapping/>
  </p:clrMapOvr>
  <p:transition>
    <p:fade/>
  </p:transition>
</p:sldLayout>
</file>

<file path=ppt/slideLayouts/slideLayout19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600"/>
            <a:ext cx="8229600" cy="9525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279525"/>
            <a:ext cx="4040188" cy="533400"/>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812925"/>
            <a:ext cx="4040188" cy="3292475"/>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279525"/>
            <a:ext cx="4041775" cy="533400"/>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1812925"/>
            <a:ext cx="4041775" cy="3292475"/>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9" name="灯片编号占位符 8"/>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E4577974-FE9C-4223-B051-17092E1D6F5F}" type="slidenum">
              <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rPr>
              <a:t>‹#›</a:t>
            </a:fld>
            <a:endPar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endParaRPr>
          </a:p>
        </p:txBody>
      </p:sp>
    </p:spTree>
  </p:cSld>
  <p:clrMapOvr>
    <a:masterClrMapping/>
  </p:clrMapOvr>
  <p:transition>
    <p:fade/>
  </p:transition>
</p:sldLayout>
</file>

<file path=ppt/slideLayouts/slideLayout19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600"/>
            <a:ext cx="8229600" cy="952500"/>
          </a:xfrm>
          <a:prstGeom prst="rect">
            <a:avLst/>
          </a:prstGeo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5" name="灯片编号占位符 4"/>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E4577974-FE9C-4223-B051-17092E1D6F5F}" type="slidenum">
              <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rPr>
              <a:t>‹#›</a:t>
            </a:fld>
            <a:endPar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endParaRPr>
          </a:p>
        </p:txBody>
      </p:sp>
    </p:spTree>
  </p:cSld>
  <p:clrMapOvr>
    <a:masterClrMapping/>
  </p:clrMapOvr>
  <p:transition>
    <p:fade/>
  </p:transition>
</p:sldLayout>
</file>

<file path=ppt/slideLayouts/slideLayout19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4" name="灯片编号占位符 3"/>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E4577974-FE9C-4223-B051-17092E1D6F5F}" type="slidenum">
              <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rPr>
              <a:t>‹#›</a:t>
            </a:fld>
            <a:endPar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endParaRPr>
          </a:p>
        </p:txBody>
      </p:sp>
    </p:spTree>
  </p:cSld>
  <p:clrMapOvr>
    <a:masterClrMapping/>
  </p:clrMapOvr>
  <p:transition>
    <p:fade/>
  </p:transition>
</p:sldLayout>
</file>

<file path=ppt/slideLayouts/slideLayout19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27013"/>
            <a:ext cx="3008313" cy="968375"/>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27013"/>
            <a:ext cx="5111750" cy="4878387"/>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195388"/>
            <a:ext cx="3008313" cy="391001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E4577974-FE9C-4223-B051-17092E1D6F5F}" type="slidenum">
              <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rPr>
              <a:t>‹#›</a:t>
            </a:fld>
            <a:endPar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endParaRPr>
          </a:p>
        </p:txBody>
      </p:sp>
    </p:spTree>
  </p:cSld>
  <p:clrMapOvr>
    <a:masterClrMapping/>
  </p:clrMapOvr>
  <p:transition>
    <p:fade/>
  </p:transition>
</p:sldLayout>
</file>

<file path=ppt/slideLayouts/slideLayout19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000500"/>
            <a:ext cx="5486400" cy="473075"/>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511175"/>
            <a:ext cx="5486400" cy="34290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3200" b="0" i="0" u="none" strike="noStrike" kern="0" cap="none" spc="0" normalizeH="0" baseline="0" noProof="0" smtClean="0">
              <a:ln>
                <a:noFill/>
              </a:ln>
              <a:solidFill>
                <a:srgbClr val="716F70"/>
              </a:solidFill>
              <a:effectLst/>
              <a:uLnTx/>
              <a:uFillTx/>
              <a:latin typeface="+mn-lt"/>
              <a:ea typeface="+mn-ea"/>
              <a:cs typeface="+mn-cs"/>
            </a:endParaRPr>
          </a:p>
        </p:txBody>
      </p:sp>
      <p:sp>
        <p:nvSpPr>
          <p:cNvPr id="4" name="文本占位符 3"/>
          <p:cNvSpPr>
            <a:spLocks noGrp="1"/>
          </p:cNvSpPr>
          <p:nvPr>
            <p:ph type="body" sz="half" idx="2"/>
          </p:nvPr>
        </p:nvSpPr>
        <p:spPr>
          <a:xfrm>
            <a:off x="1792288" y="4473575"/>
            <a:ext cx="5486400" cy="669925"/>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E4577974-FE9C-4223-B051-17092E1D6F5F}" type="slidenum">
              <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rPr>
              <a:t>‹#›</a:t>
            </a:fld>
            <a:endPar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endParaRPr>
          </a:p>
        </p:txBody>
      </p:sp>
    </p:spTree>
  </p:cSld>
  <p:clrMapOvr>
    <a:masterClrMapping/>
  </p:clrMapOvr>
  <p:transition>
    <p:fade/>
  </p:transition>
</p:sldLayout>
</file>

<file path=ppt/slideLayouts/slideLayout19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600"/>
            <a:ext cx="8229600" cy="9525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333500"/>
            <a:ext cx="8229600" cy="3771900"/>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E4577974-FE9C-4223-B051-17092E1D6F5F}" type="slidenum">
              <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rPr>
              <a:t>‹#›</a:t>
            </a:fld>
            <a:endPar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endParaRPr>
          </a:p>
        </p:txBody>
      </p:sp>
    </p:spTree>
  </p:cSld>
  <p:clrMapOvr>
    <a:masterClrMapping/>
  </p:clrMapOvr>
  <p:transition>
    <p:fade/>
  </p:transition>
</p:sldLayout>
</file>

<file path=ppt/slideLayouts/slideLayout198.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28600"/>
            <a:ext cx="2057400" cy="4876800"/>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28600"/>
            <a:ext cx="6019800" cy="4876800"/>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E4577974-FE9C-4223-B051-17092E1D6F5F}" type="slidenum">
              <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rPr>
              <a:t>‹#›</a:t>
            </a:fld>
            <a:endPar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endParaRPr>
          </a:p>
        </p:txBody>
      </p:sp>
    </p:spTree>
  </p:cSld>
  <p:clrMapOvr>
    <a:masterClrMapping/>
  </p:clrMapOvr>
  <p:transition>
    <p:fade/>
  </p:transition>
</p:sldLayout>
</file>

<file path=ppt/slideLayouts/slideLayout19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774825"/>
            <a:ext cx="7772400" cy="1225550"/>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238500"/>
            <a:ext cx="6400800" cy="14605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62928A40-36A8-46A1-A0FB-993D7F665912}" type="slidenum">
              <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rPr>
              <a:t>‹#›</a:t>
            </a:fld>
            <a:endPar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endParaRPr>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600"/>
            <a:ext cx="8229600" cy="9525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333500"/>
            <a:ext cx="8229600" cy="3771900"/>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37A9F5F4-4FD4-4392-A576-9DC51DC6D101}" type="slidenum">
              <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宋体" panose="02010600030101010101" pitchFamily="2" charset="-122"/>
                <a:cs typeface="+mn-cs"/>
              </a:rPr>
              <a:t>‹#›</a:t>
            </a:fld>
            <a:endPar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000500"/>
            <a:ext cx="5486400" cy="473075"/>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511175"/>
            <a:ext cx="5486400" cy="34290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3200" b="0" i="0" u="none" strike="noStrike" kern="0" cap="none" spc="0" normalizeH="0" baseline="0" noProof="0" smtClean="0">
              <a:ln>
                <a:noFill/>
              </a:ln>
              <a:solidFill>
                <a:srgbClr val="716F70"/>
              </a:solidFill>
              <a:effectLst/>
              <a:uLnTx/>
              <a:uFillTx/>
              <a:latin typeface="+mn-lt"/>
              <a:ea typeface="+mn-ea"/>
              <a:cs typeface="+mn-cs"/>
            </a:endParaRPr>
          </a:p>
        </p:txBody>
      </p:sp>
      <p:sp>
        <p:nvSpPr>
          <p:cNvPr id="4" name="文本占位符 3"/>
          <p:cNvSpPr>
            <a:spLocks noGrp="1"/>
          </p:cNvSpPr>
          <p:nvPr>
            <p:ph type="body" sz="half" idx="2"/>
          </p:nvPr>
        </p:nvSpPr>
        <p:spPr>
          <a:xfrm>
            <a:off x="1792288" y="4473575"/>
            <a:ext cx="5486400" cy="669925"/>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45BA0FA9-6F4B-4864-BAFD-8C20A2B5E0E5}" type="slidenum">
              <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宋体" panose="02010600030101010101" pitchFamily="2" charset="-122"/>
                <a:cs typeface="+mn-cs"/>
              </a:rPr>
              <a:t>‹#›</a:t>
            </a:fld>
            <a:endPar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p:fade/>
  </p:transition>
</p:sldLayout>
</file>

<file path=ppt/slideLayouts/slideLayout20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600"/>
            <a:ext cx="8229600" cy="9525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333500"/>
            <a:ext cx="8229600" cy="3771900"/>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62928A40-36A8-46A1-A0FB-993D7F665912}" type="slidenum">
              <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rPr>
              <a:t>‹#›</a:t>
            </a:fld>
            <a:endPar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endParaRPr>
          </a:p>
        </p:txBody>
      </p:sp>
    </p:spTree>
  </p:cSld>
  <p:clrMapOvr>
    <a:masterClrMapping/>
  </p:clrMapOvr>
  <p:transition>
    <p:fade/>
  </p:transition>
</p:sldLayout>
</file>

<file path=ppt/slideLayouts/slideLayout20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671888"/>
            <a:ext cx="7772400" cy="1135062"/>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422525"/>
            <a:ext cx="7772400" cy="1249363"/>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62928A40-36A8-46A1-A0FB-993D7F665912}" type="slidenum">
              <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rPr>
              <a:t>‹#›</a:t>
            </a:fld>
            <a:endPar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endParaRPr>
          </a:p>
        </p:txBody>
      </p:sp>
    </p:spTree>
  </p:cSld>
  <p:clrMapOvr>
    <a:masterClrMapping/>
  </p:clrMapOvr>
  <p:transition>
    <p:fade/>
  </p:transition>
</p:sldLayout>
</file>

<file path=ppt/slideLayouts/slideLayout20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600"/>
            <a:ext cx="8229600" cy="9525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333500"/>
            <a:ext cx="4038600" cy="377190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333500"/>
            <a:ext cx="4038600" cy="377190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62928A40-36A8-46A1-A0FB-993D7F665912}" type="slidenum">
              <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rPr>
              <a:t>‹#›</a:t>
            </a:fld>
            <a:endPar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endParaRPr>
          </a:p>
        </p:txBody>
      </p:sp>
    </p:spTree>
  </p:cSld>
  <p:clrMapOvr>
    <a:masterClrMapping/>
  </p:clrMapOvr>
  <p:transition>
    <p:fade/>
  </p:transition>
</p:sldLayout>
</file>

<file path=ppt/slideLayouts/slideLayout20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600"/>
            <a:ext cx="8229600" cy="9525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279525"/>
            <a:ext cx="4040188" cy="533400"/>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812925"/>
            <a:ext cx="4040188" cy="3292475"/>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279525"/>
            <a:ext cx="4041775" cy="533400"/>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1812925"/>
            <a:ext cx="4041775" cy="3292475"/>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9" name="灯片编号占位符 8"/>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62928A40-36A8-46A1-A0FB-993D7F665912}" type="slidenum">
              <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rPr>
              <a:t>‹#›</a:t>
            </a:fld>
            <a:endPar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endParaRPr>
          </a:p>
        </p:txBody>
      </p:sp>
    </p:spTree>
  </p:cSld>
  <p:clrMapOvr>
    <a:masterClrMapping/>
  </p:clrMapOvr>
  <p:transition>
    <p:fade/>
  </p:transition>
</p:sldLayout>
</file>

<file path=ppt/slideLayouts/slideLayout20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600"/>
            <a:ext cx="8229600" cy="952500"/>
          </a:xfrm>
          <a:prstGeom prst="rect">
            <a:avLst/>
          </a:prstGeo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5" name="灯片编号占位符 4"/>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62928A40-36A8-46A1-A0FB-993D7F665912}" type="slidenum">
              <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rPr>
              <a:t>‹#›</a:t>
            </a:fld>
            <a:endPar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endParaRPr>
          </a:p>
        </p:txBody>
      </p:sp>
    </p:spTree>
  </p:cSld>
  <p:clrMapOvr>
    <a:masterClrMapping/>
  </p:clrMapOvr>
  <p:transition>
    <p:fade/>
  </p:transition>
</p:sldLayout>
</file>

<file path=ppt/slideLayouts/slideLayout20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4" name="灯片编号占位符 3"/>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62928A40-36A8-46A1-A0FB-993D7F665912}" type="slidenum">
              <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rPr>
              <a:t>‹#›</a:t>
            </a:fld>
            <a:endPar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endParaRPr>
          </a:p>
        </p:txBody>
      </p:sp>
    </p:spTree>
  </p:cSld>
  <p:clrMapOvr>
    <a:masterClrMapping/>
  </p:clrMapOvr>
  <p:transition>
    <p:fade/>
  </p:transition>
</p:sldLayout>
</file>

<file path=ppt/slideLayouts/slideLayout20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27013"/>
            <a:ext cx="3008313" cy="968375"/>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27013"/>
            <a:ext cx="5111750" cy="4878387"/>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195388"/>
            <a:ext cx="3008313" cy="391001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62928A40-36A8-46A1-A0FB-993D7F665912}" type="slidenum">
              <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rPr>
              <a:t>‹#›</a:t>
            </a:fld>
            <a:endPar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endParaRPr>
          </a:p>
        </p:txBody>
      </p:sp>
    </p:spTree>
  </p:cSld>
  <p:clrMapOvr>
    <a:masterClrMapping/>
  </p:clrMapOvr>
  <p:transition>
    <p:fade/>
  </p:transition>
</p:sldLayout>
</file>

<file path=ppt/slideLayouts/slideLayout20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000500"/>
            <a:ext cx="5486400" cy="473075"/>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511175"/>
            <a:ext cx="5486400" cy="34290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3200" b="0" i="0" u="none" strike="noStrike" kern="0" cap="none" spc="0" normalizeH="0" baseline="0" noProof="0" smtClean="0">
              <a:ln>
                <a:noFill/>
              </a:ln>
              <a:solidFill>
                <a:srgbClr val="716F70"/>
              </a:solidFill>
              <a:effectLst/>
              <a:uLnTx/>
              <a:uFillTx/>
              <a:latin typeface="+mn-lt"/>
              <a:ea typeface="+mn-ea"/>
              <a:cs typeface="+mn-cs"/>
            </a:endParaRPr>
          </a:p>
        </p:txBody>
      </p:sp>
      <p:sp>
        <p:nvSpPr>
          <p:cNvPr id="4" name="文本占位符 3"/>
          <p:cNvSpPr>
            <a:spLocks noGrp="1"/>
          </p:cNvSpPr>
          <p:nvPr>
            <p:ph type="body" sz="half" idx="2"/>
          </p:nvPr>
        </p:nvSpPr>
        <p:spPr>
          <a:xfrm>
            <a:off x="1792288" y="4473575"/>
            <a:ext cx="5486400" cy="669925"/>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62928A40-36A8-46A1-A0FB-993D7F665912}" type="slidenum">
              <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rPr>
              <a:t>‹#›</a:t>
            </a:fld>
            <a:endPar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endParaRPr>
          </a:p>
        </p:txBody>
      </p:sp>
    </p:spTree>
  </p:cSld>
  <p:clrMapOvr>
    <a:masterClrMapping/>
  </p:clrMapOvr>
  <p:transition>
    <p:fade/>
  </p:transition>
</p:sldLayout>
</file>

<file path=ppt/slideLayouts/slideLayout20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600"/>
            <a:ext cx="8229600" cy="9525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333500"/>
            <a:ext cx="8229600" cy="3771900"/>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62928A40-36A8-46A1-A0FB-993D7F665912}" type="slidenum">
              <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rPr>
              <a:t>‹#›</a:t>
            </a:fld>
            <a:endPar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endParaRPr>
          </a:p>
        </p:txBody>
      </p:sp>
    </p:spTree>
  </p:cSld>
  <p:clrMapOvr>
    <a:masterClrMapping/>
  </p:clrMapOvr>
  <p:transition>
    <p:fade/>
  </p:transition>
</p:sldLayout>
</file>

<file path=ppt/slideLayouts/slideLayout209.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28600"/>
            <a:ext cx="2057400" cy="4876800"/>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28600"/>
            <a:ext cx="6019800" cy="4876800"/>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62928A40-36A8-46A1-A0FB-993D7F665912}" type="slidenum">
              <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rPr>
              <a:t>‹#›</a:t>
            </a:fld>
            <a:endPar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endParaRPr>
          </a:p>
        </p:txBody>
      </p:sp>
    </p:spTree>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600"/>
            <a:ext cx="8229600" cy="9525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333500"/>
            <a:ext cx="8229600" cy="3771900"/>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45BA0FA9-6F4B-4864-BAFD-8C20A2B5E0E5}" type="slidenum">
              <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宋体" panose="02010600030101010101" pitchFamily="2" charset="-122"/>
                <a:cs typeface="+mn-cs"/>
              </a:rPr>
              <a:t>‹#›</a:t>
            </a:fld>
            <a:endPar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p:fade/>
  </p:transition>
</p:sldLayout>
</file>

<file path=ppt/slideLayouts/slideLayout21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774825"/>
            <a:ext cx="7772400" cy="1225550"/>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238500"/>
            <a:ext cx="6400800" cy="14605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86FC77CB-1AED-4E15-808E-589084DE328E}" type="slidenum">
              <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rPr>
              <a:t>‹#›</a:t>
            </a:fld>
            <a:endPar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endParaRPr>
          </a:p>
        </p:txBody>
      </p:sp>
    </p:spTree>
  </p:cSld>
  <p:clrMapOvr>
    <a:masterClrMapping/>
  </p:clrMapOvr>
  <p:transition>
    <p:fade/>
  </p:transition>
</p:sldLayout>
</file>

<file path=ppt/slideLayouts/slideLayout21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600"/>
            <a:ext cx="8229600" cy="9525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333500"/>
            <a:ext cx="8229600" cy="3771900"/>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86FC77CB-1AED-4E15-808E-589084DE328E}" type="slidenum">
              <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rPr>
              <a:t>‹#›</a:t>
            </a:fld>
            <a:endPar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endParaRPr>
          </a:p>
        </p:txBody>
      </p:sp>
    </p:spTree>
  </p:cSld>
  <p:clrMapOvr>
    <a:masterClrMapping/>
  </p:clrMapOvr>
  <p:transition>
    <p:fade/>
  </p:transition>
</p:sldLayout>
</file>

<file path=ppt/slideLayouts/slideLayout21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671888"/>
            <a:ext cx="7772400" cy="1135062"/>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422525"/>
            <a:ext cx="7772400" cy="1249363"/>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86FC77CB-1AED-4E15-808E-589084DE328E}" type="slidenum">
              <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rPr>
              <a:t>‹#›</a:t>
            </a:fld>
            <a:endPar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endParaRPr>
          </a:p>
        </p:txBody>
      </p:sp>
    </p:spTree>
  </p:cSld>
  <p:clrMapOvr>
    <a:masterClrMapping/>
  </p:clrMapOvr>
  <p:transition>
    <p:fade/>
  </p:transition>
</p:sldLayout>
</file>

<file path=ppt/slideLayouts/slideLayout21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600"/>
            <a:ext cx="8229600" cy="9525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333500"/>
            <a:ext cx="4038600" cy="377190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333500"/>
            <a:ext cx="4038600" cy="377190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86FC77CB-1AED-4E15-808E-589084DE328E}" type="slidenum">
              <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rPr>
              <a:t>‹#›</a:t>
            </a:fld>
            <a:endPar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endParaRPr>
          </a:p>
        </p:txBody>
      </p:sp>
    </p:spTree>
  </p:cSld>
  <p:clrMapOvr>
    <a:masterClrMapping/>
  </p:clrMapOvr>
  <p:transition>
    <p:fade/>
  </p:transition>
</p:sldLayout>
</file>

<file path=ppt/slideLayouts/slideLayout21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600"/>
            <a:ext cx="8229600" cy="9525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279525"/>
            <a:ext cx="4040188" cy="533400"/>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812925"/>
            <a:ext cx="4040188" cy="3292475"/>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279525"/>
            <a:ext cx="4041775" cy="533400"/>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1812925"/>
            <a:ext cx="4041775" cy="3292475"/>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9" name="灯片编号占位符 8"/>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86FC77CB-1AED-4E15-808E-589084DE328E}" type="slidenum">
              <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rPr>
              <a:t>‹#›</a:t>
            </a:fld>
            <a:endPar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endParaRPr>
          </a:p>
        </p:txBody>
      </p:sp>
    </p:spTree>
  </p:cSld>
  <p:clrMapOvr>
    <a:masterClrMapping/>
  </p:clrMapOvr>
  <p:transition>
    <p:fade/>
  </p:transition>
</p:sldLayout>
</file>

<file path=ppt/slideLayouts/slideLayout21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600"/>
            <a:ext cx="8229600" cy="952500"/>
          </a:xfrm>
          <a:prstGeom prst="rect">
            <a:avLst/>
          </a:prstGeo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5" name="灯片编号占位符 4"/>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86FC77CB-1AED-4E15-808E-589084DE328E}" type="slidenum">
              <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rPr>
              <a:t>‹#›</a:t>
            </a:fld>
            <a:endPar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endParaRPr>
          </a:p>
        </p:txBody>
      </p:sp>
    </p:spTree>
  </p:cSld>
  <p:clrMapOvr>
    <a:masterClrMapping/>
  </p:clrMapOvr>
  <p:transition>
    <p:fade/>
  </p:transition>
</p:sldLayout>
</file>

<file path=ppt/slideLayouts/slideLayout21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4" name="灯片编号占位符 3"/>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86FC77CB-1AED-4E15-808E-589084DE328E}" type="slidenum">
              <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rPr>
              <a:t>‹#›</a:t>
            </a:fld>
            <a:endPar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endParaRPr>
          </a:p>
        </p:txBody>
      </p:sp>
    </p:spTree>
  </p:cSld>
  <p:clrMapOvr>
    <a:masterClrMapping/>
  </p:clrMapOvr>
  <p:transition>
    <p:fade/>
  </p:transition>
</p:sldLayout>
</file>

<file path=ppt/slideLayouts/slideLayout21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27013"/>
            <a:ext cx="3008313" cy="968375"/>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27013"/>
            <a:ext cx="5111750" cy="4878387"/>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195388"/>
            <a:ext cx="3008313" cy="391001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86FC77CB-1AED-4E15-808E-589084DE328E}" type="slidenum">
              <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rPr>
              <a:t>‹#›</a:t>
            </a:fld>
            <a:endPar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endParaRPr>
          </a:p>
        </p:txBody>
      </p:sp>
    </p:spTree>
  </p:cSld>
  <p:clrMapOvr>
    <a:masterClrMapping/>
  </p:clrMapOvr>
  <p:transition>
    <p:fade/>
  </p:transition>
</p:sldLayout>
</file>

<file path=ppt/slideLayouts/slideLayout21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000500"/>
            <a:ext cx="5486400" cy="473075"/>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511175"/>
            <a:ext cx="5486400" cy="34290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3200" b="0" i="0" u="none" strike="noStrike" kern="0" cap="none" spc="0" normalizeH="0" baseline="0" noProof="0" smtClean="0">
              <a:ln>
                <a:noFill/>
              </a:ln>
              <a:solidFill>
                <a:srgbClr val="716F70"/>
              </a:solidFill>
              <a:effectLst/>
              <a:uLnTx/>
              <a:uFillTx/>
              <a:latin typeface="+mn-lt"/>
              <a:ea typeface="+mn-ea"/>
              <a:cs typeface="+mn-cs"/>
            </a:endParaRPr>
          </a:p>
        </p:txBody>
      </p:sp>
      <p:sp>
        <p:nvSpPr>
          <p:cNvPr id="4" name="文本占位符 3"/>
          <p:cNvSpPr>
            <a:spLocks noGrp="1"/>
          </p:cNvSpPr>
          <p:nvPr>
            <p:ph type="body" sz="half" idx="2"/>
          </p:nvPr>
        </p:nvSpPr>
        <p:spPr>
          <a:xfrm>
            <a:off x="1792288" y="4473575"/>
            <a:ext cx="5486400" cy="669925"/>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86FC77CB-1AED-4E15-808E-589084DE328E}" type="slidenum">
              <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rPr>
              <a:t>‹#›</a:t>
            </a:fld>
            <a:endPar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endParaRPr>
          </a:p>
        </p:txBody>
      </p:sp>
    </p:spTree>
  </p:cSld>
  <p:clrMapOvr>
    <a:masterClrMapping/>
  </p:clrMapOvr>
  <p:transition>
    <p:fade/>
  </p:transition>
</p:sldLayout>
</file>

<file path=ppt/slideLayouts/slideLayout21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600"/>
            <a:ext cx="8229600" cy="9525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333500"/>
            <a:ext cx="8229600" cy="3771900"/>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86FC77CB-1AED-4E15-808E-589084DE328E}" type="slidenum">
              <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rPr>
              <a:t>‹#›</a:t>
            </a:fld>
            <a:endPar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endParaRPr>
          </a:p>
        </p:txBody>
      </p:sp>
    </p:spTree>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28600"/>
            <a:ext cx="2057400" cy="4876800"/>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28600"/>
            <a:ext cx="6019800" cy="4876800"/>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45BA0FA9-6F4B-4864-BAFD-8C20A2B5E0E5}" type="slidenum">
              <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宋体" panose="02010600030101010101" pitchFamily="2" charset="-122"/>
                <a:cs typeface="+mn-cs"/>
              </a:rPr>
              <a:t>‹#›</a:t>
            </a:fld>
            <a:endPar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p:fade/>
  </p:transition>
</p:sldLayout>
</file>

<file path=ppt/slideLayouts/slideLayout220.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28600"/>
            <a:ext cx="2057400" cy="4876800"/>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28600"/>
            <a:ext cx="6019800" cy="4876800"/>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86FC77CB-1AED-4E15-808E-589084DE328E}" type="slidenum">
              <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rPr>
              <a:t>‹#›</a:t>
            </a:fld>
            <a:endPar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endParaRPr>
          </a:p>
        </p:txBody>
      </p:sp>
    </p:spTree>
  </p:cSld>
  <p:clrMapOvr>
    <a:masterClrMapping/>
  </p:clrMapOvr>
  <p:transition>
    <p:fade/>
  </p:transition>
</p:sldLayout>
</file>

<file path=ppt/slideLayouts/slideLayout22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774825"/>
            <a:ext cx="7772400" cy="1225550"/>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238500"/>
            <a:ext cx="6400800" cy="14605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6CD96A2B-67A6-4DFB-9017-4CCC1FD2EA0D}" type="slidenum">
              <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rPr>
              <a:t>‹#›</a:t>
            </a:fld>
            <a:endPar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endParaRPr>
          </a:p>
        </p:txBody>
      </p:sp>
    </p:spTree>
  </p:cSld>
  <p:clrMapOvr>
    <a:masterClrMapping/>
  </p:clrMapOvr>
  <p:transition>
    <p:fade/>
  </p:transition>
</p:sldLayout>
</file>

<file path=ppt/slideLayouts/slideLayout22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600"/>
            <a:ext cx="8229600" cy="9525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333500"/>
            <a:ext cx="8229600" cy="3771900"/>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6CD96A2B-67A6-4DFB-9017-4CCC1FD2EA0D}" type="slidenum">
              <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rPr>
              <a:t>‹#›</a:t>
            </a:fld>
            <a:endPar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endParaRPr>
          </a:p>
        </p:txBody>
      </p:sp>
    </p:spTree>
  </p:cSld>
  <p:clrMapOvr>
    <a:masterClrMapping/>
  </p:clrMapOvr>
  <p:transition>
    <p:fade/>
  </p:transition>
</p:sldLayout>
</file>

<file path=ppt/slideLayouts/slideLayout22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671888"/>
            <a:ext cx="7772400" cy="1135062"/>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422525"/>
            <a:ext cx="7772400" cy="1249363"/>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6CD96A2B-67A6-4DFB-9017-4CCC1FD2EA0D}" type="slidenum">
              <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rPr>
              <a:t>‹#›</a:t>
            </a:fld>
            <a:endPar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endParaRPr>
          </a:p>
        </p:txBody>
      </p:sp>
    </p:spTree>
  </p:cSld>
  <p:clrMapOvr>
    <a:masterClrMapping/>
  </p:clrMapOvr>
  <p:transition>
    <p:fade/>
  </p:transition>
</p:sldLayout>
</file>

<file path=ppt/slideLayouts/slideLayout22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600"/>
            <a:ext cx="8229600" cy="9525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333500"/>
            <a:ext cx="4038600" cy="377190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333500"/>
            <a:ext cx="4038600" cy="377190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6CD96A2B-67A6-4DFB-9017-4CCC1FD2EA0D}" type="slidenum">
              <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rPr>
              <a:t>‹#›</a:t>
            </a:fld>
            <a:endPar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endParaRPr>
          </a:p>
        </p:txBody>
      </p:sp>
    </p:spTree>
  </p:cSld>
  <p:clrMapOvr>
    <a:masterClrMapping/>
  </p:clrMapOvr>
  <p:transition>
    <p:fade/>
  </p:transition>
</p:sldLayout>
</file>

<file path=ppt/slideLayouts/slideLayout22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600"/>
            <a:ext cx="8229600" cy="9525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279525"/>
            <a:ext cx="4040188" cy="533400"/>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812925"/>
            <a:ext cx="4040188" cy="3292475"/>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279525"/>
            <a:ext cx="4041775" cy="533400"/>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1812925"/>
            <a:ext cx="4041775" cy="3292475"/>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9" name="灯片编号占位符 8"/>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6CD96A2B-67A6-4DFB-9017-4CCC1FD2EA0D}" type="slidenum">
              <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rPr>
              <a:t>‹#›</a:t>
            </a:fld>
            <a:endPar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endParaRPr>
          </a:p>
        </p:txBody>
      </p:sp>
    </p:spTree>
  </p:cSld>
  <p:clrMapOvr>
    <a:masterClrMapping/>
  </p:clrMapOvr>
  <p:transition>
    <p:fade/>
  </p:transition>
</p:sldLayout>
</file>

<file path=ppt/slideLayouts/slideLayout22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600"/>
            <a:ext cx="8229600" cy="952500"/>
          </a:xfrm>
          <a:prstGeom prst="rect">
            <a:avLst/>
          </a:prstGeo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5" name="灯片编号占位符 4"/>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6CD96A2B-67A6-4DFB-9017-4CCC1FD2EA0D}" type="slidenum">
              <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rPr>
              <a:t>‹#›</a:t>
            </a:fld>
            <a:endPar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endParaRPr>
          </a:p>
        </p:txBody>
      </p:sp>
    </p:spTree>
  </p:cSld>
  <p:clrMapOvr>
    <a:masterClrMapping/>
  </p:clrMapOvr>
  <p:transition>
    <p:fade/>
  </p:transition>
</p:sldLayout>
</file>

<file path=ppt/slideLayouts/slideLayout22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4" name="灯片编号占位符 3"/>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6CD96A2B-67A6-4DFB-9017-4CCC1FD2EA0D}" type="slidenum">
              <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rPr>
              <a:t>‹#›</a:t>
            </a:fld>
            <a:endPar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endParaRPr>
          </a:p>
        </p:txBody>
      </p:sp>
    </p:spTree>
  </p:cSld>
  <p:clrMapOvr>
    <a:masterClrMapping/>
  </p:clrMapOvr>
  <p:transition>
    <p:fade/>
  </p:transition>
</p:sldLayout>
</file>

<file path=ppt/slideLayouts/slideLayout22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27013"/>
            <a:ext cx="3008313" cy="968375"/>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27013"/>
            <a:ext cx="5111750" cy="4878387"/>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195388"/>
            <a:ext cx="3008313" cy="391001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6CD96A2B-67A6-4DFB-9017-4CCC1FD2EA0D}" type="slidenum">
              <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rPr>
              <a:t>‹#›</a:t>
            </a:fld>
            <a:endPar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endParaRPr>
          </a:p>
        </p:txBody>
      </p:sp>
    </p:spTree>
  </p:cSld>
  <p:clrMapOvr>
    <a:masterClrMapping/>
  </p:clrMapOvr>
  <p:transition>
    <p:fade/>
  </p:transition>
</p:sldLayout>
</file>

<file path=ppt/slideLayouts/slideLayout22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000500"/>
            <a:ext cx="5486400" cy="473075"/>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511175"/>
            <a:ext cx="5486400" cy="34290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3200" b="0" i="0" u="none" strike="noStrike" kern="0" cap="none" spc="0" normalizeH="0" baseline="0" noProof="0" smtClean="0">
              <a:ln>
                <a:noFill/>
              </a:ln>
              <a:solidFill>
                <a:srgbClr val="716F70"/>
              </a:solidFill>
              <a:effectLst/>
              <a:uLnTx/>
              <a:uFillTx/>
              <a:latin typeface="+mn-lt"/>
              <a:ea typeface="+mn-ea"/>
              <a:cs typeface="+mn-cs"/>
            </a:endParaRPr>
          </a:p>
        </p:txBody>
      </p:sp>
      <p:sp>
        <p:nvSpPr>
          <p:cNvPr id="4" name="文本占位符 3"/>
          <p:cNvSpPr>
            <a:spLocks noGrp="1"/>
          </p:cNvSpPr>
          <p:nvPr>
            <p:ph type="body" sz="half" idx="2"/>
          </p:nvPr>
        </p:nvSpPr>
        <p:spPr>
          <a:xfrm>
            <a:off x="1792288" y="4473575"/>
            <a:ext cx="5486400" cy="669925"/>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6CD96A2B-67A6-4DFB-9017-4CCC1FD2EA0D}" type="slidenum">
              <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rPr>
              <a:t>‹#›</a:t>
            </a:fld>
            <a:endPar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endParaRPr>
          </a:p>
        </p:txBody>
      </p:sp>
    </p:spTree>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774825"/>
            <a:ext cx="7772400" cy="1225550"/>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238500"/>
            <a:ext cx="6400800" cy="14605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base" latinLnBrk="1"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rgbClr val="000000"/>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1"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rgbClr val="000000"/>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1" hangingPunct="1">
              <a:lnSpc>
                <a:spcPct val="100000"/>
              </a:lnSpc>
              <a:spcBef>
                <a:spcPct val="0"/>
              </a:spcBef>
              <a:spcAft>
                <a:spcPct val="0"/>
              </a:spcAft>
              <a:buClrTx/>
              <a:buSzTx/>
              <a:buFont typeface="Arial" panose="020B0604020202020204" pitchFamily="34" charset="0"/>
              <a:buNone/>
              <a:defRPr/>
            </a:pPr>
            <a:fld id="{1D9004E7-B820-499D-95C3-2CF7378E0EBA}" type="slidenum">
              <a:rPr kumimoji="0" lang="en-US" altLang="zh-CN" sz="1400" b="0" i="0" u="none" strike="noStrike" kern="1200" cap="none" spc="0" normalizeH="0" baseline="0" noProof="0" smtClean="0">
                <a:ln>
                  <a:noFill/>
                </a:ln>
                <a:solidFill>
                  <a:srgbClr val="000000"/>
                </a:solidFill>
                <a:effectLst/>
                <a:uLnTx/>
                <a:uFillTx/>
                <a:latin typeface="Gulim" pitchFamily="34" charset="-127"/>
                <a:ea typeface="Gulim" pitchFamily="34" charset="-127"/>
                <a:cs typeface="+mn-cs"/>
              </a:rPr>
              <a:t>‹#›</a:t>
            </a:fld>
            <a:endParaRPr kumimoji="0" lang="en-US" altLang="zh-CN" sz="1400" b="0" i="0" u="none" strike="noStrike" kern="1200" cap="none" spc="0" normalizeH="0" baseline="0" noProof="0" smtClean="0">
              <a:ln>
                <a:noFill/>
              </a:ln>
              <a:solidFill>
                <a:srgbClr val="000000"/>
              </a:solidFill>
              <a:effectLst/>
              <a:uLnTx/>
              <a:uFillTx/>
              <a:latin typeface="Gulim" pitchFamily="34" charset="-127"/>
              <a:ea typeface="Gulim" pitchFamily="34" charset="-127"/>
              <a:cs typeface="+mn-cs"/>
            </a:endParaRPr>
          </a:p>
        </p:txBody>
      </p:sp>
    </p:spTree>
  </p:cSld>
  <p:clrMapOvr>
    <a:masterClrMapping/>
  </p:clrMapOvr>
</p:sldLayout>
</file>

<file path=ppt/slideLayouts/slideLayout23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600"/>
            <a:ext cx="8229600" cy="9525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333500"/>
            <a:ext cx="8229600" cy="3771900"/>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6CD96A2B-67A6-4DFB-9017-4CCC1FD2EA0D}" type="slidenum">
              <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rPr>
              <a:t>‹#›</a:t>
            </a:fld>
            <a:endPar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endParaRPr>
          </a:p>
        </p:txBody>
      </p:sp>
    </p:spTree>
  </p:cSld>
  <p:clrMapOvr>
    <a:masterClrMapping/>
  </p:clrMapOvr>
  <p:transition>
    <p:fade/>
  </p:transition>
</p:sldLayout>
</file>

<file path=ppt/slideLayouts/slideLayout23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28600"/>
            <a:ext cx="2057400" cy="4876800"/>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28600"/>
            <a:ext cx="6019800" cy="4876800"/>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6CD96A2B-67A6-4DFB-9017-4CCC1FD2EA0D}" type="slidenum">
              <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rPr>
              <a:t>‹#›</a:t>
            </a:fld>
            <a:endPar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endParaRPr>
          </a:p>
        </p:txBody>
      </p:sp>
    </p:spTree>
  </p:cSld>
  <p:clrMapOvr>
    <a:masterClrMapping/>
  </p:clrMapOvr>
  <p:transition>
    <p:fade/>
  </p:transition>
</p:sldLayout>
</file>

<file path=ppt/slideLayouts/slideLayout23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774825"/>
            <a:ext cx="7772400" cy="1225550"/>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238500"/>
            <a:ext cx="6400800" cy="14605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5B59824B-50E7-4F74-AF84-35A05DC18A5B}" type="slidenum">
              <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rPr>
              <a:t>‹#›</a:t>
            </a:fld>
            <a:endPar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endParaRPr>
          </a:p>
        </p:txBody>
      </p:sp>
    </p:spTree>
  </p:cSld>
  <p:clrMapOvr>
    <a:masterClrMapping/>
  </p:clrMapOvr>
  <p:transition>
    <p:fade/>
  </p:transition>
</p:sldLayout>
</file>

<file path=ppt/slideLayouts/slideLayout23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600"/>
            <a:ext cx="8229600" cy="9525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333500"/>
            <a:ext cx="8229600" cy="3771900"/>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5B59824B-50E7-4F74-AF84-35A05DC18A5B}" type="slidenum">
              <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rPr>
              <a:t>‹#›</a:t>
            </a:fld>
            <a:endPar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endParaRPr>
          </a:p>
        </p:txBody>
      </p:sp>
    </p:spTree>
  </p:cSld>
  <p:clrMapOvr>
    <a:masterClrMapping/>
  </p:clrMapOvr>
  <p:transition>
    <p:fade/>
  </p:transition>
</p:sldLayout>
</file>

<file path=ppt/slideLayouts/slideLayout23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671888"/>
            <a:ext cx="7772400" cy="1135062"/>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422525"/>
            <a:ext cx="7772400" cy="1249363"/>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5B59824B-50E7-4F74-AF84-35A05DC18A5B}" type="slidenum">
              <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rPr>
              <a:t>‹#›</a:t>
            </a:fld>
            <a:endPar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endParaRPr>
          </a:p>
        </p:txBody>
      </p:sp>
    </p:spTree>
  </p:cSld>
  <p:clrMapOvr>
    <a:masterClrMapping/>
  </p:clrMapOvr>
  <p:transition>
    <p:fade/>
  </p:transition>
</p:sldLayout>
</file>

<file path=ppt/slideLayouts/slideLayout23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600"/>
            <a:ext cx="8229600" cy="9525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333500"/>
            <a:ext cx="4038600" cy="377190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333500"/>
            <a:ext cx="4038600" cy="377190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5B59824B-50E7-4F74-AF84-35A05DC18A5B}" type="slidenum">
              <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rPr>
              <a:t>‹#›</a:t>
            </a:fld>
            <a:endPar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endParaRPr>
          </a:p>
        </p:txBody>
      </p:sp>
    </p:spTree>
  </p:cSld>
  <p:clrMapOvr>
    <a:masterClrMapping/>
  </p:clrMapOvr>
  <p:transition>
    <p:fade/>
  </p:transition>
</p:sldLayout>
</file>

<file path=ppt/slideLayouts/slideLayout23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600"/>
            <a:ext cx="8229600" cy="9525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279525"/>
            <a:ext cx="4040188" cy="533400"/>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812925"/>
            <a:ext cx="4040188" cy="3292475"/>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279525"/>
            <a:ext cx="4041775" cy="533400"/>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1812925"/>
            <a:ext cx="4041775" cy="3292475"/>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9" name="灯片编号占位符 8"/>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5B59824B-50E7-4F74-AF84-35A05DC18A5B}" type="slidenum">
              <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rPr>
              <a:t>‹#›</a:t>
            </a:fld>
            <a:endPar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endParaRPr>
          </a:p>
        </p:txBody>
      </p:sp>
    </p:spTree>
  </p:cSld>
  <p:clrMapOvr>
    <a:masterClrMapping/>
  </p:clrMapOvr>
  <p:transition>
    <p:fade/>
  </p:transition>
</p:sldLayout>
</file>

<file path=ppt/slideLayouts/slideLayout23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600"/>
            <a:ext cx="8229600" cy="952500"/>
          </a:xfrm>
          <a:prstGeom prst="rect">
            <a:avLst/>
          </a:prstGeo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5" name="灯片编号占位符 4"/>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5B59824B-50E7-4F74-AF84-35A05DC18A5B}" type="slidenum">
              <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rPr>
              <a:t>‹#›</a:t>
            </a:fld>
            <a:endPar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endParaRPr>
          </a:p>
        </p:txBody>
      </p:sp>
    </p:spTree>
  </p:cSld>
  <p:clrMapOvr>
    <a:masterClrMapping/>
  </p:clrMapOvr>
  <p:transition>
    <p:fade/>
  </p:transition>
</p:sldLayout>
</file>

<file path=ppt/slideLayouts/slideLayout23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4" name="灯片编号占位符 3"/>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5B59824B-50E7-4F74-AF84-35A05DC18A5B}" type="slidenum">
              <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rPr>
              <a:t>‹#›</a:t>
            </a:fld>
            <a:endPar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endParaRPr>
          </a:p>
        </p:txBody>
      </p:sp>
    </p:spTree>
  </p:cSld>
  <p:clrMapOvr>
    <a:masterClrMapping/>
  </p:clrMapOvr>
  <p:transition>
    <p:fade/>
  </p:transition>
</p:sldLayout>
</file>

<file path=ppt/slideLayouts/slideLayout23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27013"/>
            <a:ext cx="3008313" cy="968375"/>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27013"/>
            <a:ext cx="5111750" cy="4878387"/>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195388"/>
            <a:ext cx="3008313" cy="391001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5B59824B-50E7-4F74-AF84-35A05DC18A5B}" type="slidenum">
              <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rPr>
              <a:t>‹#›</a:t>
            </a:fld>
            <a:endPar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endParaRPr>
          </a:p>
        </p:txBody>
      </p:sp>
    </p:spTree>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base" latinLnBrk="1"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rgbClr val="000000"/>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1"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rgbClr val="000000"/>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1" hangingPunct="1">
              <a:lnSpc>
                <a:spcPct val="100000"/>
              </a:lnSpc>
              <a:spcBef>
                <a:spcPct val="0"/>
              </a:spcBef>
              <a:spcAft>
                <a:spcPct val="0"/>
              </a:spcAft>
              <a:buClrTx/>
              <a:buSzTx/>
              <a:buFont typeface="Arial" panose="020B0604020202020204" pitchFamily="34" charset="0"/>
              <a:buNone/>
              <a:defRPr/>
            </a:pPr>
            <a:fld id="{1D9004E7-B820-499D-95C3-2CF7378E0EBA}" type="slidenum">
              <a:rPr kumimoji="0" lang="en-US" altLang="zh-CN" sz="1400" b="0" i="0" u="none" strike="noStrike" kern="1200" cap="none" spc="0" normalizeH="0" baseline="0" noProof="0" smtClean="0">
                <a:ln>
                  <a:noFill/>
                </a:ln>
                <a:solidFill>
                  <a:srgbClr val="000000"/>
                </a:solidFill>
                <a:effectLst/>
                <a:uLnTx/>
                <a:uFillTx/>
                <a:latin typeface="Gulim" pitchFamily="34" charset="-127"/>
                <a:ea typeface="Gulim" pitchFamily="34" charset="-127"/>
                <a:cs typeface="+mn-cs"/>
              </a:rPr>
              <a:t>‹#›</a:t>
            </a:fld>
            <a:endParaRPr kumimoji="0" lang="en-US" altLang="zh-CN" sz="1400" b="0" i="0" u="none" strike="noStrike" kern="1200" cap="none" spc="0" normalizeH="0" baseline="0" noProof="0" smtClean="0">
              <a:ln>
                <a:noFill/>
              </a:ln>
              <a:solidFill>
                <a:srgbClr val="000000"/>
              </a:solidFill>
              <a:effectLst/>
              <a:uLnTx/>
              <a:uFillTx/>
              <a:latin typeface="Gulim" pitchFamily="34" charset="-127"/>
              <a:ea typeface="Gulim" pitchFamily="34" charset="-127"/>
              <a:cs typeface="+mn-cs"/>
            </a:endParaRPr>
          </a:p>
        </p:txBody>
      </p:sp>
    </p:spTree>
  </p:cSld>
  <p:clrMapOvr>
    <a:masterClrMapping/>
  </p:clrMapOvr>
</p:sldLayout>
</file>

<file path=ppt/slideLayouts/slideLayout24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000500"/>
            <a:ext cx="5486400" cy="473075"/>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511175"/>
            <a:ext cx="5486400" cy="34290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3200" b="0" i="0" u="none" strike="noStrike" kern="0" cap="none" spc="0" normalizeH="0" baseline="0" noProof="0" smtClean="0">
              <a:ln>
                <a:noFill/>
              </a:ln>
              <a:solidFill>
                <a:srgbClr val="716F70"/>
              </a:solidFill>
              <a:effectLst/>
              <a:uLnTx/>
              <a:uFillTx/>
              <a:latin typeface="+mn-lt"/>
              <a:ea typeface="+mn-ea"/>
              <a:cs typeface="+mn-cs"/>
            </a:endParaRPr>
          </a:p>
        </p:txBody>
      </p:sp>
      <p:sp>
        <p:nvSpPr>
          <p:cNvPr id="4" name="文本占位符 3"/>
          <p:cNvSpPr>
            <a:spLocks noGrp="1"/>
          </p:cNvSpPr>
          <p:nvPr>
            <p:ph type="body" sz="half" idx="2"/>
          </p:nvPr>
        </p:nvSpPr>
        <p:spPr>
          <a:xfrm>
            <a:off x="1792288" y="4473575"/>
            <a:ext cx="5486400" cy="669925"/>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5B59824B-50E7-4F74-AF84-35A05DC18A5B}" type="slidenum">
              <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rPr>
              <a:t>‹#›</a:t>
            </a:fld>
            <a:endPar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endParaRPr>
          </a:p>
        </p:txBody>
      </p:sp>
    </p:spTree>
  </p:cSld>
  <p:clrMapOvr>
    <a:masterClrMapping/>
  </p:clrMapOvr>
  <p:transition>
    <p:fade/>
  </p:transition>
</p:sldLayout>
</file>

<file path=ppt/slideLayouts/slideLayout24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600"/>
            <a:ext cx="8229600" cy="9525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333500"/>
            <a:ext cx="8229600" cy="3771900"/>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5B59824B-50E7-4F74-AF84-35A05DC18A5B}" type="slidenum">
              <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rPr>
              <a:t>‹#›</a:t>
            </a:fld>
            <a:endPar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endParaRPr>
          </a:p>
        </p:txBody>
      </p:sp>
    </p:spTree>
  </p:cSld>
  <p:clrMapOvr>
    <a:masterClrMapping/>
  </p:clrMapOvr>
  <p:transition>
    <p:fade/>
  </p:transition>
</p:sldLayout>
</file>

<file path=ppt/slideLayouts/slideLayout24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28600"/>
            <a:ext cx="2057400" cy="4876800"/>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28600"/>
            <a:ext cx="6019800" cy="4876800"/>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5B59824B-50E7-4F74-AF84-35A05DC18A5B}" type="slidenum">
              <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rPr>
              <a:t>‹#›</a:t>
            </a:fld>
            <a:endPar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endParaRPr>
          </a:p>
        </p:txBody>
      </p:sp>
    </p:spTree>
  </p:cSld>
  <p:clrMapOvr>
    <a:masterClrMapping/>
  </p:clrMapOvr>
  <p:transition>
    <p:fade/>
  </p:transition>
</p:sldLayout>
</file>

<file path=ppt/slideLayouts/slideLayout24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774825"/>
            <a:ext cx="7772400" cy="1225550"/>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238500"/>
            <a:ext cx="6400800" cy="14605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6BF7F872-31F4-439F-A571-44DF4F342212}" type="slidenum">
              <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rPr>
              <a:t>‹#›</a:t>
            </a:fld>
            <a:endPar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endParaRPr>
          </a:p>
        </p:txBody>
      </p:sp>
    </p:spTree>
  </p:cSld>
  <p:clrMapOvr>
    <a:masterClrMapping/>
  </p:clrMapOvr>
  <p:transition>
    <p:fade/>
  </p:transition>
</p:sldLayout>
</file>

<file path=ppt/slideLayouts/slideLayout24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600"/>
            <a:ext cx="8229600" cy="9525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333500"/>
            <a:ext cx="8229600" cy="3771900"/>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6BF7F872-31F4-439F-A571-44DF4F342212}" type="slidenum">
              <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rPr>
              <a:t>‹#›</a:t>
            </a:fld>
            <a:endPar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endParaRPr>
          </a:p>
        </p:txBody>
      </p:sp>
    </p:spTree>
  </p:cSld>
  <p:clrMapOvr>
    <a:masterClrMapping/>
  </p:clrMapOvr>
  <p:transition>
    <p:fade/>
  </p:transition>
</p:sldLayout>
</file>

<file path=ppt/slideLayouts/slideLayout24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671888"/>
            <a:ext cx="7772400" cy="1135062"/>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422525"/>
            <a:ext cx="7772400" cy="1249363"/>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6BF7F872-31F4-439F-A571-44DF4F342212}" type="slidenum">
              <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rPr>
              <a:t>‹#›</a:t>
            </a:fld>
            <a:endPar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endParaRPr>
          </a:p>
        </p:txBody>
      </p:sp>
    </p:spTree>
  </p:cSld>
  <p:clrMapOvr>
    <a:masterClrMapping/>
  </p:clrMapOvr>
  <p:transition>
    <p:fade/>
  </p:transition>
</p:sldLayout>
</file>

<file path=ppt/slideLayouts/slideLayout24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600"/>
            <a:ext cx="8229600" cy="9525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333500"/>
            <a:ext cx="4038600" cy="377190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333500"/>
            <a:ext cx="4038600" cy="377190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6BF7F872-31F4-439F-A571-44DF4F342212}" type="slidenum">
              <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rPr>
              <a:t>‹#›</a:t>
            </a:fld>
            <a:endPar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endParaRPr>
          </a:p>
        </p:txBody>
      </p:sp>
    </p:spTree>
  </p:cSld>
  <p:clrMapOvr>
    <a:masterClrMapping/>
  </p:clrMapOvr>
  <p:transition>
    <p:fade/>
  </p:transition>
</p:sldLayout>
</file>

<file path=ppt/slideLayouts/slideLayout24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600"/>
            <a:ext cx="8229600" cy="9525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279525"/>
            <a:ext cx="4040188" cy="533400"/>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812925"/>
            <a:ext cx="4040188" cy="3292475"/>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279525"/>
            <a:ext cx="4041775" cy="533400"/>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1812925"/>
            <a:ext cx="4041775" cy="3292475"/>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9" name="灯片编号占位符 8"/>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6BF7F872-31F4-439F-A571-44DF4F342212}" type="slidenum">
              <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rPr>
              <a:t>‹#›</a:t>
            </a:fld>
            <a:endPar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endParaRPr>
          </a:p>
        </p:txBody>
      </p:sp>
    </p:spTree>
  </p:cSld>
  <p:clrMapOvr>
    <a:masterClrMapping/>
  </p:clrMapOvr>
  <p:transition>
    <p:fade/>
  </p:transition>
</p:sldLayout>
</file>

<file path=ppt/slideLayouts/slideLayout24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600"/>
            <a:ext cx="8229600" cy="952500"/>
          </a:xfrm>
          <a:prstGeom prst="rect">
            <a:avLst/>
          </a:prstGeo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5" name="灯片编号占位符 4"/>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6BF7F872-31F4-439F-A571-44DF4F342212}" type="slidenum">
              <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rPr>
              <a:t>‹#›</a:t>
            </a:fld>
            <a:endPar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endParaRPr>
          </a:p>
        </p:txBody>
      </p:sp>
    </p:spTree>
  </p:cSld>
  <p:clrMapOvr>
    <a:masterClrMapping/>
  </p:clrMapOvr>
  <p:transition>
    <p:fade/>
  </p:transition>
</p:sldLayout>
</file>

<file path=ppt/slideLayouts/slideLayout24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4" name="灯片编号占位符 3"/>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6BF7F872-31F4-439F-A571-44DF4F342212}" type="slidenum">
              <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rPr>
              <a:t>‹#›</a:t>
            </a:fld>
            <a:endPar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endParaRPr>
          </a:p>
        </p:txBody>
      </p:sp>
    </p:spTree>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671888"/>
            <a:ext cx="7772400" cy="1135062"/>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422525"/>
            <a:ext cx="7772400" cy="1249363"/>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pPr marL="0" marR="0" lvl="0" indent="0" algn="l" defTabSz="914400" rtl="0" eaLnBrk="1" fontAlgn="base" latinLnBrk="1"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rgbClr val="000000"/>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1"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rgbClr val="000000"/>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1" hangingPunct="1">
              <a:lnSpc>
                <a:spcPct val="100000"/>
              </a:lnSpc>
              <a:spcBef>
                <a:spcPct val="0"/>
              </a:spcBef>
              <a:spcAft>
                <a:spcPct val="0"/>
              </a:spcAft>
              <a:buClrTx/>
              <a:buSzTx/>
              <a:buFont typeface="Arial" panose="020B0604020202020204" pitchFamily="34" charset="0"/>
              <a:buNone/>
              <a:defRPr/>
            </a:pPr>
            <a:fld id="{1D9004E7-B820-499D-95C3-2CF7378E0EBA}" type="slidenum">
              <a:rPr kumimoji="0" lang="en-US" altLang="zh-CN" sz="1400" b="0" i="0" u="none" strike="noStrike" kern="1200" cap="none" spc="0" normalizeH="0" baseline="0" noProof="0" smtClean="0">
                <a:ln>
                  <a:noFill/>
                </a:ln>
                <a:solidFill>
                  <a:srgbClr val="000000"/>
                </a:solidFill>
                <a:effectLst/>
                <a:uLnTx/>
                <a:uFillTx/>
                <a:latin typeface="Gulim" pitchFamily="34" charset="-127"/>
                <a:ea typeface="Gulim" pitchFamily="34" charset="-127"/>
                <a:cs typeface="+mn-cs"/>
              </a:rPr>
              <a:t>‹#›</a:t>
            </a:fld>
            <a:endParaRPr kumimoji="0" lang="en-US" altLang="zh-CN" sz="1400" b="0" i="0" u="none" strike="noStrike" kern="1200" cap="none" spc="0" normalizeH="0" baseline="0" noProof="0" smtClean="0">
              <a:ln>
                <a:noFill/>
              </a:ln>
              <a:solidFill>
                <a:srgbClr val="000000"/>
              </a:solidFill>
              <a:effectLst/>
              <a:uLnTx/>
              <a:uFillTx/>
              <a:latin typeface="Gulim" pitchFamily="34" charset="-127"/>
              <a:ea typeface="Gulim" pitchFamily="34" charset="-127"/>
              <a:cs typeface="+mn-cs"/>
            </a:endParaRPr>
          </a:p>
        </p:txBody>
      </p:sp>
    </p:spTree>
  </p:cSld>
  <p:clrMapOvr>
    <a:masterClrMapping/>
  </p:clrMapOvr>
</p:sldLayout>
</file>

<file path=ppt/slideLayouts/slideLayout25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27013"/>
            <a:ext cx="3008313" cy="968375"/>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27013"/>
            <a:ext cx="5111750" cy="4878387"/>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195388"/>
            <a:ext cx="3008313" cy="391001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6BF7F872-31F4-439F-A571-44DF4F342212}" type="slidenum">
              <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rPr>
              <a:t>‹#›</a:t>
            </a:fld>
            <a:endPar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endParaRPr>
          </a:p>
        </p:txBody>
      </p:sp>
    </p:spTree>
  </p:cSld>
  <p:clrMapOvr>
    <a:masterClrMapping/>
  </p:clrMapOvr>
  <p:transition>
    <p:fade/>
  </p:transition>
</p:sldLayout>
</file>

<file path=ppt/slideLayouts/slideLayout25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000500"/>
            <a:ext cx="5486400" cy="473075"/>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511175"/>
            <a:ext cx="5486400" cy="34290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3200" b="0" i="0" u="none" strike="noStrike" kern="0" cap="none" spc="0" normalizeH="0" baseline="0" noProof="0" smtClean="0">
              <a:ln>
                <a:noFill/>
              </a:ln>
              <a:solidFill>
                <a:srgbClr val="716F70"/>
              </a:solidFill>
              <a:effectLst/>
              <a:uLnTx/>
              <a:uFillTx/>
              <a:latin typeface="+mn-lt"/>
              <a:ea typeface="+mn-ea"/>
              <a:cs typeface="+mn-cs"/>
            </a:endParaRPr>
          </a:p>
        </p:txBody>
      </p:sp>
      <p:sp>
        <p:nvSpPr>
          <p:cNvPr id="4" name="文本占位符 3"/>
          <p:cNvSpPr>
            <a:spLocks noGrp="1"/>
          </p:cNvSpPr>
          <p:nvPr>
            <p:ph type="body" sz="half" idx="2"/>
          </p:nvPr>
        </p:nvSpPr>
        <p:spPr>
          <a:xfrm>
            <a:off x="1792288" y="4473575"/>
            <a:ext cx="5486400" cy="669925"/>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6BF7F872-31F4-439F-A571-44DF4F342212}" type="slidenum">
              <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rPr>
              <a:t>‹#›</a:t>
            </a:fld>
            <a:endPar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endParaRPr>
          </a:p>
        </p:txBody>
      </p:sp>
    </p:spTree>
  </p:cSld>
  <p:clrMapOvr>
    <a:masterClrMapping/>
  </p:clrMapOvr>
  <p:transition>
    <p:fade/>
  </p:transition>
</p:sldLayout>
</file>

<file path=ppt/slideLayouts/slideLayout25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600"/>
            <a:ext cx="8229600" cy="9525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333500"/>
            <a:ext cx="8229600" cy="3771900"/>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6BF7F872-31F4-439F-A571-44DF4F342212}" type="slidenum">
              <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rPr>
              <a:t>‹#›</a:t>
            </a:fld>
            <a:endPar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endParaRPr>
          </a:p>
        </p:txBody>
      </p:sp>
    </p:spTree>
  </p:cSld>
  <p:clrMapOvr>
    <a:masterClrMapping/>
  </p:clrMapOvr>
  <p:transition>
    <p:fade/>
  </p:transition>
</p:sldLayout>
</file>

<file path=ppt/slideLayouts/slideLayout25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28600"/>
            <a:ext cx="2057400" cy="4876800"/>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28600"/>
            <a:ext cx="6019800" cy="4876800"/>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6BF7F872-31F4-439F-A571-44DF4F342212}" type="slidenum">
              <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rPr>
              <a:t>‹#›</a:t>
            </a:fld>
            <a:endPar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endParaRPr>
          </a:p>
        </p:txBody>
      </p:sp>
    </p:spTree>
  </p:cSld>
  <p:clrMapOvr>
    <a:masterClrMapping/>
  </p:clrMapOvr>
  <p:transition>
    <p:fade/>
  </p:transition>
</p:sldLayout>
</file>

<file path=ppt/slideLayouts/slideLayout25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774825"/>
            <a:ext cx="7772400" cy="1225550"/>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238500"/>
            <a:ext cx="6400800" cy="14605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8364794A-FA6B-479F-88C4-7BCE3F71EE98}" type="slidenum">
              <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rPr>
              <a:t>‹#›</a:t>
            </a:fld>
            <a:endPar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endParaRPr>
          </a:p>
        </p:txBody>
      </p:sp>
    </p:spTree>
  </p:cSld>
  <p:clrMapOvr>
    <a:masterClrMapping/>
  </p:clrMapOvr>
  <p:transition>
    <p:fade/>
  </p:transition>
</p:sldLayout>
</file>

<file path=ppt/slideLayouts/slideLayout25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600"/>
            <a:ext cx="8229600" cy="9525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333500"/>
            <a:ext cx="8229600" cy="3771900"/>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8364794A-FA6B-479F-88C4-7BCE3F71EE98}" type="slidenum">
              <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rPr>
              <a:t>‹#›</a:t>
            </a:fld>
            <a:endPar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endParaRPr>
          </a:p>
        </p:txBody>
      </p:sp>
    </p:spTree>
  </p:cSld>
  <p:clrMapOvr>
    <a:masterClrMapping/>
  </p:clrMapOvr>
  <p:transition>
    <p:fade/>
  </p:transition>
</p:sldLayout>
</file>

<file path=ppt/slideLayouts/slideLayout25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671888"/>
            <a:ext cx="7772400" cy="1135062"/>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422525"/>
            <a:ext cx="7772400" cy="1249363"/>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8364794A-FA6B-479F-88C4-7BCE3F71EE98}" type="slidenum">
              <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rPr>
              <a:t>‹#›</a:t>
            </a:fld>
            <a:endPar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endParaRPr>
          </a:p>
        </p:txBody>
      </p:sp>
    </p:spTree>
  </p:cSld>
  <p:clrMapOvr>
    <a:masterClrMapping/>
  </p:clrMapOvr>
  <p:transition>
    <p:fade/>
  </p:transition>
</p:sldLayout>
</file>

<file path=ppt/slideLayouts/slideLayout25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600"/>
            <a:ext cx="8229600" cy="9525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333500"/>
            <a:ext cx="4038600" cy="377190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333500"/>
            <a:ext cx="4038600" cy="377190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8364794A-FA6B-479F-88C4-7BCE3F71EE98}" type="slidenum">
              <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rPr>
              <a:t>‹#›</a:t>
            </a:fld>
            <a:endPar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endParaRPr>
          </a:p>
        </p:txBody>
      </p:sp>
    </p:spTree>
  </p:cSld>
  <p:clrMapOvr>
    <a:masterClrMapping/>
  </p:clrMapOvr>
  <p:transition>
    <p:fade/>
  </p:transition>
</p:sldLayout>
</file>

<file path=ppt/slideLayouts/slideLayout25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600"/>
            <a:ext cx="8229600" cy="9525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279525"/>
            <a:ext cx="4040188" cy="533400"/>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812925"/>
            <a:ext cx="4040188" cy="3292475"/>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279525"/>
            <a:ext cx="4041775" cy="533400"/>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1812925"/>
            <a:ext cx="4041775" cy="3292475"/>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9" name="灯片编号占位符 8"/>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8364794A-FA6B-479F-88C4-7BCE3F71EE98}" type="slidenum">
              <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rPr>
              <a:t>‹#›</a:t>
            </a:fld>
            <a:endPar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endParaRPr>
          </a:p>
        </p:txBody>
      </p:sp>
    </p:spTree>
  </p:cSld>
  <p:clrMapOvr>
    <a:masterClrMapping/>
  </p:clrMapOvr>
  <p:transition>
    <p:fade/>
  </p:transition>
</p:sldLayout>
</file>

<file path=ppt/slideLayouts/slideLayout25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600"/>
            <a:ext cx="8229600" cy="952500"/>
          </a:xfrm>
          <a:prstGeom prst="rect">
            <a:avLst/>
          </a:prstGeo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5" name="灯片编号占位符 4"/>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8364794A-FA6B-479F-88C4-7BCE3F71EE98}" type="slidenum">
              <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rPr>
              <a:t>‹#›</a:t>
            </a:fld>
            <a:endPar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endParaRPr>
          </a:p>
        </p:txBody>
      </p:sp>
    </p:spTree>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333500"/>
            <a:ext cx="4038600" cy="37719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333500"/>
            <a:ext cx="4038600" cy="37719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marL="0" marR="0" lvl="0" indent="0" algn="l" defTabSz="914400" rtl="0" eaLnBrk="1" fontAlgn="base" latinLnBrk="1"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rgbClr val="000000"/>
              </a:solidFill>
              <a:effectLst/>
              <a:uLnTx/>
              <a:uFillTx/>
              <a:latin typeface="+mn-lt"/>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1"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rgbClr val="000000"/>
              </a:solidFill>
              <a:effectLst/>
              <a:uLnTx/>
              <a:uFillTx/>
              <a:latin typeface="+mn-lt"/>
              <a:ea typeface="+mn-ea"/>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1" hangingPunct="1">
              <a:lnSpc>
                <a:spcPct val="100000"/>
              </a:lnSpc>
              <a:spcBef>
                <a:spcPct val="0"/>
              </a:spcBef>
              <a:spcAft>
                <a:spcPct val="0"/>
              </a:spcAft>
              <a:buClrTx/>
              <a:buSzTx/>
              <a:buFont typeface="Arial" panose="020B0604020202020204" pitchFamily="34" charset="0"/>
              <a:buNone/>
              <a:defRPr/>
            </a:pPr>
            <a:fld id="{1D9004E7-B820-499D-95C3-2CF7378E0EBA}" type="slidenum">
              <a:rPr kumimoji="0" lang="en-US" altLang="zh-CN" sz="1400" b="0" i="0" u="none" strike="noStrike" kern="1200" cap="none" spc="0" normalizeH="0" baseline="0" noProof="0" smtClean="0">
                <a:ln>
                  <a:noFill/>
                </a:ln>
                <a:solidFill>
                  <a:srgbClr val="000000"/>
                </a:solidFill>
                <a:effectLst/>
                <a:uLnTx/>
                <a:uFillTx/>
                <a:latin typeface="Gulim" pitchFamily="34" charset="-127"/>
                <a:ea typeface="Gulim" pitchFamily="34" charset="-127"/>
                <a:cs typeface="+mn-cs"/>
              </a:rPr>
              <a:t>‹#›</a:t>
            </a:fld>
            <a:endParaRPr kumimoji="0" lang="en-US" altLang="zh-CN" sz="1400" b="0" i="0" u="none" strike="noStrike" kern="1200" cap="none" spc="0" normalizeH="0" baseline="0" noProof="0" smtClean="0">
              <a:ln>
                <a:noFill/>
              </a:ln>
              <a:solidFill>
                <a:srgbClr val="000000"/>
              </a:solidFill>
              <a:effectLst/>
              <a:uLnTx/>
              <a:uFillTx/>
              <a:latin typeface="Gulim" pitchFamily="34" charset="-127"/>
              <a:ea typeface="Gulim" pitchFamily="34" charset="-127"/>
              <a:cs typeface="+mn-cs"/>
            </a:endParaRPr>
          </a:p>
        </p:txBody>
      </p:sp>
    </p:spTree>
  </p:cSld>
  <p:clrMapOvr>
    <a:masterClrMapping/>
  </p:clrMapOvr>
</p:sldLayout>
</file>

<file path=ppt/slideLayouts/slideLayout26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4" name="灯片编号占位符 3"/>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8364794A-FA6B-479F-88C4-7BCE3F71EE98}" type="slidenum">
              <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rPr>
              <a:t>‹#›</a:t>
            </a:fld>
            <a:endPar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endParaRPr>
          </a:p>
        </p:txBody>
      </p:sp>
    </p:spTree>
  </p:cSld>
  <p:clrMapOvr>
    <a:masterClrMapping/>
  </p:clrMapOvr>
  <p:transition>
    <p:fade/>
  </p:transition>
</p:sldLayout>
</file>

<file path=ppt/slideLayouts/slideLayout26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27013"/>
            <a:ext cx="3008313" cy="968375"/>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27013"/>
            <a:ext cx="5111750" cy="4878387"/>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195388"/>
            <a:ext cx="3008313" cy="391001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8364794A-FA6B-479F-88C4-7BCE3F71EE98}" type="slidenum">
              <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rPr>
              <a:t>‹#›</a:t>
            </a:fld>
            <a:endPar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endParaRPr>
          </a:p>
        </p:txBody>
      </p:sp>
    </p:spTree>
  </p:cSld>
  <p:clrMapOvr>
    <a:masterClrMapping/>
  </p:clrMapOvr>
  <p:transition>
    <p:fade/>
  </p:transition>
</p:sldLayout>
</file>

<file path=ppt/slideLayouts/slideLayout26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000500"/>
            <a:ext cx="5486400" cy="473075"/>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511175"/>
            <a:ext cx="5486400" cy="34290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3200" b="0" i="0" u="none" strike="noStrike" kern="0" cap="none" spc="0" normalizeH="0" baseline="0" noProof="0" smtClean="0">
              <a:ln>
                <a:noFill/>
              </a:ln>
              <a:solidFill>
                <a:srgbClr val="716F70"/>
              </a:solidFill>
              <a:effectLst/>
              <a:uLnTx/>
              <a:uFillTx/>
              <a:latin typeface="+mn-lt"/>
              <a:ea typeface="+mn-ea"/>
              <a:cs typeface="+mn-cs"/>
            </a:endParaRPr>
          </a:p>
        </p:txBody>
      </p:sp>
      <p:sp>
        <p:nvSpPr>
          <p:cNvPr id="4" name="文本占位符 3"/>
          <p:cNvSpPr>
            <a:spLocks noGrp="1"/>
          </p:cNvSpPr>
          <p:nvPr>
            <p:ph type="body" sz="half" idx="2"/>
          </p:nvPr>
        </p:nvSpPr>
        <p:spPr>
          <a:xfrm>
            <a:off x="1792288" y="4473575"/>
            <a:ext cx="5486400" cy="669925"/>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8364794A-FA6B-479F-88C4-7BCE3F71EE98}" type="slidenum">
              <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rPr>
              <a:t>‹#›</a:t>
            </a:fld>
            <a:endPar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endParaRPr>
          </a:p>
        </p:txBody>
      </p:sp>
    </p:spTree>
  </p:cSld>
  <p:clrMapOvr>
    <a:masterClrMapping/>
  </p:clrMapOvr>
  <p:transition>
    <p:fade/>
  </p:transition>
</p:sldLayout>
</file>

<file path=ppt/slideLayouts/slideLayout26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600"/>
            <a:ext cx="8229600" cy="9525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333500"/>
            <a:ext cx="8229600" cy="3771900"/>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8364794A-FA6B-479F-88C4-7BCE3F71EE98}" type="slidenum">
              <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rPr>
              <a:t>‹#›</a:t>
            </a:fld>
            <a:endPar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endParaRPr>
          </a:p>
        </p:txBody>
      </p:sp>
    </p:spTree>
  </p:cSld>
  <p:clrMapOvr>
    <a:masterClrMapping/>
  </p:clrMapOvr>
  <p:transition>
    <p:fade/>
  </p:transition>
</p:sldLayout>
</file>

<file path=ppt/slideLayouts/slideLayout26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28600"/>
            <a:ext cx="2057400" cy="4876800"/>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28600"/>
            <a:ext cx="6019800" cy="4876800"/>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8364794A-FA6B-479F-88C4-7BCE3F71EE98}" type="slidenum">
              <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rPr>
              <a:t>‹#›</a:t>
            </a:fld>
            <a:endPar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endParaRPr>
          </a:p>
        </p:txBody>
      </p:sp>
    </p:spTree>
  </p:cSld>
  <p:clrMapOvr>
    <a:masterClrMapping/>
  </p:clrMapOvr>
  <p:transition>
    <p:fade/>
  </p:transition>
</p:sldLayout>
</file>

<file path=ppt/slideLayouts/slideLayout26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774825"/>
            <a:ext cx="7772400" cy="1225550"/>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238500"/>
            <a:ext cx="6400800" cy="14605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26AF762E-47C6-41F5-A05A-14627C8A947B}" type="slidenum">
              <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rPr>
              <a:t>‹#›</a:t>
            </a:fld>
            <a:endPar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endParaRPr>
          </a:p>
        </p:txBody>
      </p:sp>
    </p:spTree>
  </p:cSld>
  <p:clrMapOvr>
    <a:masterClrMapping/>
  </p:clrMapOvr>
  <p:transition>
    <p:fade/>
  </p:transition>
</p:sldLayout>
</file>

<file path=ppt/slideLayouts/slideLayout26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600"/>
            <a:ext cx="8229600" cy="9525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333500"/>
            <a:ext cx="8229600" cy="3771900"/>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26AF762E-47C6-41F5-A05A-14627C8A947B}" type="slidenum">
              <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rPr>
              <a:t>‹#›</a:t>
            </a:fld>
            <a:endPar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endParaRPr>
          </a:p>
        </p:txBody>
      </p:sp>
    </p:spTree>
  </p:cSld>
  <p:clrMapOvr>
    <a:masterClrMapping/>
  </p:clrMapOvr>
  <p:transition>
    <p:fade/>
  </p:transition>
</p:sldLayout>
</file>

<file path=ppt/slideLayouts/slideLayout26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671888"/>
            <a:ext cx="7772400" cy="1135062"/>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422525"/>
            <a:ext cx="7772400" cy="1249363"/>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26AF762E-47C6-41F5-A05A-14627C8A947B}" type="slidenum">
              <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rPr>
              <a:t>‹#›</a:t>
            </a:fld>
            <a:endPar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endParaRPr>
          </a:p>
        </p:txBody>
      </p:sp>
    </p:spTree>
  </p:cSld>
  <p:clrMapOvr>
    <a:masterClrMapping/>
  </p:clrMapOvr>
  <p:transition>
    <p:fade/>
  </p:transition>
</p:sldLayout>
</file>

<file path=ppt/slideLayouts/slideLayout26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600"/>
            <a:ext cx="8229600" cy="9525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333500"/>
            <a:ext cx="4038600" cy="377190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333500"/>
            <a:ext cx="4038600" cy="377190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26AF762E-47C6-41F5-A05A-14627C8A947B}" type="slidenum">
              <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rPr>
              <a:t>‹#›</a:t>
            </a:fld>
            <a:endPar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endParaRPr>
          </a:p>
        </p:txBody>
      </p:sp>
    </p:spTree>
  </p:cSld>
  <p:clrMapOvr>
    <a:masterClrMapping/>
  </p:clrMapOvr>
  <p:transition>
    <p:fade/>
  </p:transition>
</p:sldLayout>
</file>

<file path=ppt/slideLayouts/slideLayout26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600"/>
            <a:ext cx="8229600" cy="9525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279525"/>
            <a:ext cx="4040188" cy="533400"/>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812925"/>
            <a:ext cx="4040188" cy="3292475"/>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279525"/>
            <a:ext cx="4041775" cy="533400"/>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1812925"/>
            <a:ext cx="4041775" cy="3292475"/>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9" name="灯片编号占位符 8"/>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26AF762E-47C6-41F5-A05A-14627C8A947B}" type="slidenum">
              <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rPr>
              <a:t>‹#›</a:t>
            </a:fld>
            <a:endPar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endParaRPr>
          </a:p>
        </p:txBody>
      </p:sp>
    </p:spTree>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279525"/>
            <a:ext cx="4040188" cy="5334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812925"/>
            <a:ext cx="4040188" cy="32924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279525"/>
            <a:ext cx="4041775" cy="5334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1812925"/>
            <a:ext cx="4041775" cy="32924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marL="0" marR="0" lvl="0" indent="0" algn="l" defTabSz="914400" rtl="0" eaLnBrk="1" fontAlgn="base" latinLnBrk="1"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rgbClr val="000000"/>
              </a:solidFill>
              <a:effectLst/>
              <a:uLnTx/>
              <a:uFillTx/>
              <a:latin typeface="+mn-lt"/>
              <a:ea typeface="+mn-ea"/>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base" latinLnBrk="1"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rgbClr val="000000"/>
              </a:solidFill>
              <a:effectLst/>
              <a:uLnTx/>
              <a:uFillTx/>
              <a:latin typeface="+mn-lt"/>
              <a:ea typeface="+mn-ea"/>
              <a:cs typeface="+mn-cs"/>
            </a:endParaRPr>
          </a:p>
        </p:txBody>
      </p:sp>
      <p:sp>
        <p:nvSpPr>
          <p:cNvPr id="9" name="灯片编号占位符 8"/>
          <p:cNvSpPr>
            <a:spLocks noGrp="1"/>
          </p:cNvSpPr>
          <p:nvPr>
            <p:ph type="sldNum" sz="quarter" idx="12"/>
          </p:nvPr>
        </p:nvSpPr>
        <p:spPr/>
        <p:txBody>
          <a:bodyPr/>
          <a:lstStyle/>
          <a:p>
            <a:pPr marL="0" marR="0" lvl="0" indent="0" algn="r" defTabSz="914400" rtl="0" eaLnBrk="1" fontAlgn="base" latinLnBrk="1" hangingPunct="1">
              <a:lnSpc>
                <a:spcPct val="100000"/>
              </a:lnSpc>
              <a:spcBef>
                <a:spcPct val="0"/>
              </a:spcBef>
              <a:spcAft>
                <a:spcPct val="0"/>
              </a:spcAft>
              <a:buClrTx/>
              <a:buSzTx/>
              <a:buFont typeface="Arial" panose="020B0604020202020204" pitchFamily="34" charset="0"/>
              <a:buNone/>
              <a:defRPr/>
            </a:pPr>
            <a:fld id="{1D9004E7-B820-499D-95C3-2CF7378E0EBA}" type="slidenum">
              <a:rPr kumimoji="0" lang="en-US" altLang="zh-CN" sz="1400" b="0" i="0" u="none" strike="noStrike" kern="1200" cap="none" spc="0" normalizeH="0" baseline="0" noProof="0" smtClean="0">
                <a:ln>
                  <a:noFill/>
                </a:ln>
                <a:solidFill>
                  <a:srgbClr val="000000"/>
                </a:solidFill>
                <a:effectLst/>
                <a:uLnTx/>
                <a:uFillTx/>
                <a:latin typeface="Gulim" pitchFamily="34" charset="-127"/>
                <a:ea typeface="Gulim" pitchFamily="34" charset="-127"/>
                <a:cs typeface="+mn-cs"/>
              </a:rPr>
              <a:t>‹#›</a:t>
            </a:fld>
            <a:endParaRPr kumimoji="0" lang="en-US" altLang="zh-CN" sz="1400" b="0" i="0" u="none" strike="noStrike" kern="1200" cap="none" spc="0" normalizeH="0" baseline="0" noProof="0" smtClean="0">
              <a:ln>
                <a:noFill/>
              </a:ln>
              <a:solidFill>
                <a:srgbClr val="000000"/>
              </a:solidFill>
              <a:effectLst/>
              <a:uLnTx/>
              <a:uFillTx/>
              <a:latin typeface="Gulim" pitchFamily="34" charset="-127"/>
              <a:ea typeface="Gulim" pitchFamily="34" charset="-127"/>
              <a:cs typeface="+mn-cs"/>
            </a:endParaRPr>
          </a:p>
        </p:txBody>
      </p:sp>
    </p:spTree>
  </p:cSld>
  <p:clrMapOvr>
    <a:masterClrMapping/>
  </p:clrMapOvr>
</p:sldLayout>
</file>

<file path=ppt/slideLayouts/slideLayout27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600"/>
            <a:ext cx="8229600" cy="952500"/>
          </a:xfrm>
          <a:prstGeom prst="rect">
            <a:avLst/>
          </a:prstGeo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5" name="灯片编号占位符 4"/>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26AF762E-47C6-41F5-A05A-14627C8A947B}" type="slidenum">
              <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rPr>
              <a:t>‹#›</a:t>
            </a:fld>
            <a:endPar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endParaRPr>
          </a:p>
        </p:txBody>
      </p:sp>
    </p:spTree>
  </p:cSld>
  <p:clrMapOvr>
    <a:masterClrMapping/>
  </p:clrMapOvr>
  <p:transition>
    <p:fade/>
  </p:transition>
</p:sldLayout>
</file>

<file path=ppt/slideLayouts/slideLayout27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4" name="灯片编号占位符 3"/>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26AF762E-47C6-41F5-A05A-14627C8A947B}" type="slidenum">
              <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rPr>
              <a:t>‹#›</a:t>
            </a:fld>
            <a:endPar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endParaRPr>
          </a:p>
        </p:txBody>
      </p:sp>
    </p:spTree>
  </p:cSld>
  <p:clrMapOvr>
    <a:masterClrMapping/>
  </p:clrMapOvr>
  <p:transition>
    <p:fade/>
  </p:transition>
</p:sldLayout>
</file>

<file path=ppt/slideLayouts/slideLayout27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27013"/>
            <a:ext cx="3008313" cy="968375"/>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27013"/>
            <a:ext cx="5111750" cy="4878387"/>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195388"/>
            <a:ext cx="3008313" cy="391001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26AF762E-47C6-41F5-A05A-14627C8A947B}" type="slidenum">
              <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rPr>
              <a:t>‹#›</a:t>
            </a:fld>
            <a:endPar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endParaRPr>
          </a:p>
        </p:txBody>
      </p:sp>
    </p:spTree>
  </p:cSld>
  <p:clrMapOvr>
    <a:masterClrMapping/>
  </p:clrMapOvr>
  <p:transition>
    <p:fade/>
  </p:transition>
</p:sldLayout>
</file>

<file path=ppt/slideLayouts/slideLayout27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000500"/>
            <a:ext cx="5486400" cy="473075"/>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511175"/>
            <a:ext cx="5486400" cy="34290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3200" b="0" i="0" u="none" strike="noStrike" kern="0" cap="none" spc="0" normalizeH="0" baseline="0" noProof="0" smtClean="0">
              <a:ln>
                <a:noFill/>
              </a:ln>
              <a:solidFill>
                <a:srgbClr val="716F70"/>
              </a:solidFill>
              <a:effectLst/>
              <a:uLnTx/>
              <a:uFillTx/>
              <a:latin typeface="+mn-lt"/>
              <a:ea typeface="+mn-ea"/>
              <a:cs typeface="+mn-cs"/>
            </a:endParaRPr>
          </a:p>
        </p:txBody>
      </p:sp>
      <p:sp>
        <p:nvSpPr>
          <p:cNvPr id="4" name="文本占位符 3"/>
          <p:cNvSpPr>
            <a:spLocks noGrp="1"/>
          </p:cNvSpPr>
          <p:nvPr>
            <p:ph type="body" sz="half" idx="2"/>
          </p:nvPr>
        </p:nvSpPr>
        <p:spPr>
          <a:xfrm>
            <a:off x="1792288" y="4473575"/>
            <a:ext cx="5486400" cy="669925"/>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26AF762E-47C6-41F5-A05A-14627C8A947B}" type="slidenum">
              <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rPr>
              <a:t>‹#›</a:t>
            </a:fld>
            <a:endPar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endParaRPr>
          </a:p>
        </p:txBody>
      </p:sp>
    </p:spTree>
  </p:cSld>
  <p:clrMapOvr>
    <a:masterClrMapping/>
  </p:clrMapOvr>
  <p:transition>
    <p:fade/>
  </p:transition>
</p:sldLayout>
</file>

<file path=ppt/slideLayouts/slideLayout27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600"/>
            <a:ext cx="8229600" cy="9525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333500"/>
            <a:ext cx="8229600" cy="3771900"/>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26AF762E-47C6-41F5-A05A-14627C8A947B}" type="slidenum">
              <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rPr>
              <a:t>‹#›</a:t>
            </a:fld>
            <a:endPar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endParaRPr>
          </a:p>
        </p:txBody>
      </p:sp>
    </p:spTree>
  </p:cSld>
  <p:clrMapOvr>
    <a:masterClrMapping/>
  </p:clrMapOvr>
  <p:transition>
    <p:fade/>
  </p:transition>
</p:sldLayout>
</file>

<file path=ppt/slideLayouts/slideLayout27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28600"/>
            <a:ext cx="2057400" cy="4876800"/>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28600"/>
            <a:ext cx="6019800" cy="4876800"/>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26AF762E-47C6-41F5-A05A-14627C8A947B}" type="slidenum">
              <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rPr>
              <a:t>‹#›</a:t>
            </a:fld>
            <a:endPar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endParaRPr>
          </a:p>
        </p:txBody>
      </p:sp>
    </p:spTree>
  </p:cSld>
  <p:clrMapOvr>
    <a:masterClrMapping/>
  </p:clrMapOvr>
  <p:transition>
    <p:fade/>
  </p:transition>
</p:sldLayout>
</file>

<file path=ppt/slideLayouts/slideLayout27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774825"/>
            <a:ext cx="7772400" cy="1225550"/>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238500"/>
            <a:ext cx="6400800" cy="14605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E4B745DE-80DE-4A2B-B79B-47E110CDAAAD}" type="slidenum">
              <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rPr>
              <a:t>‹#›</a:t>
            </a:fld>
            <a:endPar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endParaRPr>
          </a:p>
        </p:txBody>
      </p:sp>
    </p:spTree>
  </p:cSld>
  <p:clrMapOvr>
    <a:masterClrMapping/>
  </p:clrMapOvr>
  <p:transition>
    <p:fade/>
  </p:transition>
</p:sldLayout>
</file>

<file path=ppt/slideLayouts/slideLayout27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600"/>
            <a:ext cx="8229600" cy="9525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333500"/>
            <a:ext cx="8229600" cy="3771900"/>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E4B745DE-80DE-4A2B-B79B-47E110CDAAAD}" type="slidenum">
              <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rPr>
              <a:t>‹#›</a:t>
            </a:fld>
            <a:endPar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endParaRPr>
          </a:p>
        </p:txBody>
      </p:sp>
    </p:spTree>
  </p:cSld>
  <p:clrMapOvr>
    <a:masterClrMapping/>
  </p:clrMapOvr>
  <p:transition>
    <p:fade/>
  </p:transition>
</p:sldLayout>
</file>

<file path=ppt/slideLayouts/slideLayout27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671888"/>
            <a:ext cx="7772400" cy="1135062"/>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422525"/>
            <a:ext cx="7772400" cy="1249363"/>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E4B745DE-80DE-4A2B-B79B-47E110CDAAAD}" type="slidenum">
              <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rPr>
              <a:t>‹#›</a:t>
            </a:fld>
            <a:endPar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endParaRPr>
          </a:p>
        </p:txBody>
      </p:sp>
    </p:spTree>
  </p:cSld>
  <p:clrMapOvr>
    <a:masterClrMapping/>
  </p:clrMapOvr>
  <p:transition>
    <p:fade/>
  </p:transition>
</p:sldLayout>
</file>

<file path=ppt/slideLayouts/slideLayout27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600"/>
            <a:ext cx="8229600" cy="9525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333500"/>
            <a:ext cx="4038600" cy="377190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333500"/>
            <a:ext cx="4038600" cy="377190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E4B745DE-80DE-4A2B-B79B-47E110CDAAAD}" type="slidenum">
              <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rPr>
              <a:t>‹#›</a:t>
            </a:fld>
            <a:endPar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endParaRPr>
          </a:p>
        </p:txBody>
      </p:sp>
    </p:spTree>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marL="0" marR="0" lvl="0" indent="0" algn="l" defTabSz="914400" rtl="0" eaLnBrk="1" fontAlgn="base" latinLnBrk="1"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rgbClr val="000000"/>
              </a:solidFill>
              <a:effectLst/>
              <a:uLnTx/>
              <a:uFillTx/>
              <a:latin typeface="+mn-lt"/>
              <a:ea typeface="+mn-ea"/>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1"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rgbClr val="000000"/>
              </a:solidFill>
              <a:effectLst/>
              <a:uLnTx/>
              <a:uFillTx/>
              <a:latin typeface="+mn-lt"/>
              <a:ea typeface="+mn-ea"/>
              <a:cs typeface="+mn-cs"/>
            </a:endParaRPr>
          </a:p>
        </p:txBody>
      </p:sp>
      <p:sp>
        <p:nvSpPr>
          <p:cNvPr id="5" name="灯片编号占位符 4"/>
          <p:cNvSpPr>
            <a:spLocks noGrp="1"/>
          </p:cNvSpPr>
          <p:nvPr>
            <p:ph type="sldNum" sz="quarter" idx="12"/>
          </p:nvPr>
        </p:nvSpPr>
        <p:spPr/>
        <p:txBody>
          <a:bodyPr/>
          <a:lstStyle/>
          <a:p>
            <a:pPr marL="0" marR="0" lvl="0" indent="0" algn="r" defTabSz="914400" rtl="0" eaLnBrk="1" fontAlgn="base" latinLnBrk="1" hangingPunct="1">
              <a:lnSpc>
                <a:spcPct val="100000"/>
              </a:lnSpc>
              <a:spcBef>
                <a:spcPct val="0"/>
              </a:spcBef>
              <a:spcAft>
                <a:spcPct val="0"/>
              </a:spcAft>
              <a:buClrTx/>
              <a:buSzTx/>
              <a:buFont typeface="Arial" panose="020B0604020202020204" pitchFamily="34" charset="0"/>
              <a:buNone/>
              <a:defRPr/>
            </a:pPr>
            <a:fld id="{1D9004E7-B820-499D-95C3-2CF7378E0EBA}" type="slidenum">
              <a:rPr kumimoji="0" lang="en-US" altLang="zh-CN" sz="1400" b="0" i="0" u="none" strike="noStrike" kern="1200" cap="none" spc="0" normalizeH="0" baseline="0" noProof="0" smtClean="0">
                <a:ln>
                  <a:noFill/>
                </a:ln>
                <a:solidFill>
                  <a:srgbClr val="000000"/>
                </a:solidFill>
                <a:effectLst/>
                <a:uLnTx/>
                <a:uFillTx/>
                <a:latin typeface="Gulim" pitchFamily="34" charset="-127"/>
                <a:ea typeface="Gulim" pitchFamily="34" charset="-127"/>
                <a:cs typeface="+mn-cs"/>
              </a:rPr>
              <a:t>‹#›</a:t>
            </a:fld>
            <a:endParaRPr kumimoji="0" lang="en-US" altLang="zh-CN" sz="1400" b="0" i="0" u="none" strike="noStrike" kern="1200" cap="none" spc="0" normalizeH="0" baseline="0" noProof="0" smtClean="0">
              <a:ln>
                <a:noFill/>
              </a:ln>
              <a:solidFill>
                <a:srgbClr val="000000"/>
              </a:solidFill>
              <a:effectLst/>
              <a:uLnTx/>
              <a:uFillTx/>
              <a:latin typeface="Gulim" pitchFamily="34" charset="-127"/>
              <a:ea typeface="Gulim" pitchFamily="34" charset="-127"/>
              <a:cs typeface="+mn-cs"/>
            </a:endParaRPr>
          </a:p>
        </p:txBody>
      </p:sp>
    </p:spTree>
  </p:cSld>
  <p:clrMapOvr>
    <a:masterClrMapping/>
  </p:clrMapOvr>
</p:sldLayout>
</file>

<file path=ppt/slideLayouts/slideLayout28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600"/>
            <a:ext cx="8229600" cy="9525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279525"/>
            <a:ext cx="4040188" cy="533400"/>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812925"/>
            <a:ext cx="4040188" cy="3292475"/>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279525"/>
            <a:ext cx="4041775" cy="533400"/>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1812925"/>
            <a:ext cx="4041775" cy="3292475"/>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9" name="灯片编号占位符 8"/>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E4B745DE-80DE-4A2B-B79B-47E110CDAAAD}" type="slidenum">
              <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rPr>
              <a:t>‹#›</a:t>
            </a:fld>
            <a:endPar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endParaRPr>
          </a:p>
        </p:txBody>
      </p:sp>
    </p:spTree>
  </p:cSld>
  <p:clrMapOvr>
    <a:masterClrMapping/>
  </p:clrMapOvr>
  <p:transition>
    <p:fade/>
  </p:transition>
</p:sldLayout>
</file>

<file path=ppt/slideLayouts/slideLayout28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600"/>
            <a:ext cx="8229600" cy="952500"/>
          </a:xfrm>
          <a:prstGeom prst="rect">
            <a:avLst/>
          </a:prstGeo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5" name="灯片编号占位符 4"/>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E4B745DE-80DE-4A2B-B79B-47E110CDAAAD}" type="slidenum">
              <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rPr>
              <a:t>‹#›</a:t>
            </a:fld>
            <a:endPar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endParaRPr>
          </a:p>
        </p:txBody>
      </p:sp>
    </p:spTree>
  </p:cSld>
  <p:clrMapOvr>
    <a:masterClrMapping/>
  </p:clrMapOvr>
  <p:transition>
    <p:fade/>
  </p:transition>
</p:sldLayout>
</file>

<file path=ppt/slideLayouts/slideLayout28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4" name="灯片编号占位符 3"/>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E4B745DE-80DE-4A2B-B79B-47E110CDAAAD}" type="slidenum">
              <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rPr>
              <a:t>‹#›</a:t>
            </a:fld>
            <a:endPar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endParaRPr>
          </a:p>
        </p:txBody>
      </p:sp>
    </p:spTree>
  </p:cSld>
  <p:clrMapOvr>
    <a:masterClrMapping/>
  </p:clrMapOvr>
  <p:transition>
    <p:fade/>
  </p:transition>
</p:sldLayout>
</file>

<file path=ppt/slideLayouts/slideLayout28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27013"/>
            <a:ext cx="3008313" cy="968375"/>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27013"/>
            <a:ext cx="5111750" cy="4878387"/>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195388"/>
            <a:ext cx="3008313" cy="391001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E4B745DE-80DE-4A2B-B79B-47E110CDAAAD}" type="slidenum">
              <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rPr>
              <a:t>‹#›</a:t>
            </a:fld>
            <a:endPar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endParaRPr>
          </a:p>
        </p:txBody>
      </p:sp>
    </p:spTree>
  </p:cSld>
  <p:clrMapOvr>
    <a:masterClrMapping/>
  </p:clrMapOvr>
  <p:transition>
    <p:fade/>
  </p:transition>
</p:sldLayout>
</file>

<file path=ppt/slideLayouts/slideLayout28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000500"/>
            <a:ext cx="5486400" cy="473075"/>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511175"/>
            <a:ext cx="5486400" cy="34290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3200" b="0" i="0" u="none" strike="noStrike" kern="0" cap="none" spc="0" normalizeH="0" baseline="0" noProof="0" smtClean="0">
              <a:ln>
                <a:noFill/>
              </a:ln>
              <a:solidFill>
                <a:srgbClr val="716F70"/>
              </a:solidFill>
              <a:effectLst/>
              <a:uLnTx/>
              <a:uFillTx/>
              <a:latin typeface="+mn-lt"/>
              <a:ea typeface="+mn-ea"/>
              <a:cs typeface="+mn-cs"/>
            </a:endParaRPr>
          </a:p>
        </p:txBody>
      </p:sp>
      <p:sp>
        <p:nvSpPr>
          <p:cNvPr id="4" name="文本占位符 3"/>
          <p:cNvSpPr>
            <a:spLocks noGrp="1"/>
          </p:cNvSpPr>
          <p:nvPr>
            <p:ph type="body" sz="half" idx="2"/>
          </p:nvPr>
        </p:nvSpPr>
        <p:spPr>
          <a:xfrm>
            <a:off x="1792288" y="4473575"/>
            <a:ext cx="5486400" cy="669925"/>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E4B745DE-80DE-4A2B-B79B-47E110CDAAAD}" type="slidenum">
              <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rPr>
              <a:t>‹#›</a:t>
            </a:fld>
            <a:endPar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endParaRPr>
          </a:p>
        </p:txBody>
      </p:sp>
    </p:spTree>
  </p:cSld>
  <p:clrMapOvr>
    <a:masterClrMapping/>
  </p:clrMapOvr>
  <p:transition>
    <p:fade/>
  </p:transition>
</p:sldLayout>
</file>

<file path=ppt/slideLayouts/slideLayout28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600"/>
            <a:ext cx="8229600" cy="9525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333500"/>
            <a:ext cx="8229600" cy="3771900"/>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E4B745DE-80DE-4A2B-B79B-47E110CDAAAD}" type="slidenum">
              <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rPr>
              <a:t>‹#›</a:t>
            </a:fld>
            <a:endPar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endParaRPr>
          </a:p>
        </p:txBody>
      </p:sp>
    </p:spTree>
  </p:cSld>
  <p:clrMapOvr>
    <a:masterClrMapping/>
  </p:clrMapOvr>
  <p:transition>
    <p:fade/>
  </p:transition>
</p:sldLayout>
</file>

<file path=ppt/slideLayouts/slideLayout28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28600"/>
            <a:ext cx="2057400" cy="4876800"/>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28600"/>
            <a:ext cx="6019800" cy="4876800"/>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E4B745DE-80DE-4A2B-B79B-47E110CDAAAD}" type="slidenum">
              <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rPr>
              <a:t>‹#›</a:t>
            </a:fld>
            <a:endPar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endParaRPr>
          </a:p>
        </p:txBody>
      </p:sp>
    </p:spTree>
  </p:cSld>
  <p:clrMapOvr>
    <a:masterClrMapping/>
  </p:clrMapOvr>
  <p:transition>
    <p:fade/>
  </p:transition>
</p:sldLayout>
</file>

<file path=ppt/slideLayouts/slideLayout28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774825"/>
            <a:ext cx="7772400" cy="1225550"/>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238500"/>
            <a:ext cx="6400800" cy="14605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rgbClr val="000000"/>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rgbClr val="000000"/>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1D4F4546-0F7E-41E6-80CF-76E9B21B67C3}" type="slidenum">
              <a:rPr kumimoji="0" lang="en-US" altLang="zh-CN" sz="1400" b="0" i="0" u="none" strike="noStrike" kern="1200" cap="none" spc="0" normalizeH="0" baseline="0" noProof="0" smtClean="0">
                <a:ln>
                  <a:noFill/>
                </a:ln>
                <a:solidFill>
                  <a:srgbClr val="000000"/>
                </a:solidFill>
                <a:effectLst/>
                <a:uLnTx/>
                <a:uFillTx/>
                <a:latin typeface="Gulim" pitchFamily="34" charset="-127"/>
                <a:ea typeface="Gulim" pitchFamily="34" charset="-127"/>
                <a:cs typeface="+mn-cs"/>
              </a:rPr>
              <a:t>‹#›</a:t>
            </a:fld>
            <a:endParaRPr kumimoji="0" lang="en-US" altLang="zh-CN" sz="1400" b="0" i="0" u="none" strike="noStrike" kern="1200" cap="none" spc="0" normalizeH="0" baseline="0" noProof="0" smtClean="0">
              <a:ln>
                <a:noFill/>
              </a:ln>
              <a:solidFill>
                <a:srgbClr val="000000"/>
              </a:solidFill>
              <a:effectLst/>
              <a:uLnTx/>
              <a:uFillTx/>
              <a:latin typeface="Gulim" pitchFamily="34" charset="-127"/>
              <a:ea typeface="Gulim" pitchFamily="34" charset="-127"/>
              <a:cs typeface="+mn-cs"/>
            </a:endParaRPr>
          </a:p>
        </p:txBody>
      </p:sp>
    </p:spTree>
  </p:cSld>
  <p:clrMapOvr>
    <a:masterClrMapping/>
  </p:clrMapOvr>
</p:sldLayout>
</file>

<file path=ppt/slideLayouts/slideLayout28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rgbClr val="000000"/>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rgbClr val="000000"/>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1D4F4546-0F7E-41E6-80CF-76E9B21B67C3}" type="slidenum">
              <a:rPr kumimoji="0" lang="en-US" altLang="zh-CN" sz="1400" b="0" i="0" u="none" strike="noStrike" kern="1200" cap="none" spc="0" normalizeH="0" baseline="0" noProof="0" smtClean="0">
                <a:ln>
                  <a:noFill/>
                </a:ln>
                <a:solidFill>
                  <a:srgbClr val="000000"/>
                </a:solidFill>
                <a:effectLst/>
                <a:uLnTx/>
                <a:uFillTx/>
                <a:latin typeface="Gulim" pitchFamily="34" charset="-127"/>
                <a:ea typeface="Gulim" pitchFamily="34" charset="-127"/>
                <a:cs typeface="+mn-cs"/>
              </a:rPr>
              <a:t>‹#›</a:t>
            </a:fld>
            <a:endParaRPr kumimoji="0" lang="en-US" altLang="zh-CN" sz="1400" b="0" i="0" u="none" strike="noStrike" kern="1200" cap="none" spc="0" normalizeH="0" baseline="0" noProof="0" smtClean="0">
              <a:ln>
                <a:noFill/>
              </a:ln>
              <a:solidFill>
                <a:srgbClr val="000000"/>
              </a:solidFill>
              <a:effectLst/>
              <a:uLnTx/>
              <a:uFillTx/>
              <a:latin typeface="Gulim" pitchFamily="34" charset="-127"/>
              <a:ea typeface="Gulim" pitchFamily="34" charset="-127"/>
              <a:cs typeface="+mn-cs"/>
            </a:endParaRPr>
          </a:p>
        </p:txBody>
      </p:sp>
    </p:spTree>
  </p:cSld>
  <p:clrMapOvr>
    <a:masterClrMapping/>
  </p:clrMapOvr>
</p:sldLayout>
</file>

<file path=ppt/slideLayouts/slideLayout28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671888"/>
            <a:ext cx="7772400" cy="1135062"/>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422525"/>
            <a:ext cx="7772400" cy="1249363"/>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rgbClr val="000000"/>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rgbClr val="000000"/>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1D4F4546-0F7E-41E6-80CF-76E9B21B67C3}" type="slidenum">
              <a:rPr kumimoji="0" lang="en-US" altLang="zh-CN" sz="1400" b="0" i="0" u="none" strike="noStrike" kern="1200" cap="none" spc="0" normalizeH="0" baseline="0" noProof="0" smtClean="0">
                <a:ln>
                  <a:noFill/>
                </a:ln>
                <a:solidFill>
                  <a:srgbClr val="000000"/>
                </a:solidFill>
                <a:effectLst/>
                <a:uLnTx/>
                <a:uFillTx/>
                <a:latin typeface="Gulim" pitchFamily="34" charset="-127"/>
                <a:ea typeface="Gulim" pitchFamily="34" charset="-127"/>
                <a:cs typeface="+mn-cs"/>
              </a:rPr>
              <a:t>‹#›</a:t>
            </a:fld>
            <a:endParaRPr kumimoji="0" lang="en-US" altLang="zh-CN" sz="1400" b="0" i="0" u="none" strike="noStrike" kern="1200" cap="none" spc="0" normalizeH="0" baseline="0" noProof="0" smtClean="0">
              <a:ln>
                <a:noFill/>
              </a:ln>
              <a:solidFill>
                <a:srgbClr val="000000"/>
              </a:solidFill>
              <a:effectLst/>
              <a:uLnTx/>
              <a:uFillTx/>
              <a:latin typeface="Gulim" pitchFamily="34" charset="-127"/>
              <a:ea typeface="Gulim" pitchFamily="34" charset="-127"/>
              <a:cs typeface="+mn-cs"/>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1"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rgbClr val="000000"/>
              </a:solidFill>
              <a:effectLst/>
              <a:uLnTx/>
              <a:uFillTx/>
              <a:latin typeface="+mn-lt"/>
              <a:ea typeface="+mn-ea"/>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base" latinLnBrk="1"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rgbClr val="000000"/>
              </a:solidFill>
              <a:effectLst/>
              <a:uLnTx/>
              <a:uFillTx/>
              <a:latin typeface="+mn-lt"/>
              <a:ea typeface="+mn-ea"/>
              <a:cs typeface="+mn-cs"/>
            </a:endParaRPr>
          </a:p>
        </p:txBody>
      </p:sp>
      <p:sp>
        <p:nvSpPr>
          <p:cNvPr id="4" name="灯片编号占位符 3"/>
          <p:cNvSpPr>
            <a:spLocks noGrp="1"/>
          </p:cNvSpPr>
          <p:nvPr>
            <p:ph type="sldNum" sz="quarter" idx="12"/>
          </p:nvPr>
        </p:nvSpPr>
        <p:spPr/>
        <p:txBody>
          <a:bodyPr/>
          <a:lstStyle/>
          <a:p>
            <a:pPr marL="0" marR="0" lvl="0" indent="0" algn="r" defTabSz="914400" rtl="0" eaLnBrk="1" fontAlgn="base" latinLnBrk="1" hangingPunct="1">
              <a:lnSpc>
                <a:spcPct val="100000"/>
              </a:lnSpc>
              <a:spcBef>
                <a:spcPct val="0"/>
              </a:spcBef>
              <a:spcAft>
                <a:spcPct val="0"/>
              </a:spcAft>
              <a:buClrTx/>
              <a:buSzTx/>
              <a:buFont typeface="Arial" panose="020B0604020202020204" pitchFamily="34" charset="0"/>
              <a:buNone/>
              <a:defRPr/>
            </a:pPr>
            <a:fld id="{1D9004E7-B820-499D-95C3-2CF7378E0EBA}" type="slidenum">
              <a:rPr kumimoji="0" lang="en-US" altLang="zh-CN" sz="1400" b="0" i="0" u="none" strike="noStrike" kern="1200" cap="none" spc="0" normalizeH="0" baseline="0" noProof="0" smtClean="0">
                <a:ln>
                  <a:noFill/>
                </a:ln>
                <a:solidFill>
                  <a:srgbClr val="000000"/>
                </a:solidFill>
                <a:effectLst/>
                <a:uLnTx/>
                <a:uFillTx/>
                <a:latin typeface="Gulim" pitchFamily="34" charset="-127"/>
                <a:ea typeface="Gulim" pitchFamily="34" charset="-127"/>
                <a:cs typeface="+mn-cs"/>
              </a:rPr>
              <a:t>‹#›</a:t>
            </a:fld>
            <a:endParaRPr kumimoji="0" lang="en-US" altLang="zh-CN" sz="1400" b="0" i="0" u="none" strike="noStrike" kern="1200" cap="none" spc="0" normalizeH="0" baseline="0" noProof="0" smtClean="0">
              <a:ln>
                <a:noFill/>
              </a:ln>
              <a:solidFill>
                <a:srgbClr val="000000"/>
              </a:solidFill>
              <a:effectLst/>
              <a:uLnTx/>
              <a:uFillTx/>
              <a:latin typeface="Gulim" pitchFamily="34" charset="-127"/>
              <a:ea typeface="Gulim" pitchFamily="34" charset="-127"/>
              <a:cs typeface="+mn-cs"/>
            </a:endParaRPr>
          </a:p>
        </p:txBody>
      </p:sp>
    </p:spTree>
  </p:cSld>
  <p:clrMapOvr>
    <a:masterClrMapping/>
  </p:clrMapOvr>
</p:sldLayout>
</file>

<file path=ppt/slideLayouts/slideLayout29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333500"/>
            <a:ext cx="4038600" cy="37719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333500"/>
            <a:ext cx="4038600" cy="37719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rgbClr val="000000"/>
              </a:solidFill>
              <a:effectLst/>
              <a:uLnTx/>
              <a:uFillTx/>
              <a:latin typeface="+mn-lt"/>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rgbClr val="000000"/>
              </a:solidFill>
              <a:effectLst/>
              <a:uLnTx/>
              <a:uFillTx/>
              <a:latin typeface="+mn-lt"/>
              <a:ea typeface="+mn-ea"/>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1D4F4546-0F7E-41E6-80CF-76E9B21B67C3}" type="slidenum">
              <a:rPr kumimoji="0" lang="en-US" altLang="zh-CN" sz="1400" b="0" i="0" u="none" strike="noStrike" kern="1200" cap="none" spc="0" normalizeH="0" baseline="0" noProof="0" smtClean="0">
                <a:ln>
                  <a:noFill/>
                </a:ln>
                <a:solidFill>
                  <a:srgbClr val="000000"/>
                </a:solidFill>
                <a:effectLst/>
                <a:uLnTx/>
                <a:uFillTx/>
                <a:latin typeface="Gulim" pitchFamily="34" charset="-127"/>
                <a:ea typeface="Gulim" pitchFamily="34" charset="-127"/>
                <a:cs typeface="+mn-cs"/>
              </a:rPr>
              <a:t>‹#›</a:t>
            </a:fld>
            <a:endParaRPr kumimoji="0" lang="en-US" altLang="zh-CN" sz="1400" b="0" i="0" u="none" strike="noStrike" kern="1200" cap="none" spc="0" normalizeH="0" baseline="0" noProof="0" smtClean="0">
              <a:ln>
                <a:noFill/>
              </a:ln>
              <a:solidFill>
                <a:srgbClr val="000000"/>
              </a:solidFill>
              <a:effectLst/>
              <a:uLnTx/>
              <a:uFillTx/>
              <a:latin typeface="Gulim" pitchFamily="34" charset="-127"/>
              <a:ea typeface="Gulim" pitchFamily="34" charset="-127"/>
              <a:cs typeface="+mn-cs"/>
            </a:endParaRPr>
          </a:p>
        </p:txBody>
      </p:sp>
    </p:spTree>
  </p:cSld>
  <p:clrMapOvr>
    <a:masterClrMapping/>
  </p:clrMapOvr>
</p:sldLayout>
</file>

<file path=ppt/slideLayouts/slideLayout29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279525"/>
            <a:ext cx="4040188" cy="5334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812925"/>
            <a:ext cx="4040188" cy="32924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279525"/>
            <a:ext cx="4041775" cy="5334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1812925"/>
            <a:ext cx="4041775" cy="32924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rgbClr val="000000"/>
              </a:solidFill>
              <a:effectLst/>
              <a:uLnTx/>
              <a:uFillTx/>
              <a:latin typeface="+mn-lt"/>
              <a:ea typeface="+mn-ea"/>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rgbClr val="000000"/>
              </a:solidFill>
              <a:effectLst/>
              <a:uLnTx/>
              <a:uFillTx/>
              <a:latin typeface="+mn-lt"/>
              <a:ea typeface="+mn-ea"/>
              <a:cs typeface="+mn-cs"/>
            </a:endParaRPr>
          </a:p>
        </p:txBody>
      </p:sp>
      <p:sp>
        <p:nvSpPr>
          <p:cNvPr id="9" name="灯片编号占位符 8"/>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1D4F4546-0F7E-41E6-80CF-76E9B21B67C3}" type="slidenum">
              <a:rPr kumimoji="0" lang="en-US" altLang="zh-CN" sz="1400" b="0" i="0" u="none" strike="noStrike" kern="1200" cap="none" spc="0" normalizeH="0" baseline="0" noProof="0" smtClean="0">
                <a:ln>
                  <a:noFill/>
                </a:ln>
                <a:solidFill>
                  <a:srgbClr val="000000"/>
                </a:solidFill>
                <a:effectLst/>
                <a:uLnTx/>
                <a:uFillTx/>
                <a:latin typeface="Gulim" pitchFamily="34" charset="-127"/>
                <a:ea typeface="Gulim" pitchFamily="34" charset="-127"/>
                <a:cs typeface="+mn-cs"/>
              </a:rPr>
              <a:t>‹#›</a:t>
            </a:fld>
            <a:endParaRPr kumimoji="0" lang="en-US" altLang="zh-CN" sz="1400" b="0" i="0" u="none" strike="noStrike" kern="1200" cap="none" spc="0" normalizeH="0" baseline="0" noProof="0" smtClean="0">
              <a:ln>
                <a:noFill/>
              </a:ln>
              <a:solidFill>
                <a:srgbClr val="000000"/>
              </a:solidFill>
              <a:effectLst/>
              <a:uLnTx/>
              <a:uFillTx/>
              <a:latin typeface="Gulim" pitchFamily="34" charset="-127"/>
              <a:ea typeface="Gulim" pitchFamily="34" charset="-127"/>
              <a:cs typeface="+mn-cs"/>
            </a:endParaRPr>
          </a:p>
        </p:txBody>
      </p:sp>
    </p:spTree>
  </p:cSld>
  <p:clrMapOvr>
    <a:masterClrMapping/>
  </p:clrMapOvr>
</p:sldLayout>
</file>

<file path=ppt/slideLayouts/slideLayout29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rgbClr val="000000"/>
              </a:solidFill>
              <a:effectLst/>
              <a:uLnTx/>
              <a:uFillTx/>
              <a:latin typeface="+mn-lt"/>
              <a:ea typeface="+mn-ea"/>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rgbClr val="000000"/>
              </a:solidFill>
              <a:effectLst/>
              <a:uLnTx/>
              <a:uFillTx/>
              <a:latin typeface="+mn-lt"/>
              <a:ea typeface="+mn-ea"/>
              <a:cs typeface="+mn-cs"/>
            </a:endParaRPr>
          </a:p>
        </p:txBody>
      </p:sp>
      <p:sp>
        <p:nvSpPr>
          <p:cNvPr id="5" name="灯片编号占位符 4"/>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1D4F4546-0F7E-41E6-80CF-76E9B21B67C3}" type="slidenum">
              <a:rPr kumimoji="0" lang="en-US" altLang="zh-CN" sz="1400" b="0" i="0" u="none" strike="noStrike" kern="1200" cap="none" spc="0" normalizeH="0" baseline="0" noProof="0" smtClean="0">
                <a:ln>
                  <a:noFill/>
                </a:ln>
                <a:solidFill>
                  <a:srgbClr val="000000"/>
                </a:solidFill>
                <a:effectLst/>
                <a:uLnTx/>
                <a:uFillTx/>
                <a:latin typeface="Gulim" pitchFamily="34" charset="-127"/>
                <a:ea typeface="Gulim" pitchFamily="34" charset="-127"/>
                <a:cs typeface="+mn-cs"/>
              </a:rPr>
              <a:t>‹#›</a:t>
            </a:fld>
            <a:endParaRPr kumimoji="0" lang="en-US" altLang="zh-CN" sz="1400" b="0" i="0" u="none" strike="noStrike" kern="1200" cap="none" spc="0" normalizeH="0" baseline="0" noProof="0" smtClean="0">
              <a:ln>
                <a:noFill/>
              </a:ln>
              <a:solidFill>
                <a:srgbClr val="000000"/>
              </a:solidFill>
              <a:effectLst/>
              <a:uLnTx/>
              <a:uFillTx/>
              <a:latin typeface="Gulim" pitchFamily="34" charset="-127"/>
              <a:ea typeface="Gulim" pitchFamily="34" charset="-127"/>
              <a:cs typeface="+mn-cs"/>
            </a:endParaRPr>
          </a:p>
        </p:txBody>
      </p:sp>
    </p:spTree>
  </p:cSld>
  <p:clrMapOvr>
    <a:masterClrMapping/>
  </p:clrMapOvr>
</p:sldLayout>
</file>

<file path=ppt/slideLayouts/slideLayout29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rgbClr val="000000"/>
              </a:solidFill>
              <a:effectLst/>
              <a:uLnTx/>
              <a:uFillTx/>
              <a:latin typeface="+mn-lt"/>
              <a:ea typeface="+mn-ea"/>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rgbClr val="000000"/>
              </a:solidFill>
              <a:effectLst/>
              <a:uLnTx/>
              <a:uFillTx/>
              <a:latin typeface="+mn-lt"/>
              <a:ea typeface="+mn-ea"/>
              <a:cs typeface="+mn-cs"/>
            </a:endParaRPr>
          </a:p>
        </p:txBody>
      </p:sp>
      <p:sp>
        <p:nvSpPr>
          <p:cNvPr id="4" name="灯片编号占位符 3"/>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1D4F4546-0F7E-41E6-80CF-76E9B21B67C3}" type="slidenum">
              <a:rPr kumimoji="0" lang="en-US" altLang="zh-CN" sz="1400" b="0" i="0" u="none" strike="noStrike" kern="1200" cap="none" spc="0" normalizeH="0" baseline="0" noProof="0" smtClean="0">
                <a:ln>
                  <a:noFill/>
                </a:ln>
                <a:solidFill>
                  <a:srgbClr val="000000"/>
                </a:solidFill>
                <a:effectLst/>
                <a:uLnTx/>
                <a:uFillTx/>
                <a:latin typeface="Gulim" pitchFamily="34" charset="-127"/>
                <a:ea typeface="Gulim" pitchFamily="34" charset="-127"/>
                <a:cs typeface="+mn-cs"/>
              </a:rPr>
              <a:t>‹#›</a:t>
            </a:fld>
            <a:endParaRPr kumimoji="0" lang="en-US" altLang="zh-CN" sz="1400" b="0" i="0" u="none" strike="noStrike" kern="1200" cap="none" spc="0" normalizeH="0" baseline="0" noProof="0" smtClean="0">
              <a:ln>
                <a:noFill/>
              </a:ln>
              <a:solidFill>
                <a:srgbClr val="000000"/>
              </a:solidFill>
              <a:effectLst/>
              <a:uLnTx/>
              <a:uFillTx/>
              <a:latin typeface="Gulim" pitchFamily="34" charset="-127"/>
              <a:ea typeface="Gulim" pitchFamily="34" charset="-127"/>
              <a:cs typeface="+mn-cs"/>
            </a:endParaRPr>
          </a:p>
        </p:txBody>
      </p:sp>
    </p:spTree>
  </p:cSld>
  <p:clrMapOvr>
    <a:masterClrMapping/>
  </p:clrMapOvr>
</p:sldLayout>
</file>

<file path=ppt/slideLayouts/slideLayout29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27013"/>
            <a:ext cx="3008313" cy="968375"/>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27013"/>
            <a:ext cx="5111750" cy="48783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195388"/>
            <a:ext cx="3008313" cy="39100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rgbClr val="000000"/>
              </a:solidFill>
              <a:effectLst/>
              <a:uLnTx/>
              <a:uFillTx/>
              <a:latin typeface="+mn-lt"/>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rgbClr val="000000"/>
              </a:solidFill>
              <a:effectLst/>
              <a:uLnTx/>
              <a:uFillTx/>
              <a:latin typeface="+mn-lt"/>
              <a:ea typeface="+mn-ea"/>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1D4F4546-0F7E-41E6-80CF-76E9B21B67C3}" type="slidenum">
              <a:rPr kumimoji="0" lang="en-US" altLang="zh-CN" sz="1400" b="0" i="0" u="none" strike="noStrike" kern="1200" cap="none" spc="0" normalizeH="0" baseline="0" noProof="0" smtClean="0">
                <a:ln>
                  <a:noFill/>
                </a:ln>
                <a:solidFill>
                  <a:srgbClr val="000000"/>
                </a:solidFill>
                <a:effectLst/>
                <a:uLnTx/>
                <a:uFillTx/>
                <a:latin typeface="Gulim" pitchFamily="34" charset="-127"/>
                <a:ea typeface="Gulim" pitchFamily="34" charset="-127"/>
                <a:cs typeface="+mn-cs"/>
              </a:rPr>
              <a:t>‹#›</a:t>
            </a:fld>
            <a:endParaRPr kumimoji="0" lang="en-US" altLang="zh-CN" sz="1400" b="0" i="0" u="none" strike="noStrike" kern="1200" cap="none" spc="0" normalizeH="0" baseline="0" noProof="0" smtClean="0">
              <a:ln>
                <a:noFill/>
              </a:ln>
              <a:solidFill>
                <a:srgbClr val="000000"/>
              </a:solidFill>
              <a:effectLst/>
              <a:uLnTx/>
              <a:uFillTx/>
              <a:latin typeface="Gulim" pitchFamily="34" charset="-127"/>
              <a:ea typeface="Gulim" pitchFamily="34" charset="-127"/>
              <a:cs typeface="+mn-cs"/>
            </a:endParaRPr>
          </a:p>
        </p:txBody>
      </p:sp>
    </p:spTree>
  </p:cSld>
  <p:clrMapOvr>
    <a:masterClrMapping/>
  </p:clrMapOvr>
</p:sldLayout>
</file>

<file path=ppt/slideLayouts/slideLayout29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000500"/>
            <a:ext cx="5486400" cy="473075"/>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511175"/>
            <a:ext cx="5486400" cy="34290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1" hangingPunct="0">
              <a:lnSpc>
                <a:spcPct val="100000"/>
              </a:lnSpc>
              <a:spcBef>
                <a:spcPct val="20000"/>
              </a:spcBef>
              <a:spcAft>
                <a:spcPct val="0"/>
              </a:spcAft>
              <a:buClrTx/>
              <a:buSzTx/>
              <a:buFontTx/>
              <a:buNone/>
              <a:defRPr/>
            </a:pPr>
            <a:endParaRPr kumimoji="0"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4473575"/>
            <a:ext cx="5486400" cy="66992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rgbClr val="000000"/>
              </a:solidFill>
              <a:effectLst/>
              <a:uLnTx/>
              <a:uFillTx/>
              <a:latin typeface="+mn-lt"/>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rgbClr val="000000"/>
              </a:solidFill>
              <a:effectLst/>
              <a:uLnTx/>
              <a:uFillTx/>
              <a:latin typeface="+mn-lt"/>
              <a:ea typeface="+mn-ea"/>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1D4F4546-0F7E-41E6-80CF-76E9B21B67C3}" type="slidenum">
              <a:rPr kumimoji="0" lang="en-US" altLang="zh-CN" sz="1400" b="0" i="0" u="none" strike="noStrike" kern="1200" cap="none" spc="0" normalizeH="0" baseline="0" noProof="0" smtClean="0">
                <a:ln>
                  <a:noFill/>
                </a:ln>
                <a:solidFill>
                  <a:srgbClr val="000000"/>
                </a:solidFill>
                <a:effectLst/>
                <a:uLnTx/>
                <a:uFillTx/>
                <a:latin typeface="Gulim" pitchFamily="34" charset="-127"/>
                <a:ea typeface="Gulim" pitchFamily="34" charset="-127"/>
                <a:cs typeface="+mn-cs"/>
              </a:rPr>
              <a:t>‹#›</a:t>
            </a:fld>
            <a:endParaRPr kumimoji="0" lang="en-US" altLang="zh-CN" sz="1400" b="0" i="0" u="none" strike="noStrike" kern="1200" cap="none" spc="0" normalizeH="0" baseline="0" noProof="0" smtClean="0">
              <a:ln>
                <a:noFill/>
              </a:ln>
              <a:solidFill>
                <a:srgbClr val="000000"/>
              </a:solidFill>
              <a:effectLst/>
              <a:uLnTx/>
              <a:uFillTx/>
              <a:latin typeface="Gulim" pitchFamily="34" charset="-127"/>
              <a:ea typeface="Gulim" pitchFamily="34" charset="-127"/>
              <a:cs typeface="+mn-cs"/>
            </a:endParaRPr>
          </a:p>
        </p:txBody>
      </p:sp>
    </p:spTree>
  </p:cSld>
  <p:clrMapOvr>
    <a:masterClrMapping/>
  </p:clrMapOvr>
</p:sldLayout>
</file>

<file path=ppt/slideLayouts/slideLayout29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rgbClr val="000000"/>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rgbClr val="000000"/>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1D4F4546-0F7E-41E6-80CF-76E9B21B67C3}" type="slidenum">
              <a:rPr kumimoji="0" lang="en-US" altLang="zh-CN" sz="1400" b="0" i="0" u="none" strike="noStrike" kern="1200" cap="none" spc="0" normalizeH="0" baseline="0" noProof="0" smtClean="0">
                <a:ln>
                  <a:noFill/>
                </a:ln>
                <a:solidFill>
                  <a:srgbClr val="000000"/>
                </a:solidFill>
                <a:effectLst/>
                <a:uLnTx/>
                <a:uFillTx/>
                <a:latin typeface="Gulim" pitchFamily="34" charset="-127"/>
                <a:ea typeface="Gulim" pitchFamily="34" charset="-127"/>
                <a:cs typeface="+mn-cs"/>
              </a:rPr>
              <a:t>‹#›</a:t>
            </a:fld>
            <a:endParaRPr kumimoji="0" lang="en-US" altLang="zh-CN" sz="1400" b="0" i="0" u="none" strike="noStrike" kern="1200" cap="none" spc="0" normalizeH="0" baseline="0" noProof="0" smtClean="0">
              <a:ln>
                <a:noFill/>
              </a:ln>
              <a:solidFill>
                <a:srgbClr val="000000"/>
              </a:solidFill>
              <a:effectLst/>
              <a:uLnTx/>
              <a:uFillTx/>
              <a:latin typeface="Gulim" pitchFamily="34" charset="-127"/>
              <a:ea typeface="Gulim" pitchFamily="34" charset="-127"/>
              <a:cs typeface="+mn-cs"/>
            </a:endParaRPr>
          </a:p>
        </p:txBody>
      </p:sp>
    </p:spTree>
  </p:cSld>
  <p:clrMapOvr>
    <a:masterClrMapping/>
  </p:clrMapOvr>
</p:sldLayout>
</file>

<file path=ppt/slideLayouts/slideLayout29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28600"/>
            <a:ext cx="2057400" cy="48768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28600"/>
            <a:ext cx="6019800" cy="48768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rgbClr val="000000"/>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rgbClr val="000000"/>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1D4F4546-0F7E-41E6-80CF-76E9B21B67C3}" type="slidenum">
              <a:rPr kumimoji="0" lang="en-US" altLang="zh-CN" sz="1400" b="0" i="0" u="none" strike="noStrike" kern="1200" cap="none" spc="0" normalizeH="0" baseline="0" noProof="0" smtClean="0">
                <a:ln>
                  <a:noFill/>
                </a:ln>
                <a:solidFill>
                  <a:srgbClr val="000000"/>
                </a:solidFill>
                <a:effectLst/>
                <a:uLnTx/>
                <a:uFillTx/>
                <a:latin typeface="Gulim" pitchFamily="34" charset="-127"/>
                <a:ea typeface="Gulim" pitchFamily="34" charset="-127"/>
                <a:cs typeface="+mn-cs"/>
              </a:rPr>
              <a:t>‹#›</a:t>
            </a:fld>
            <a:endParaRPr kumimoji="0" lang="en-US" altLang="zh-CN" sz="1400" b="0" i="0" u="none" strike="noStrike" kern="1200" cap="none" spc="0" normalizeH="0" baseline="0" noProof="0" smtClean="0">
              <a:ln>
                <a:noFill/>
              </a:ln>
              <a:solidFill>
                <a:srgbClr val="000000"/>
              </a:solidFill>
              <a:effectLst/>
              <a:uLnTx/>
              <a:uFillTx/>
              <a:latin typeface="Gulim" pitchFamily="34" charset="-127"/>
              <a:ea typeface="Gulim" pitchFamily="34" charset="-127"/>
              <a:cs typeface="+mn-cs"/>
            </a:endParaRPr>
          </a:p>
        </p:txBody>
      </p:sp>
    </p:spTree>
  </p:cSld>
  <p:clrMapOvr>
    <a:masterClrMapping/>
  </p:clrMapOvr>
</p:sldLayout>
</file>

<file path=ppt/slideLayouts/slideLayout29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774825"/>
            <a:ext cx="7772400" cy="1225550"/>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238500"/>
            <a:ext cx="6400800" cy="14605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rgbClr val="000000"/>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rgbClr val="000000"/>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4225D5B3-0466-4D1E-84BD-F3AF1C65D5E6}" type="slidenum">
              <a:rPr kumimoji="0" lang="en-US" altLang="zh-CN" sz="1400" b="0" i="0" u="none" strike="noStrike" kern="1200" cap="none" spc="0" normalizeH="0" baseline="0" noProof="0" smtClean="0">
                <a:ln>
                  <a:noFill/>
                </a:ln>
                <a:solidFill>
                  <a:srgbClr val="000000"/>
                </a:solidFill>
                <a:effectLst/>
                <a:uLnTx/>
                <a:uFillTx/>
                <a:latin typeface="Gulim" pitchFamily="34" charset="-127"/>
                <a:ea typeface="Gulim" pitchFamily="34" charset="-127"/>
                <a:cs typeface="+mn-cs"/>
              </a:rPr>
              <a:t>‹#›</a:t>
            </a:fld>
            <a:endParaRPr kumimoji="0" lang="en-US" altLang="zh-CN" sz="1400" b="0" i="0" u="none" strike="noStrike" kern="1200" cap="none" spc="0" normalizeH="0" baseline="0" noProof="0" smtClean="0">
              <a:ln>
                <a:noFill/>
              </a:ln>
              <a:solidFill>
                <a:srgbClr val="000000"/>
              </a:solidFill>
              <a:effectLst/>
              <a:uLnTx/>
              <a:uFillTx/>
              <a:latin typeface="Gulim" pitchFamily="34" charset="-127"/>
              <a:ea typeface="Gulim" pitchFamily="34" charset="-127"/>
              <a:cs typeface="+mn-cs"/>
            </a:endParaRPr>
          </a:p>
        </p:txBody>
      </p:sp>
    </p:spTree>
  </p:cSld>
  <p:clrMapOvr>
    <a:masterClrMapping/>
  </p:clrMapOvr>
</p:sldLayout>
</file>

<file path=ppt/slideLayouts/slideLayout29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rgbClr val="000000"/>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rgbClr val="000000"/>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4225D5B3-0466-4D1E-84BD-F3AF1C65D5E6}" type="slidenum">
              <a:rPr kumimoji="0" lang="en-US" altLang="zh-CN" sz="1400" b="0" i="0" u="none" strike="noStrike" kern="1200" cap="none" spc="0" normalizeH="0" baseline="0" noProof="0" smtClean="0">
                <a:ln>
                  <a:noFill/>
                </a:ln>
                <a:solidFill>
                  <a:srgbClr val="000000"/>
                </a:solidFill>
                <a:effectLst/>
                <a:uLnTx/>
                <a:uFillTx/>
                <a:latin typeface="Gulim" pitchFamily="34" charset="-127"/>
                <a:ea typeface="Gulim" pitchFamily="34" charset="-127"/>
                <a:cs typeface="+mn-cs"/>
              </a:rPr>
              <a:t>‹#›</a:t>
            </a:fld>
            <a:endParaRPr kumimoji="0" lang="en-US" altLang="zh-CN" sz="1400" b="0" i="0" u="none" strike="noStrike" kern="1200" cap="none" spc="0" normalizeH="0" baseline="0" noProof="0" smtClean="0">
              <a:ln>
                <a:noFill/>
              </a:ln>
              <a:solidFill>
                <a:srgbClr val="000000"/>
              </a:solidFill>
              <a:effectLst/>
              <a:uLnTx/>
              <a:uFillTx/>
              <a:latin typeface="Gulim" pitchFamily="34" charset="-127"/>
              <a:ea typeface="Gulim" pitchFamily="34" charset="-127"/>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671888"/>
            <a:ext cx="7772400" cy="1135062"/>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422525"/>
            <a:ext cx="7772400" cy="1249363"/>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37A9F5F4-4FD4-4392-A576-9DC51DC6D101}" type="slidenum">
              <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宋体" panose="02010600030101010101" pitchFamily="2" charset="-122"/>
                <a:cs typeface="+mn-cs"/>
              </a:rPr>
              <a:t>‹#›</a:t>
            </a:fld>
            <a:endPar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27013"/>
            <a:ext cx="3008313" cy="968375"/>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27013"/>
            <a:ext cx="5111750" cy="48783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195388"/>
            <a:ext cx="3008313" cy="39100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1"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rgbClr val="000000"/>
              </a:solidFill>
              <a:effectLst/>
              <a:uLnTx/>
              <a:uFillTx/>
              <a:latin typeface="+mn-lt"/>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1"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rgbClr val="000000"/>
              </a:solidFill>
              <a:effectLst/>
              <a:uLnTx/>
              <a:uFillTx/>
              <a:latin typeface="+mn-lt"/>
              <a:ea typeface="+mn-ea"/>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1" hangingPunct="1">
              <a:lnSpc>
                <a:spcPct val="100000"/>
              </a:lnSpc>
              <a:spcBef>
                <a:spcPct val="0"/>
              </a:spcBef>
              <a:spcAft>
                <a:spcPct val="0"/>
              </a:spcAft>
              <a:buClrTx/>
              <a:buSzTx/>
              <a:buFont typeface="Arial" panose="020B0604020202020204" pitchFamily="34" charset="0"/>
              <a:buNone/>
              <a:defRPr/>
            </a:pPr>
            <a:fld id="{1D9004E7-B820-499D-95C3-2CF7378E0EBA}" type="slidenum">
              <a:rPr kumimoji="0" lang="en-US" altLang="zh-CN" sz="1400" b="0" i="0" u="none" strike="noStrike" kern="1200" cap="none" spc="0" normalizeH="0" baseline="0" noProof="0" smtClean="0">
                <a:ln>
                  <a:noFill/>
                </a:ln>
                <a:solidFill>
                  <a:srgbClr val="000000"/>
                </a:solidFill>
                <a:effectLst/>
                <a:uLnTx/>
                <a:uFillTx/>
                <a:latin typeface="Gulim" pitchFamily="34" charset="-127"/>
                <a:ea typeface="Gulim" pitchFamily="34" charset="-127"/>
                <a:cs typeface="+mn-cs"/>
              </a:rPr>
              <a:t>‹#›</a:t>
            </a:fld>
            <a:endParaRPr kumimoji="0" lang="en-US" altLang="zh-CN" sz="1400" b="0" i="0" u="none" strike="noStrike" kern="1200" cap="none" spc="0" normalizeH="0" baseline="0" noProof="0" smtClean="0">
              <a:ln>
                <a:noFill/>
              </a:ln>
              <a:solidFill>
                <a:srgbClr val="000000"/>
              </a:solidFill>
              <a:effectLst/>
              <a:uLnTx/>
              <a:uFillTx/>
              <a:latin typeface="Gulim" pitchFamily="34" charset="-127"/>
              <a:ea typeface="Gulim" pitchFamily="34" charset="-127"/>
              <a:cs typeface="+mn-cs"/>
            </a:endParaRPr>
          </a:p>
        </p:txBody>
      </p:sp>
    </p:spTree>
  </p:cSld>
  <p:clrMapOvr>
    <a:masterClrMapping/>
  </p:clrMapOvr>
</p:sldLayout>
</file>

<file path=ppt/slideLayouts/slideLayout30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671888"/>
            <a:ext cx="7772400" cy="1135062"/>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422525"/>
            <a:ext cx="7772400" cy="1249363"/>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rgbClr val="000000"/>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rgbClr val="000000"/>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4225D5B3-0466-4D1E-84BD-F3AF1C65D5E6}" type="slidenum">
              <a:rPr kumimoji="0" lang="en-US" altLang="zh-CN" sz="1400" b="0" i="0" u="none" strike="noStrike" kern="1200" cap="none" spc="0" normalizeH="0" baseline="0" noProof="0" smtClean="0">
                <a:ln>
                  <a:noFill/>
                </a:ln>
                <a:solidFill>
                  <a:srgbClr val="000000"/>
                </a:solidFill>
                <a:effectLst/>
                <a:uLnTx/>
                <a:uFillTx/>
                <a:latin typeface="Gulim" pitchFamily="34" charset="-127"/>
                <a:ea typeface="Gulim" pitchFamily="34" charset="-127"/>
                <a:cs typeface="+mn-cs"/>
              </a:rPr>
              <a:t>‹#›</a:t>
            </a:fld>
            <a:endParaRPr kumimoji="0" lang="en-US" altLang="zh-CN" sz="1400" b="0" i="0" u="none" strike="noStrike" kern="1200" cap="none" spc="0" normalizeH="0" baseline="0" noProof="0" smtClean="0">
              <a:ln>
                <a:noFill/>
              </a:ln>
              <a:solidFill>
                <a:srgbClr val="000000"/>
              </a:solidFill>
              <a:effectLst/>
              <a:uLnTx/>
              <a:uFillTx/>
              <a:latin typeface="Gulim" pitchFamily="34" charset="-127"/>
              <a:ea typeface="Gulim" pitchFamily="34" charset="-127"/>
              <a:cs typeface="+mn-cs"/>
            </a:endParaRPr>
          </a:p>
        </p:txBody>
      </p:sp>
    </p:spTree>
  </p:cSld>
  <p:clrMapOvr>
    <a:masterClrMapping/>
  </p:clrMapOvr>
</p:sldLayout>
</file>

<file path=ppt/slideLayouts/slideLayout30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333500"/>
            <a:ext cx="4038600" cy="37719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333500"/>
            <a:ext cx="4038600" cy="37719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rgbClr val="000000"/>
              </a:solidFill>
              <a:effectLst/>
              <a:uLnTx/>
              <a:uFillTx/>
              <a:latin typeface="+mn-lt"/>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rgbClr val="000000"/>
              </a:solidFill>
              <a:effectLst/>
              <a:uLnTx/>
              <a:uFillTx/>
              <a:latin typeface="+mn-lt"/>
              <a:ea typeface="+mn-ea"/>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4225D5B3-0466-4D1E-84BD-F3AF1C65D5E6}" type="slidenum">
              <a:rPr kumimoji="0" lang="en-US" altLang="zh-CN" sz="1400" b="0" i="0" u="none" strike="noStrike" kern="1200" cap="none" spc="0" normalizeH="0" baseline="0" noProof="0" smtClean="0">
                <a:ln>
                  <a:noFill/>
                </a:ln>
                <a:solidFill>
                  <a:srgbClr val="000000"/>
                </a:solidFill>
                <a:effectLst/>
                <a:uLnTx/>
                <a:uFillTx/>
                <a:latin typeface="Gulim" pitchFamily="34" charset="-127"/>
                <a:ea typeface="Gulim" pitchFamily="34" charset="-127"/>
                <a:cs typeface="+mn-cs"/>
              </a:rPr>
              <a:t>‹#›</a:t>
            </a:fld>
            <a:endParaRPr kumimoji="0" lang="en-US" altLang="zh-CN" sz="1400" b="0" i="0" u="none" strike="noStrike" kern="1200" cap="none" spc="0" normalizeH="0" baseline="0" noProof="0" smtClean="0">
              <a:ln>
                <a:noFill/>
              </a:ln>
              <a:solidFill>
                <a:srgbClr val="000000"/>
              </a:solidFill>
              <a:effectLst/>
              <a:uLnTx/>
              <a:uFillTx/>
              <a:latin typeface="Gulim" pitchFamily="34" charset="-127"/>
              <a:ea typeface="Gulim" pitchFamily="34" charset="-127"/>
              <a:cs typeface="+mn-cs"/>
            </a:endParaRPr>
          </a:p>
        </p:txBody>
      </p:sp>
    </p:spTree>
  </p:cSld>
  <p:clrMapOvr>
    <a:masterClrMapping/>
  </p:clrMapOvr>
</p:sldLayout>
</file>

<file path=ppt/slideLayouts/slideLayout30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279525"/>
            <a:ext cx="4040188" cy="5334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812925"/>
            <a:ext cx="4040188" cy="32924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279525"/>
            <a:ext cx="4041775" cy="5334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1812925"/>
            <a:ext cx="4041775" cy="32924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rgbClr val="000000"/>
              </a:solidFill>
              <a:effectLst/>
              <a:uLnTx/>
              <a:uFillTx/>
              <a:latin typeface="+mn-lt"/>
              <a:ea typeface="+mn-ea"/>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rgbClr val="000000"/>
              </a:solidFill>
              <a:effectLst/>
              <a:uLnTx/>
              <a:uFillTx/>
              <a:latin typeface="+mn-lt"/>
              <a:ea typeface="+mn-ea"/>
              <a:cs typeface="+mn-cs"/>
            </a:endParaRPr>
          </a:p>
        </p:txBody>
      </p:sp>
      <p:sp>
        <p:nvSpPr>
          <p:cNvPr id="9" name="灯片编号占位符 8"/>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4225D5B3-0466-4D1E-84BD-F3AF1C65D5E6}" type="slidenum">
              <a:rPr kumimoji="0" lang="en-US" altLang="zh-CN" sz="1400" b="0" i="0" u="none" strike="noStrike" kern="1200" cap="none" spc="0" normalizeH="0" baseline="0" noProof="0" smtClean="0">
                <a:ln>
                  <a:noFill/>
                </a:ln>
                <a:solidFill>
                  <a:srgbClr val="000000"/>
                </a:solidFill>
                <a:effectLst/>
                <a:uLnTx/>
                <a:uFillTx/>
                <a:latin typeface="Gulim" pitchFamily="34" charset="-127"/>
                <a:ea typeface="Gulim" pitchFamily="34" charset="-127"/>
                <a:cs typeface="+mn-cs"/>
              </a:rPr>
              <a:t>‹#›</a:t>
            </a:fld>
            <a:endParaRPr kumimoji="0" lang="en-US" altLang="zh-CN" sz="1400" b="0" i="0" u="none" strike="noStrike" kern="1200" cap="none" spc="0" normalizeH="0" baseline="0" noProof="0" smtClean="0">
              <a:ln>
                <a:noFill/>
              </a:ln>
              <a:solidFill>
                <a:srgbClr val="000000"/>
              </a:solidFill>
              <a:effectLst/>
              <a:uLnTx/>
              <a:uFillTx/>
              <a:latin typeface="Gulim" pitchFamily="34" charset="-127"/>
              <a:ea typeface="Gulim" pitchFamily="34" charset="-127"/>
              <a:cs typeface="+mn-cs"/>
            </a:endParaRPr>
          </a:p>
        </p:txBody>
      </p:sp>
    </p:spTree>
  </p:cSld>
  <p:clrMapOvr>
    <a:masterClrMapping/>
  </p:clrMapOvr>
</p:sldLayout>
</file>

<file path=ppt/slideLayouts/slideLayout30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rgbClr val="000000"/>
              </a:solidFill>
              <a:effectLst/>
              <a:uLnTx/>
              <a:uFillTx/>
              <a:latin typeface="+mn-lt"/>
              <a:ea typeface="+mn-ea"/>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rgbClr val="000000"/>
              </a:solidFill>
              <a:effectLst/>
              <a:uLnTx/>
              <a:uFillTx/>
              <a:latin typeface="+mn-lt"/>
              <a:ea typeface="+mn-ea"/>
              <a:cs typeface="+mn-cs"/>
            </a:endParaRPr>
          </a:p>
        </p:txBody>
      </p:sp>
      <p:sp>
        <p:nvSpPr>
          <p:cNvPr id="5" name="灯片编号占位符 4"/>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4225D5B3-0466-4D1E-84BD-F3AF1C65D5E6}" type="slidenum">
              <a:rPr kumimoji="0" lang="en-US" altLang="zh-CN" sz="1400" b="0" i="0" u="none" strike="noStrike" kern="1200" cap="none" spc="0" normalizeH="0" baseline="0" noProof="0" smtClean="0">
                <a:ln>
                  <a:noFill/>
                </a:ln>
                <a:solidFill>
                  <a:srgbClr val="000000"/>
                </a:solidFill>
                <a:effectLst/>
                <a:uLnTx/>
                <a:uFillTx/>
                <a:latin typeface="Gulim" pitchFamily="34" charset="-127"/>
                <a:ea typeface="Gulim" pitchFamily="34" charset="-127"/>
                <a:cs typeface="+mn-cs"/>
              </a:rPr>
              <a:t>‹#›</a:t>
            </a:fld>
            <a:endParaRPr kumimoji="0" lang="en-US" altLang="zh-CN" sz="1400" b="0" i="0" u="none" strike="noStrike" kern="1200" cap="none" spc="0" normalizeH="0" baseline="0" noProof="0" smtClean="0">
              <a:ln>
                <a:noFill/>
              </a:ln>
              <a:solidFill>
                <a:srgbClr val="000000"/>
              </a:solidFill>
              <a:effectLst/>
              <a:uLnTx/>
              <a:uFillTx/>
              <a:latin typeface="Gulim" pitchFamily="34" charset="-127"/>
              <a:ea typeface="Gulim" pitchFamily="34" charset="-127"/>
              <a:cs typeface="+mn-cs"/>
            </a:endParaRPr>
          </a:p>
        </p:txBody>
      </p:sp>
    </p:spTree>
  </p:cSld>
  <p:clrMapOvr>
    <a:masterClrMapping/>
  </p:clrMapOvr>
</p:sldLayout>
</file>

<file path=ppt/slideLayouts/slideLayout30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rgbClr val="000000"/>
              </a:solidFill>
              <a:effectLst/>
              <a:uLnTx/>
              <a:uFillTx/>
              <a:latin typeface="+mn-lt"/>
              <a:ea typeface="+mn-ea"/>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rgbClr val="000000"/>
              </a:solidFill>
              <a:effectLst/>
              <a:uLnTx/>
              <a:uFillTx/>
              <a:latin typeface="+mn-lt"/>
              <a:ea typeface="+mn-ea"/>
              <a:cs typeface="+mn-cs"/>
            </a:endParaRPr>
          </a:p>
        </p:txBody>
      </p:sp>
      <p:sp>
        <p:nvSpPr>
          <p:cNvPr id="4" name="灯片编号占位符 3"/>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4225D5B3-0466-4D1E-84BD-F3AF1C65D5E6}" type="slidenum">
              <a:rPr kumimoji="0" lang="en-US" altLang="zh-CN" sz="1400" b="0" i="0" u="none" strike="noStrike" kern="1200" cap="none" spc="0" normalizeH="0" baseline="0" noProof="0" smtClean="0">
                <a:ln>
                  <a:noFill/>
                </a:ln>
                <a:solidFill>
                  <a:srgbClr val="000000"/>
                </a:solidFill>
                <a:effectLst/>
                <a:uLnTx/>
                <a:uFillTx/>
                <a:latin typeface="Gulim" pitchFamily="34" charset="-127"/>
                <a:ea typeface="Gulim" pitchFamily="34" charset="-127"/>
                <a:cs typeface="+mn-cs"/>
              </a:rPr>
              <a:t>‹#›</a:t>
            </a:fld>
            <a:endParaRPr kumimoji="0" lang="en-US" altLang="zh-CN" sz="1400" b="0" i="0" u="none" strike="noStrike" kern="1200" cap="none" spc="0" normalizeH="0" baseline="0" noProof="0" smtClean="0">
              <a:ln>
                <a:noFill/>
              </a:ln>
              <a:solidFill>
                <a:srgbClr val="000000"/>
              </a:solidFill>
              <a:effectLst/>
              <a:uLnTx/>
              <a:uFillTx/>
              <a:latin typeface="Gulim" pitchFamily="34" charset="-127"/>
              <a:ea typeface="Gulim" pitchFamily="34" charset="-127"/>
              <a:cs typeface="+mn-cs"/>
            </a:endParaRPr>
          </a:p>
        </p:txBody>
      </p:sp>
    </p:spTree>
  </p:cSld>
  <p:clrMapOvr>
    <a:masterClrMapping/>
  </p:clrMapOvr>
</p:sldLayout>
</file>

<file path=ppt/slideLayouts/slideLayout30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27013"/>
            <a:ext cx="3008313" cy="968375"/>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27013"/>
            <a:ext cx="5111750" cy="48783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195388"/>
            <a:ext cx="3008313" cy="39100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rgbClr val="000000"/>
              </a:solidFill>
              <a:effectLst/>
              <a:uLnTx/>
              <a:uFillTx/>
              <a:latin typeface="+mn-lt"/>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rgbClr val="000000"/>
              </a:solidFill>
              <a:effectLst/>
              <a:uLnTx/>
              <a:uFillTx/>
              <a:latin typeface="+mn-lt"/>
              <a:ea typeface="+mn-ea"/>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4225D5B3-0466-4D1E-84BD-F3AF1C65D5E6}" type="slidenum">
              <a:rPr kumimoji="0" lang="en-US" altLang="zh-CN" sz="1400" b="0" i="0" u="none" strike="noStrike" kern="1200" cap="none" spc="0" normalizeH="0" baseline="0" noProof="0" smtClean="0">
                <a:ln>
                  <a:noFill/>
                </a:ln>
                <a:solidFill>
                  <a:srgbClr val="000000"/>
                </a:solidFill>
                <a:effectLst/>
                <a:uLnTx/>
                <a:uFillTx/>
                <a:latin typeface="Gulim" pitchFamily="34" charset="-127"/>
                <a:ea typeface="Gulim" pitchFamily="34" charset="-127"/>
                <a:cs typeface="+mn-cs"/>
              </a:rPr>
              <a:t>‹#›</a:t>
            </a:fld>
            <a:endParaRPr kumimoji="0" lang="en-US" altLang="zh-CN" sz="1400" b="0" i="0" u="none" strike="noStrike" kern="1200" cap="none" spc="0" normalizeH="0" baseline="0" noProof="0" smtClean="0">
              <a:ln>
                <a:noFill/>
              </a:ln>
              <a:solidFill>
                <a:srgbClr val="000000"/>
              </a:solidFill>
              <a:effectLst/>
              <a:uLnTx/>
              <a:uFillTx/>
              <a:latin typeface="Gulim" pitchFamily="34" charset="-127"/>
              <a:ea typeface="Gulim" pitchFamily="34" charset="-127"/>
              <a:cs typeface="+mn-cs"/>
            </a:endParaRPr>
          </a:p>
        </p:txBody>
      </p:sp>
    </p:spTree>
  </p:cSld>
  <p:clrMapOvr>
    <a:masterClrMapping/>
  </p:clrMapOvr>
</p:sldLayout>
</file>

<file path=ppt/slideLayouts/slideLayout30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000500"/>
            <a:ext cx="5486400" cy="473075"/>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511175"/>
            <a:ext cx="5486400" cy="34290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1" hangingPunct="0">
              <a:lnSpc>
                <a:spcPct val="100000"/>
              </a:lnSpc>
              <a:spcBef>
                <a:spcPct val="20000"/>
              </a:spcBef>
              <a:spcAft>
                <a:spcPct val="0"/>
              </a:spcAft>
              <a:buClrTx/>
              <a:buSzTx/>
              <a:buFontTx/>
              <a:buNone/>
              <a:defRPr/>
            </a:pPr>
            <a:endParaRPr kumimoji="0"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4473575"/>
            <a:ext cx="5486400" cy="66992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rgbClr val="000000"/>
              </a:solidFill>
              <a:effectLst/>
              <a:uLnTx/>
              <a:uFillTx/>
              <a:latin typeface="+mn-lt"/>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rgbClr val="000000"/>
              </a:solidFill>
              <a:effectLst/>
              <a:uLnTx/>
              <a:uFillTx/>
              <a:latin typeface="+mn-lt"/>
              <a:ea typeface="+mn-ea"/>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4225D5B3-0466-4D1E-84BD-F3AF1C65D5E6}" type="slidenum">
              <a:rPr kumimoji="0" lang="en-US" altLang="zh-CN" sz="1400" b="0" i="0" u="none" strike="noStrike" kern="1200" cap="none" spc="0" normalizeH="0" baseline="0" noProof="0" smtClean="0">
                <a:ln>
                  <a:noFill/>
                </a:ln>
                <a:solidFill>
                  <a:srgbClr val="000000"/>
                </a:solidFill>
                <a:effectLst/>
                <a:uLnTx/>
                <a:uFillTx/>
                <a:latin typeface="Gulim" pitchFamily="34" charset="-127"/>
                <a:ea typeface="Gulim" pitchFamily="34" charset="-127"/>
                <a:cs typeface="+mn-cs"/>
              </a:rPr>
              <a:t>‹#›</a:t>
            </a:fld>
            <a:endParaRPr kumimoji="0" lang="en-US" altLang="zh-CN" sz="1400" b="0" i="0" u="none" strike="noStrike" kern="1200" cap="none" spc="0" normalizeH="0" baseline="0" noProof="0" smtClean="0">
              <a:ln>
                <a:noFill/>
              </a:ln>
              <a:solidFill>
                <a:srgbClr val="000000"/>
              </a:solidFill>
              <a:effectLst/>
              <a:uLnTx/>
              <a:uFillTx/>
              <a:latin typeface="Gulim" pitchFamily="34" charset="-127"/>
              <a:ea typeface="Gulim" pitchFamily="34" charset="-127"/>
              <a:cs typeface="+mn-cs"/>
            </a:endParaRPr>
          </a:p>
        </p:txBody>
      </p:sp>
    </p:spTree>
  </p:cSld>
  <p:clrMapOvr>
    <a:masterClrMapping/>
  </p:clrMapOvr>
</p:sldLayout>
</file>

<file path=ppt/slideLayouts/slideLayout30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rgbClr val="000000"/>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rgbClr val="000000"/>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4225D5B3-0466-4D1E-84BD-F3AF1C65D5E6}" type="slidenum">
              <a:rPr kumimoji="0" lang="en-US" altLang="zh-CN" sz="1400" b="0" i="0" u="none" strike="noStrike" kern="1200" cap="none" spc="0" normalizeH="0" baseline="0" noProof="0" smtClean="0">
                <a:ln>
                  <a:noFill/>
                </a:ln>
                <a:solidFill>
                  <a:srgbClr val="000000"/>
                </a:solidFill>
                <a:effectLst/>
                <a:uLnTx/>
                <a:uFillTx/>
                <a:latin typeface="Gulim" pitchFamily="34" charset="-127"/>
                <a:ea typeface="Gulim" pitchFamily="34" charset="-127"/>
                <a:cs typeface="+mn-cs"/>
              </a:rPr>
              <a:t>‹#›</a:t>
            </a:fld>
            <a:endParaRPr kumimoji="0" lang="en-US" altLang="zh-CN" sz="1400" b="0" i="0" u="none" strike="noStrike" kern="1200" cap="none" spc="0" normalizeH="0" baseline="0" noProof="0" smtClean="0">
              <a:ln>
                <a:noFill/>
              </a:ln>
              <a:solidFill>
                <a:srgbClr val="000000"/>
              </a:solidFill>
              <a:effectLst/>
              <a:uLnTx/>
              <a:uFillTx/>
              <a:latin typeface="Gulim" pitchFamily="34" charset="-127"/>
              <a:ea typeface="Gulim" pitchFamily="34" charset="-127"/>
              <a:cs typeface="+mn-cs"/>
            </a:endParaRPr>
          </a:p>
        </p:txBody>
      </p:sp>
    </p:spTree>
  </p:cSld>
  <p:clrMapOvr>
    <a:masterClrMapping/>
  </p:clrMapOvr>
</p:sldLayout>
</file>

<file path=ppt/slideLayouts/slideLayout308.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28600"/>
            <a:ext cx="2057400" cy="48768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28600"/>
            <a:ext cx="6019800" cy="48768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rgbClr val="000000"/>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rgbClr val="000000"/>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4225D5B3-0466-4D1E-84BD-F3AF1C65D5E6}" type="slidenum">
              <a:rPr kumimoji="0" lang="en-US" altLang="zh-CN" sz="1400" b="0" i="0" u="none" strike="noStrike" kern="1200" cap="none" spc="0" normalizeH="0" baseline="0" noProof="0" smtClean="0">
                <a:ln>
                  <a:noFill/>
                </a:ln>
                <a:solidFill>
                  <a:srgbClr val="000000"/>
                </a:solidFill>
                <a:effectLst/>
                <a:uLnTx/>
                <a:uFillTx/>
                <a:latin typeface="Gulim" pitchFamily="34" charset="-127"/>
                <a:ea typeface="Gulim" pitchFamily="34" charset="-127"/>
                <a:cs typeface="+mn-cs"/>
              </a:rPr>
              <a:t>‹#›</a:t>
            </a:fld>
            <a:endParaRPr kumimoji="0" lang="en-US" altLang="zh-CN" sz="1400" b="0" i="0" u="none" strike="noStrike" kern="1200" cap="none" spc="0" normalizeH="0" baseline="0" noProof="0" smtClean="0">
              <a:ln>
                <a:noFill/>
              </a:ln>
              <a:solidFill>
                <a:srgbClr val="000000"/>
              </a:solidFill>
              <a:effectLst/>
              <a:uLnTx/>
              <a:uFillTx/>
              <a:latin typeface="Gulim" pitchFamily="34" charset="-127"/>
              <a:ea typeface="Gulim" pitchFamily="34" charset="-127"/>
              <a:cs typeface="+mn-cs"/>
            </a:endParaRPr>
          </a:p>
        </p:txBody>
      </p:sp>
    </p:spTree>
  </p:cSld>
  <p:clrMapOvr>
    <a:masterClrMapping/>
  </p:clrMapOvr>
</p:sldLayout>
</file>

<file path=ppt/slideLayouts/slideLayout30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774825"/>
            <a:ext cx="7772400" cy="1225550"/>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238500"/>
            <a:ext cx="6400800" cy="14605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rgbClr val="000000"/>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rgbClr val="000000"/>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3E21E107-DD3A-4BF4-BAD7-7BDFD2FDA8B2}" type="slidenum">
              <a:rPr kumimoji="0" lang="en-US" altLang="zh-CN" sz="1400" b="0" i="0" u="none" strike="noStrike" kern="1200" cap="none" spc="0" normalizeH="0" baseline="0" noProof="0" smtClean="0">
                <a:ln>
                  <a:noFill/>
                </a:ln>
                <a:solidFill>
                  <a:srgbClr val="000000"/>
                </a:solidFill>
                <a:effectLst/>
                <a:uLnTx/>
                <a:uFillTx/>
                <a:latin typeface="Gulim" pitchFamily="34" charset="-127"/>
                <a:ea typeface="Gulim" pitchFamily="34" charset="-127"/>
                <a:cs typeface="+mn-cs"/>
              </a:rPr>
              <a:t>‹#›</a:t>
            </a:fld>
            <a:endParaRPr kumimoji="0" lang="en-US" altLang="zh-CN" sz="1400" b="0" i="0" u="none" strike="noStrike" kern="1200" cap="none" spc="0" normalizeH="0" baseline="0" noProof="0" smtClean="0">
              <a:ln>
                <a:noFill/>
              </a:ln>
              <a:solidFill>
                <a:srgbClr val="000000"/>
              </a:solidFill>
              <a:effectLst/>
              <a:uLnTx/>
              <a:uFillTx/>
              <a:latin typeface="Gulim" pitchFamily="34" charset="-127"/>
              <a:ea typeface="Gulim" pitchFamily="34" charset="-127"/>
              <a:cs typeface="+mn-cs"/>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000500"/>
            <a:ext cx="5486400" cy="473075"/>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511175"/>
            <a:ext cx="5486400" cy="34290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1" hangingPunct="0">
              <a:lnSpc>
                <a:spcPct val="100000"/>
              </a:lnSpc>
              <a:spcBef>
                <a:spcPct val="20000"/>
              </a:spcBef>
              <a:spcAft>
                <a:spcPct val="0"/>
              </a:spcAft>
              <a:buClrTx/>
              <a:buSzTx/>
              <a:buFontTx/>
              <a:buNone/>
              <a:defRPr/>
            </a:pPr>
            <a:endParaRPr kumimoji="0"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4473575"/>
            <a:ext cx="5486400" cy="66992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1"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rgbClr val="000000"/>
              </a:solidFill>
              <a:effectLst/>
              <a:uLnTx/>
              <a:uFillTx/>
              <a:latin typeface="+mn-lt"/>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1"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rgbClr val="000000"/>
              </a:solidFill>
              <a:effectLst/>
              <a:uLnTx/>
              <a:uFillTx/>
              <a:latin typeface="+mn-lt"/>
              <a:ea typeface="+mn-ea"/>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1" hangingPunct="1">
              <a:lnSpc>
                <a:spcPct val="100000"/>
              </a:lnSpc>
              <a:spcBef>
                <a:spcPct val="0"/>
              </a:spcBef>
              <a:spcAft>
                <a:spcPct val="0"/>
              </a:spcAft>
              <a:buClrTx/>
              <a:buSzTx/>
              <a:buFont typeface="Arial" panose="020B0604020202020204" pitchFamily="34" charset="0"/>
              <a:buNone/>
              <a:defRPr/>
            </a:pPr>
            <a:fld id="{1D9004E7-B820-499D-95C3-2CF7378E0EBA}" type="slidenum">
              <a:rPr kumimoji="0" lang="en-US" altLang="zh-CN" sz="1400" b="0" i="0" u="none" strike="noStrike" kern="1200" cap="none" spc="0" normalizeH="0" baseline="0" noProof="0" smtClean="0">
                <a:ln>
                  <a:noFill/>
                </a:ln>
                <a:solidFill>
                  <a:srgbClr val="000000"/>
                </a:solidFill>
                <a:effectLst/>
                <a:uLnTx/>
                <a:uFillTx/>
                <a:latin typeface="Gulim" pitchFamily="34" charset="-127"/>
                <a:ea typeface="Gulim" pitchFamily="34" charset="-127"/>
                <a:cs typeface="+mn-cs"/>
              </a:rPr>
              <a:t>‹#›</a:t>
            </a:fld>
            <a:endParaRPr kumimoji="0" lang="en-US" altLang="zh-CN" sz="1400" b="0" i="0" u="none" strike="noStrike" kern="1200" cap="none" spc="0" normalizeH="0" baseline="0" noProof="0" smtClean="0">
              <a:ln>
                <a:noFill/>
              </a:ln>
              <a:solidFill>
                <a:srgbClr val="000000"/>
              </a:solidFill>
              <a:effectLst/>
              <a:uLnTx/>
              <a:uFillTx/>
              <a:latin typeface="Gulim" pitchFamily="34" charset="-127"/>
              <a:ea typeface="Gulim" pitchFamily="34" charset="-127"/>
              <a:cs typeface="+mn-cs"/>
            </a:endParaRPr>
          </a:p>
        </p:txBody>
      </p:sp>
    </p:spTree>
  </p:cSld>
  <p:clrMapOvr>
    <a:masterClrMapping/>
  </p:clrMapOvr>
</p:sldLayout>
</file>

<file path=ppt/slideLayouts/slideLayout31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rgbClr val="000000"/>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rgbClr val="000000"/>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3E21E107-DD3A-4BF4-BAD7-7BDFD2FDA8B2}" type="slidenum">
              <a:rPr kumimoji="0" lang="en-US" altLang="zh-CN" sz="1400" b="0" i="0" u="none" strike="noStrike" kern="1200" cap="none" spc="0" normalizeH="0" baseline="0" noProof="0" smtClean="0">
                <a:ln>
                  <a:noFill/>
                </a:ln>
                <a:solidFill>
                  <a:srgbClr val="000000"/>
                </a:solidFill>
                <a:effectLst/>
                <a:uLnTx/>
                <a:uFillTx/>
                <a:latin typeface="Gulim" pitchFamily="34" charset="-127"/>
                <a:ea typeface="Gulim" pitchFamily="34" charset="-127"/>
                <a:cs typeface="+mn-cs"/>
              </a:rPr>
              <a:t>‹#›</a:t>
            </a:fld>
            <a:endParaRPr kumimoji="0" lang="en-US" altLang="zh-CN" sz="1400" b="0" i="0" u="none" strike="noStrike" kern="1200" cap="none" spc="0" normalizeH="0" baseline="0" noProof="0" smtClean="0">
              <a:ln>
                <a:noFill/>
              </a:ln>
              <a:solidFill>
                <a:srgbClr val="000000"/>
              </a:solidFill>
              <a:effectLst/>
              <a:uLnTx/>
              <a:uFillTx/>
              <a:latin typeface="Gulim" pitchFamily="34" charset="-127"/>
              <a:ea typeface="Gulim" pitchFamily="34" charset="-127"/>
              <a:cs typeface="+mn-cs"/>
            </a:endParaRPr>
          </a:p>
        </p:txBody>
      </p:sp>
    </p:spTree>
  </p:cSld>
  <p:clrMapOvr>
    <a:masterClrMapping/>
  </p:clrMapOvr>
</p:sldLayout>
</file>

<file path=ppt/slideLayouts/slideLayout31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671888"/>
            <a:ext cx="7772400" cy="1135062"/>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422525"/>
            <a:ext cx="7772400" cy="1249363"/>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rgbClr val="000000"/>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rgbClr val="000000"/>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3E21E107-DD3A-4BF4-BAD7-7BDFD2FDA8B2}" type="slidenum">
              <a:rPr kumimoji="0" lang="en-US" altLang="zh-CN" sz="1400" b="0" i="0" u="none" strike="noStrike" kern="1200" cap="none" spc="0" normalizeH="0" baseline="0" noProof="0" smtClean="0">
                <a:ln>
                  <a:noFill/>
                </a:ln>
                <a:solidFill>
                  <a:srgbClr val="000000"/>
                </a:solidFill>
                <a:effectLst/>
                <a:uLnTx/>
                <a:uFillTx/>
                <a:latin typeface="Gulim" pitchFamily="34" charset="-127"/>
                <a:ea typeface="Gulim" pitchFamily="34" charset="-127"/>
                <a:cs typeface="+mn-cs"/>
              </a:rPr>
              <a:t>‹#›</a:t>
            </a:fld>
            <a:endParaRPr kumimoji="0" lang="en-US" altLang="zh-CN" sz="1400" b="0" i="0" u="none" strike="noStrike" kern="1200" cap="none" spc="0" normalizeH="0" baseline="0" noProof="0" smtClean="0">
              <a:ln>
                <a:noFill/>
              </a:ln>
              <a:solidFill>
                <a:srgbClr val="000000"/>
              </a:solidFill>
              <a:effectLst/>
              <a:uLnTx/>
              <a:uFillTx/>
              <a:latin typeface="Gulim" pitchFamily="34" charset="-127"/>
              <a:ea typeface="Gulim" pitchFamily="34" charset="-127"/>
              <a:cs typeface="+mn-cs"/>
            </a:endParaRPr>
          </a:p>
        </p:txBody>
      </p:sp>
    </p:spTree>
  </p:cSld>
  <p:clrMapOvr>
    <a:masterClrMapping/>
  </p:clrMapOvr>
</p:sldLayout>
</file>

<file path=ppt/slideLayouts/slideLayout31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333500"/>
            <a:ext cx="4038600" cy="37719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333500"/>
            <a:ext cx="4038600" cy="37719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rgbClr val="000000"/>
              </a:solidFill>
              <a:effectLst/>
              <a:uLnTx/>
              <a:uFillTx/>
              <a:latin typeface="+mn-lt"/>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rgbClr val="000000"/>
              </a:solidFill>
              <a:effectLst/>
              <a:uLnTx/>
              <a:uFillTx/>
              <a:latin typeface="+mn-lt"/>
              <a:ea typeface="+mn-ea"/>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3E21E107-DD3A-4BF4-BAD7-7BDFD2FDA8B2}" type="slidenum">
              <a:rPr kumimoji="0" lang="en-US" altLang="zh-CN" sz="1400" b="0" i="0" u="none" strike="noStrike" kern="1200" cap="none" spc="0" normalizeH="0" baseline="0" noProof="0" smtClean="0">
                <a:ln>
                  <a:noFill/>
                </a:ln>
                <a:solidFill>
                  <a:srgbClr val="000000"/>
                </a:solidFill>
                <a:effectLst/>
                <a:uLnTx/>
                <a:uFillTx/>
                <a:latin typeface="Gulim" pitchFamily="34" charset="-127"/>
                <a:ea typeface="Gulim" pitchFamily="34" charset="-127"/>
                <a:cs typeface="+mn-cs"/>
              </a:rPr>
              <a:t>‹#›</a:t>
            </a:fld>
            <a:endParaRPr kumimoji="0" lang="en-US" altLang="zh-CN" sz="1400" b="0" i="0" u="none" strike="noStrike" kern="1200" cap="none" spc="0" normalizeH="0" baseline="0" noProof="0" smtClean="0">
              <a:ln>
                <a:noFill/>
              </a:ln>
              <a:solidFill>
                <a:srgbClr val="000000"/>
              </a:solidFill>
              <a:effectLst/>
              <a:uLnTx/>
              <a:uFillTx/>
              <a:latin typeface="Gulim" pitchFamily="34" charset="-127"/>
              <a:ea typeface="Gulim" pitchFamily="34" charset="-127"/>
              <a:cs typeface="+mn-cs"/>
            </a:endParaRPr>
          </a:p>
        </p:txBody>
      </p:sp>
    </p:spTree>
  </p:cSld>
  <p:clrMapOvr>
    <a:masterClrMapping/>
  </p:clrMapOvr>
</p:sldLayout>
</file>

<file path=ppt/slideLayouts/slideLayout31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279525"/>
            <a:ext cx="4040188" cy="5334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812925"/>
            <a:ext cx="4040188" cy="32924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279525"/>
            <a:ext cx="4041775" cy="5334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1812925"/>
            <a:ext cx="4041775" cy="32924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rgbClr val="000000"/>
              </a:solidFill>
              <a:effectLst/>
              <a:uLnTx/>
              <a:uFillTx/>
              <a:latin typeface="+mn-lt"/>
              <a:ea typeface="+mn-ea"/>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rgbClr val="000000"/>
              </a:solidFill>
              <a:effectLst/>
              <a:uLnTx/>
              <a:uFillTx/>
              <a:latin typeface="+mn-lt"/>
              <a:ea typeface="+mn-ea"/>
              <a:cs typeface="+mn-cs"/>
            </a:endParaRPr>
          </a:p>
        </p:txBody>
      </p:sp>
      <p:sp>
        <p:nvSpPr>
          <p:cNvPr id="9" name="灯片编号占位符 8"/>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3E21E107-DD3A-4BF4-BAD7-7BDFD2FDA8B2}" type="slidenum">
              <a:rPr kumimoji="0" lang="en-US" altLang="zh-CN" sz="1400" b="0" i="0" u="none" strike="noStrike" kern="1200" cap="none" spc="0" normalizeH="0" baseline="0" noProof="0" smtClean="0">
                <a:ln>
                  <a:noFill/>
                </a:ln>
                <a:solidFill>
                  <a:srgbClr val="000000"/>
                </a:solidFill>
                <a:effectLst/>
                <a:uLnTx/>
                <a:uFillTx/>
                <a:latin typeface="Gulim" pitchFamily="34" charset="-127"/>
                <a:ea typeface="Gulim" pitchFamily="34" charset="-127"/>
                <a:cs typeface="+mn-cs"/>
              </a:rPr>
              <a:t>‹#›</a:t>
            </a:fld>
            <a:endParaRPr kumimoji="0" lang="en-US" altLang="zh-CN" sz="1400" b="0" i="0" u="none" strike="noStrike" kern="1200" cap="none" spc="0" normalizeH="0" baseline="0" noProof="0" smtClean="0">
              <a:ln>
                <a:noFill/>
              </a:ln>
              <a:solidFill>
                <a:srgbClr val="000000"/>
              </a:solidFill>
              <a:effectLst/>
              <a:uLnTx/>
              <a:uFillTx/>
              <a:latin typeface="Gulim" pitchFamily="34" charset="-127"/>
              <a:ea typeface="Gulim" pitchFamily="34" charset="-127"/>
              <a:cs typeface="+mn-cs"/>
            </a:endParaRPr>
          </a:p>
        </p:txBody>
      </p:sp>
    </p:spTree>
  </p:cSld>
  <p:clrMapOvr>
    <a:masterClrMapping/>
  </p:clrMapOvr>
</p:sldLayout>
</file>

<file path=ppt/slideLayouts/slideLayout31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rgbClr val="000000"/>
              </a:solidFill>
              <a:effectLst/>
              <a:uLnTx/>
              <a:uFillTx/>
              <a:latin typeface="+mn-lt"/>
              <a:ea typeface="+mn-ea"/>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rgbClr val="000000"/>
              </a:solidFill>
              <a:effectLst/>
              <a:uLnTx/>
              <a:uFillTx/>
              <a:latin typeface="+mn-lt"/>
              <a:ea typeface="+mn-ea"/>
              <a:cs typeface="+mn-cs"/>
            </a:endParaRPr>
          </a:p>
        </p:txBody>
      </p:sp>
      <p:sp>
        <p:nvSpPr>
          <p:cNvPr id="5" name="灯片编号占位符 4"/>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3E21E107-DD3A-4BF4-BAD7-7BDFD2FDA8B2}" type="slidenum">
              <a:rPr kumimoji="0" lang="en-US" altLang="zh-CN" sz="1400" b="0" i="0" u="none" strike="noStrike" kern="1200" cap="none" spc="0" normalizeH="0" baseline="0" noProof="0" smtClean="0">
                <a:ln>
                  <a:noFill/>
                </a:ln>
                <a:solidFill>
                  <a:srgbClr val="000000"/>
                </a:solidFill>
                <a:effectLst/>
                <a:uLnTx/>
                <a:uFillTx/>
                <a:latin typeface="Gulim" pitchFamily="34" charset="-127"/>
                <a:ea typeface="Gulim" pitchFamily="34" charset="-127"/>
                <a:cs typeface="+mn-cs"/>
              </a:rPr>
              <a:t>‹#›</a:t>
            </a:fld>
            <a:endParaRPr kumimoji="0" lang="en-US" altLang="zh-CN" sz="1400" b="0" i="0" u="none" strike="noStrike" kern="1200" cap="none" spc="0" normalizeH="0" baseline="0" noProof="0" smtClean="0">
              <a:ln>
                <a:noFill/>
              </a:ln>
              <a:solidFill>
                <a:srgbClr val="000000"/>
              </a:solidFill>
              <a:effectLst/>
              <a:uLnTx/>
              <a:uFillTx/>
              <a:latin typeface="Gulim" pitchFamily="34" charset="-127"/>
              <a:ea typeface="Gulim" pitchFamily="34" charset="-127"/>
              <a:cs typeface="+mn-cs"/>
            </a:endParaRPr>
          </a:p>
        </p:txBody>
      </p:sp>
    </p:spTree>
  </p:cSld>
  <p:clrMapOvr>
    <a:masterClrMapping/>
  </p:clrMapOvr>
</p:sldLayout>
</file>

<file path=ppt/slideLayouts/slideLayout31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rgbClr val="000000"/>
              </a:solidFill>
              <a:effectLst/>
              <a:uLnTx/>
              <a:uFillTx/>
              <a:latin typeface="+mn-lt"/>
              <a:ea typeface="+mn-ea"/>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rgbClr val="000000"/>
              </a:solidFill>
              <a:effectLst/>
              <a:uLnTx/>
              <a:uFillTx/>
              <a:latin typeface="+mn-lt"/>
              <a:ea typeface="+mn-ea"/>
              <a:cs typeface="+mn-cs"/>
            </a:endParaRPr>
          </a:p>
        </p:txBody>
      </p:sp>
      <p:sp>
        <p:nvSpPr>
          <p:cNvPr id="4" name="灯片编号占位符 3"/>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3E21E107-DD3A-4BF4-BAD7-7BDFD2FDA8B2}" type="slidenum">
              <a:rPr kumimoji="0" lang="en-US" altLang="zh-CN" sz="1400" b="0" i="0" u="none" strike="noStrike" kern="1200" cap="none" spc="0" normalizeH="0" baseline="0" noProof="0" smtClean="0">
                <a:ln>
                  <a:noFill/>
                </a:ln>
                <a:solidFill>
                  <a:srgbClr val="000000"/>
                </a:solidFill>
                <a:effectLst/>
                <a:uLnTx/>
                <a:uFillTx/>
                <a:latin typeface="Gulim" pitchFamily="34" charset="-127"/>
                <a:ea typeface="Gulim" pitchFamily="34" charset="-127"/>
                <a:cs typeface="+mn-cs"/>
              </a:rPr>
              <a:t>‹#›</a:t>
            </a:fld>
            <a:endParaRPr kumimoji="0" lang="en-US" altLang="zh-CN" sz="1400" b="0" i="0" u="none" strike="noStrike" kern="1200" cap="none" spc="0" normalizeH="0" baseline="0" noProof="0" smtClean="0">
              <a:ln>
                <a:noFill/>
              </a:ln>
              <a:solidFill>
                <a:srgbClr val="000000"/>
              </a:solidFill>
              <a:effectLst/>
              <a:uLnTx/>
              <a:uFillTx/>
              <a:latin typeface="Gulim" pitchFamily="34" charset="-127"/>
              <a:ea typeface="Gulim" pitchFamily="34" charset="-127"/>
              <a:cs typeface="+mn-cs"/>
            </a:endParaRPr>
          </a:p>
        </p:txBody>
      </p:sp>
    </p:spTree>
  </p:cSld>
  <p:clrMapOvr>
    <a:masterClrMapping/>
  </p:clrMapOvr>
</p:sldLayout>
</file>

<file path=ppt/slideLayouts/slideLayout31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27013"/>
            <a:ext cx="3008313" cy="968375"/>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27013"/>
            <a:ext cx="5111750" cy="48783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195388"/>
            <a:ext cx="3008313" cy="39100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rgbClr val="000000"/>
              </a:solidFill>
              <a:effectLst/>
              <a:uLnTx/>
              <a:uFillTx/>
              <a:latin typeface="+mn-lt"/>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rgbClr val="000000"/>
              </a:solidFill>
              <a:effectLst/>
              <a:uLnTx/>
              <a:uFillTx/>
              <a:latin typeface="+mn-lt"/>
              <a:ea typeface="+mn-ea"/>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3E21E107-DD3A-4BF4-BAD7-7BDFD2FDA8B2}" type="slidenum">
              <a:rPr kumimoji="0" lang="en-US" altLang="zh-CN" sz="1400" b="0" i="0" u="none" strike="noStrike" kern="1200" cap="none" spc="0" normalizeH="0" baseline="0" noProof="0" smtClean="0">
                <a:ln>
                  <a:noFill/>
                </a:ln>
                <a:solidFill>
                  <a:srgbClr val="000000"/>
                </a:solidFill>
                <a:effectLst/>
                <a:uLnTx/>
                <a:uFillTx/>
                <a:latin typeface="Gulim" pitchFamily="34" charset="-127"/>
                <a:ea typeface="Gulim" pitchFamily="34" charset="-127"/>
                <a:cs typeface="+mn-cs"/>
              </a:rPr>
              <a:t>‹#›</a:t>
            </a:fld>
            <a:endParaRPr kumimoji="0" lang="en-US" altLang="zh-CN" sz="1400" b="0" i="0" u="none" strike="noStrike" kern="1200" cap="none" spc="0" normalizeH="0" baseline="0" noProof="0" smtClean="0">
              <a:ln>
                <a:noFill/>
              </a:ln>
              <a:solidFill>
                <a:srgbClr val="000000"/>
              </a:solidFill>
              <a:effectLst/>
              <a:uLnTx/>
              <a:uFillTx/>
              <a:latin typeface="Gulim" pitchFamily="34" charset="-127"/>
              <a:ea typeface="Gulim" pitchFamily="34" charset="-127"/>
              <a:cs typeface="+mn-cs"/>
            </a:endParaRPr>
          </a:p>
        </p:txBody>
      </p:sp>
    </p:spTree>
  </p:cSld>
  <p:clrMapOvr>
    <a:masterClrMapping/>
  </p:clrMapOvr>
</p:sldLayout>
</file>

<file path=ppt/slideLayouts/slideLayout31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000500"/>
            <a:ext cx="5486400" cy="473075"/>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511175"/>
            <a:ext cx="5486400" cy="34290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1" hangingPunct="0">
              <a:lnSpc>
                <a:spcPct val="100000"/>
              </a:lnSpc>
              <a:spcBef>
                <a:spcPct val="20000"/>
              </a:spcBef>
              <a:spcAft>
                <a:spcPct val="0"/>
              </a:spcAft>
              <a:buClrTx/>
              <a:buSzTx/>
              <a:buFontTx/>
              <a:buNone/>
              <a:defRPr/>
            </a:pPr>
            <a:endParaRPr kumimoji="0"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4473575"/>
            <a:ext cx="5486400" cy="66992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rgbClr val="000000"/>
              </a:solidFill>
              <a:effectLst/>
              <a:uLnTx/>
              <a:uFillTx/>
              <a:latin typeface="+mn-lt"/>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rgbClr val="000000"/>
              </a:solidFill>
              <a:effectLst/>
              <a:uLnTx/>
              <a:uFillTx/>
              <a:latin typeface="+mn-lt"/>
              <a:ea typeface="+mn-ea"/>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3E21E107-DD3A-4BF4-BAD7-7BDFD2FDA8B2}" type="slidenum">
              <a:rPr kumimoji="0" lang="en-US" altLang="zh-CN" sz="1400" b="0" i="0" u="none" strike="noStrike" kern="1200" cap="none" spc="0" normalizeH="0" baseline="0" noProof="0" smtClean="0">
                <a:ln>
                  <a:noFill/>
                </a:ln>
                <a:solidFill>
                  <a:srgbClr val="000000"/>
                </a:solidFill>
                <a:effectLst/>
                <a:uLnTx/>
                <a:uFillTx/>
                <a:latin typeface="Gulim" pitchFamily="34" charset="-127"/>
                <a:ea typeface="Gulim" pitchFamily="34" charset="-127"/>
                <a:cs typeface="+mn-cs"/>
              </a:rPr>
              <a:t>‹#›</a:t>
            </a:fld>
            <a:endParaRPr kumimoji="0" lang="en-US" altLang="zh-CN" sz="1400" b="0" i="0" u="none" strike="noStrike" kern="1200" cap="none" spc="0" normalizeH="0" baseline="0" noProof="0" smtClean="0">
              <a:ln>
                <a:noFill/>
              </a:ln>
              <a:solidFill>
                <a:srgbClr val="000000"/>
              </a:solidFill>
              <a:effectLst/>
              <a:uLnTx/>
              <a:uFillTx/>
              <a:latin typeface="Gulim" pitchFamily="34" charset="-127"/>
              <a:ea typeface="Gulim" pitchFamily="34" charset="-127"/>
              <a:cs typeface="+mn-cs"/>
            </a:endParaRPr>
          </a:p>
        </p:txBody>
      </p:sp>
    </p:spTree>
  </p:cSld>
  <p:clrMapOvr>
    <a:masterClrMapping/>
  </p:clrMapOvr>
</p:sldLayout>
</file>

<file path=ppt/slideLayouts/slideLayout31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rgbClr val="000000"/>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rgbClr val="000000"/>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3E21E107-DD3A-4BF4-BAD7-7BDFD2FDA8B2}" type="slidenum">
              <a:rPr kumimoji="0" lang="en-US" altLang="zh-CN" sz="1400" b="0" i="0" u="none" strike="noStrike" kern="1200" cap="none" spc="0" normalizeH="0" baseline="0" noProof="0" smtClean="0">
                <a:ln>
                  <a:noFill/>
                </a:ln>
                <a:solidFill>
                  <a:srgbClr val="000000"/>
                </a:solidFill>
                <a:effectLst/>
                <a:uLnTx/>
                <a:uFillTx/>
                <a:latin typeface="Gulim" pitchFamily="34" charset="-127"/>
                <a:ea typeface="Gulim" pitchFamily="34" charset="-127"/>
                <a:cs typeface="+mn-cs"/>
              </a:rPr>
              <a:t>‹#›</a:t>
            </a:fld>
            <a:endParaRPr kumimoji="0" lang="en-US" altLang="zh-CN" sz="1400" b="0" i="0" u="none" strike="noStrike" kern="1200" cap="none" spc="0" normalizeH="0" baseline="0" noProof="0" smtClean="0">
              <a:ln>
                <a:noFill/>
              </a:ln>
              <a:solidFill>
                <a:srgbClr val="000000"/>
              </a:solidFill>
              <a:effectLst/>
              <a:uLnTx/>
              <a:uFillTx/>
              <a:latin typeface="Gulim" pitchFamily="34" charset="-127"/>
              <a:ea typeface="Gulim" pitchFamily="34" charset="-127"/>
              <a:cs typeface="+mn-cs"/>
            </a:endParaRPr>
          </a:p>
        </p:txBody>
      </p:sp>
    </p:spTree>
  </p:cSld>
  <p:clrMapOvr>
    <a:masterClrMapping/>
  </p:clrMapOvr>
</p:sldLayout>
</file>

<file path=ppt/slideLayouts/slideLayout319.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28600"/>
            <a:ext cx="2057400" cy="48768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28600"/>
            <a:ext cx="6019800" cy="48768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rgbClr val="000000"/>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rgbClr val="000000"/>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3E21E107-DD3A-4BF4-BAD7-7BDFD2FDA8B2}" type="slidenum">
              <a:rPr kumimoji="0" lang="en-US" altLang="zh-CN" sz="1400" b="0" i="0" u="none" strike="noStrike" kern="1200" cap="none" spc="0" normalizeH="0" baseline="0" noProof="0" smtClean="0">
                <a:ln>
                  <a:noFill/>
                </a:ln>
                <a:solidFill>
                  <a:srgbClr val="000000"/>
                </a:solidFill>
                <a:effectLst/>
                <a:uLnTx/>
                <a:uFillTx/>
                <a:latin typeface="Gulim" pitchFamily="34" charset="-127"/>
                <a:ea typeface="Gulim" pitchFamily="34" charset="-127"/>
                <a:cs typeface="+mn-cs"/>
              </a:rPr>
              <a:t>‹#›</a:t>
            </a:fld>
            <a:endParaRPr kumimoji="0" lang="en-US" altLang="zh-CN" sz="1400" b="0" i="0" u="none" strike="noStrike" kern="1200" cap="none" spc="0" normalizeH="0" baseline="0" noProof="0" smtClean="0">
              <a:ln>
                <a:noFill/>
              </a:ln>
              <a:solidFill>
                <a:srgbClr val="000000"/>
              </a:solidFill>
              <a:effectLst/>
              <a:uLnTx/>
              <a:uFillTx/>
              <a:latin typeface="Gulim" pitchFamily="34" charset="-127"/>
              <a:ea typeface="Gulim" pitchFamily="34" charset="-127"/>
              <a:cs typeface="+mn-cs"/>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base" latinLnBrk="1"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rgbClr val="000000"/>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1"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rgbClr val="000000"/>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1" hangingPunct="1">
              <a:lnSpc>
                <a:spcPct val="100000"/>
              </a:lnSpc>
              <a:spcBef>
                <a:spcPct val="0"/>
              </a:spcBef>
              <a:spcAft>
                <a:spcPct val="0"/>
              </a:spcAft>
              <a:buClrTx/>
              <a:buSzTx/>
              <a:buFont typeface="Arial" panose="020B0604020202020204" pitchFamily="34" charset="0"/>
              <a:buNone/>
              <a:defRPr/>
            </a:pPr>
            <a:fld id="{1D9004E7-B820-499D-95C3-2CF7378E0EBA}" type="slidenum">
              <a:rPr kumimoji="0" lang="en-US" altLang="zh-CN" sz="1400" b="0" i="0" u="none" strike="noStrike" kern="1200" cap="none" spc="0" normalizeH="0" baseline="0" noProof="0" smtClean="0">
                <a:ln>
                  <a:noFill/>
                </a:ln>
                <a:solidFill>
                  <a:srgbClr val="000000"/>
                </a:solidFill>
                <a:effectLst/>
                <a:uLnTx/>
                <a:uFillTx/>
                <a:latin typeface="Gulim" pitchFamily="34" charset="-127"/>
                <a:ea typeface="Gulim" pitchFamily="34" charset="-127"/>
                <a:cs typeface="+mn-cs"/>
              </a:rPr>
              <a:t>‹#›</a:t>
            </a:fld>
            <a:endParaRPr kumimoji="0" lang="en-US" altLang="zh-CN" sz="1400" b="0" i="0" u="none" strike="noStrike" kern="1200" cap="none" spc="0" normalizeH="0" baseline="0" noProof="0" smtClean="0">
              <a:ln>
                <a:noFill/>
              </a:ln>
              <a:solidFill>
                <a:srgbClr val="000000"/>
              </a:solidFill>
              <a:effectLst/>
              <a:uLnTx/>
              <a:uFillTx/>
              <a:latin typeface="Gulim" pitchFamily="34" charset="-127"/>
              <a:ea typeface="Gulim" pitchFamily="34" charset="-127"/>
              <a:cs typeface="+mn-cs"/>
            </a:endParaRPr>
          </a:p>
        </p:txBody>
      </p:sp>
    </p:spTree>
  </p:cSld>
  <p:clrMapOvr>
    <a:masterClrMapping/>
  </p:clrMapOvr>
</p:sldLayout>
</file>

<file path=ppt/slideLayouts/slideLayout32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774825"/>
            <a:ext cx="7772400" cy="1225550"/>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238500"/>
            <a:ext cx="6400800" cy="14605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rgbClr val="000000"/>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rgbClr val="000000"/>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608C58FF-E762-4838-8050-0E9ABB7DCB10}" type="slidenum">
              <a:rPr kumimoji="0" lang="en-US" altLang="zh-CN" sz="1400" b="0" i="0" u="none" strike="noStrike" kern="1200" cap="none" spc="0" normalizeH="0" baseline="0" noProof="0" smtClean="0">
                <a:ln>
                  <a:noFill/>
                </a:ln>
                <a:solidFill>
                  <a:srgbClr val="000000"/>
                </a:solidFill>
                <a:effectLst/>
                <a:uLnTx/>
                <a:uFillTx/>
                <a:latin typeface="Gulim" pitchFamily="34" charset="-127"/>
                <a:ea typeface="Gulim" pitchFamily="34" charset="-127"/>
                <a:cs typeface="+mn-cs"/>
              </a:rPr>
              <a:t>‹#›</a:t>
            </a:fld>
            <a:endParaRPr kumimoji="0" lang="en-US" altLang="zh-CN" sz="1400" b="0" i="0" u="none" strike="noStrike" kern="1200" cap="none" spc="0" normalizeH="0" baseline="0" noProof="0" smtClean="0">
              <a:ln>
                <a:noFill/>
              </a:ln>
              <a:solidFill>
                <a:srgbClr val="000000"/>
              </a:solidFill>
              <a:effectLst/>
              <a:uLnTx/>
              <a:uFillTx/>
              <a:latin typeface="Gulim" pitchFamily="34" charset="-127"/>
              <a:ea typeface="Gulim" pitchFamily="34" charset="-127"/>
              <a:cs typeface="+mn-cs"/>
            </a:endParaRPr>
          </a:p>
        </p:txBody>
      </p:sp>
    </p:spTree>
  </p:cSld>
  <p:clrMapOvr>
    <a:masterClrMapping/>
  </p:clrMapOvr>
</p:sldLayout>
</file>

<file path=ppt/slideLayouts/slideLayout32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rgbClr val="000000"/>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rgbClr val="000000"/>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608C58FF-E762-4838-8050-0E9ABB7DCB10}" type="slidenum">
              <a:rPr kumimoji="0" lang="en-US" altLang="zh-CN" sz="1400" b="0" i="0" u="none" strike="noStrike" kern="1200" cap="none" spc="0" normalizeH="0" baseline="0" noProof="0" smtClean="0">
                <a:ln>
                  <a:noFill/>
                </a:ln>
                <a:solidFill>
                  <a:srgbClr val="000000"/>
                </a:solidFill>
                <a:effectLst/>
                <a:uLnTx/>
                <a:uFillTx/>
                <a:latin typeface="Gulim" pitchFamily="34" charset="-127"/>
                <a:ea typeface="Gulim" pitchFamily="34" charset="-127"/>
                <a:cs typeface="+mn-cs"/>
              </a:rPr>
              <a:t>‹#›</a:t>
            </a:fld>
            <a:endParaRPr kumimoji="0" lang="en-US" altLang="zh-CN" sz="1400" b="0" i="0" u="none" strike="noStrike" kern="1200" cap="none" spc="0" normalizeH="0" baseline="0" noProof="0" smtClean="0">
              <a:ln>
                <a:noFill/>
              </a:ln>
              <a:solidFill>
                <a:srgbClr val="000000"/>
              </a:solidFill>
              <a:effectLst/>
              <a:uLnTx/>
              <a:uFillTx/>
              <a:latin typeface="Gulim" pitchFamily="34" charset="-127"/>
              <a:ea typeface="Gulim" pitchFamily="34" charset="-127"/>
              <a:cs typeface="+mn-cs"/>
            </a:endParaRPr>
          </a:p>
        </p:txBody>
      </p:sp>
    </p:spTree>
  </p:cSld>
  <p:clrMapOvr>
    <a:masterClrMapping/>
  </p:clrMapOvr>
</p:sldLayout>
</file>

<file path=ppt/slideLayouts/slideLayout32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671888"/>
            <a:ext cx="7772400" cy="1135062"/>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422525"/>
            <a:ext cx="7772400" cy="1249363"/>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rgbClr val="000000"/>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rgbClr val="000000"/>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608C58FF-E762-4838-8050-0E9ABB7DCB10}" type="slidenum">
              <a:rPr kumimoji="0" lang="en-US" altLang="zh-CN" sz="1400" b="0" i="0" u="none" strike="noStrike" kern="1200" cap="none" spc="0" normalizeH="0" baseline="0" noProof="0" smtClean="0">
                <a:ln>
                  <a:noFill/>
                </a:ln>
                <a:solidFill>
                  <a:srgbClr val="000000"/>
                </a:solidFill>
                <a:effectLst/>
                <a:uLnTx/>
                <a:uFillTx/>
                <a:latin typeface="Gulim" pitchFamily="34" charset="-127"/>
                <a:ea typeface="Gulim" pitchFamily="34" charset="-127"/>
                <a:cs typeface="+mn-cs"/>
              </a:rPr>
              <a:t>‹#›</a:t>
            </a:fld>
            <a:endParaRPr kumimoji="0" lang="en-US" altLang="zh-CN" sz="1400" b="0" i="0" u="none" strike="noStrike" kern="1200" cap="none" spc="0" normalizeH="0" baseline="0" noProof="0" smtClean="0">
              <a:ln>
                <a:noFill/>
              </a:ln>
              <a:solidFill>
                <a:srgbClr val="000000"/>
              </a:solidFill>
              <a:effectLst/>
              <a:uLnTx/>
              <a:uFillTx/>
              <a:latin typeface="Gulim" pitchFamily="34" charset="-127"/>
              <a:ea typeface="Gulim" pitchFamily="34" charset="-127"/>
              <a:cs typeface="+mn-cs"/>
            </a:endParaRPr>
          </a:p>
        </p:txBody>
      </p:sp>
    </p:spTree>
  </p:cSld>
  <p:clrMapOvr>
    <a:masterClrMapping/>
  </p:clrMapOvr>
</p:sldLayout>
</file>

<file path=ppt/slideLayouts/slideLayout32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333500"/>
            <a:ext cx="4038600" cy="37719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333500"/>
            <a:ext cx="4038600" cy="37719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rgbClr val="000000"/>
              </a:solidFill>
              <a:effectLst/>
              <a:uLnTx/>
              <a:uFillTx/>
              <a:latin typeface="+mn-lt"/>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rgbClr val="000000"/>
              </a:solidFill>
              <a:effectLst/>
              <a:uLnTx/>
              <a:uFillTx/>
              <a:latin typeface="+mn-lt"/>
              <a:ea typeface="+mn-ea"/>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608C58FF-E762-4838-8050-0E9ABB7DCB10}" type="slidenum">
              <a:rPr kumimoji="0" lang="en-US" altLang="zh-CN" sz="1400" b="0" i="0" u="none" strike="noStrike" kern="1200" cap="none" spc="0" normalizeH="0" baseline="0" noProof="0" smtClean="0">
                <a:ln>
                  <a:noFill/>
                </a:ln>
                <a:solidFill>
                  <a:srgbClr val="000000"/>
                </a:solidFill>
                <a:effectLst/>
                <a:uLnTx/>
                <a:uFillTx/>
                <a:latin typeface="Gulim" pitchFamily="34" charset="-127"/>
                <a:ea typeface="Gulim" pitchFamily="34" charset="-127"/>
                <a:cs typeface="+mn-cs"/>
              </a:rPr>
              <a:t>‹#›</a:t>
            </a:fld>
            <a:endParaRPr kumimoji="0" lang="en-US" altLang="zh-CN" sz="1400" b="0" i="0" u="none" strike="noStrike" kern="1200" cap="none" spc="0" normalizeH="0" baseline="0" noProof="0" smtClean="0">
              <a:ln>
                <a:noFill/>
              </a:ln>
              <a:solidFill>
                <a:srgbClr val="000000"/>
              </a:solidFill>
              <a:effectLst/>
              <a:uLnTx/>
              <a:uFillTx/>
              <a:latin typeface="Gulim" pitchFamily="34" charset="-127"/>
              <a:ea typeface="Gulim" pitchFamily="34" charset="-127"/>
              <a:cs typeface="+mn-cs"/>
            </a:endParaRPr>
          </a:p>
        </p:txBody>
      </p:sp>
    </p:spTree>
  </p:cSld>
  <p:clrMapOvr>
    <a:masterClrMapping/>
  </p:clrMapOvr>
</p:sldLayout>
</file>

<file path=ppt/slideLayouts/slideLayout32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279525"/>
            <a:ext cx="4040188" cy="5334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812925"/>
            <a:ext cx="4040188" cy="32924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279525"/>
            <a:ext cx="4041775" cy="5334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1812925"/>
            <a:ext cx="4041775" cy="32924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rgbClr val="000000"/>
              </a:solidFill>
              <a:effectLst/>
              <a:uLnTx/>
              <a:uFillTx/>
              <a:latin typeface="+mn-lt"/>
              <a:ea typeface="+mn-ea"/>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rgbClr val="000000"/>
              </a:solidFill>
              <a:effectLst/>
              <a:uLnTx/>
              <a:uFillTx/>
              <a:latin typeface="+mn-lt"/>
              <a:ea typeface="+mn-ea"/>
              <a:cs typeface="+mn-cs"/>
            </a:endParaRPr>
          </a:p>
        </p:txBody>
      </p:sp>
      <p:sp>
        <p:nvSpPr>
          <p:cNvPr id="9" name="灯片编号占位符 8"/>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608C58FF-E762-4838-8050-0E9ABB7DCB10}" type="slidenum">
              <a:rPr kumimoji="0" lang="en-US" altLang="zh-CN" sz="1400" b="0" i="0" u="none" strike="noStrike" kern="1200" cap="none" spc="0" normalizeH="0" baseline="0" noProof="0" smtClean="0">
                <a:ln>
                  <a:noFill/>
                </a:ln>
                <a:solidFill>
                  <a:srgbClr val="000000"/>
                </a:solidFill>
                <a:effectLst/>
                <a:uLnTx/>
                <a:uFillTx/>
                <a:latin typeface="Gulim" pitchFamily="34" charset="-127"/>
                <a:ea typeface="Gulim" pitchFamily="34" charset="-127"/>
                <a:cs typeface="+mn-cs"/>
              </a:rPr>
              <a:t>‹#›</a:t>
            </a:fld>
            <a:endParaRPr kumimoji="0" lang="en-US" altLang="zh-CN" sz="1400" b="0" i="0" u="none" strike="noStrike" kern="1200" cap="none" spc="0" normalizeH="0" baseline="0" noProof="0" smtClean="0">
              <a:ln>
                <a:noFill/>
              </a:ln>
              <a:solidFill>
                <a:srgbClr val="000000"/>
              </a:solidFill>
              <a:effectLst/>
              <a:uLnTx/>
              <a:uFillTx/>
              <a:latin typeface="Gulim" pitchFamily="34" charset="-127"/>
              <a:ea typeface="Gulim" pitchFamily="34" charset="-127"/>
              <a:cs typeface="+mn-cs"/>
            </a:endParaRPr>
          </a:p>
        </p:txBody>
      </p:sp>
    </p:spTree>
  </p:cSld>
  <p:clrMapOvr>
    <a:masterClrMapping/>
  </p:clrMapOvr>
</p:sldLayout>
</file>

<file path=ppt/slideLayouts/slideLayout32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rgbClr val="000000"/>
              </a:solidFill>
              <a:effectLst/>
              <a:uLnTx/>
              <a:uFillTx/>
              <a:latin typeface="+mn-lt"/>
              <a:ea typeface="+mn-ea"/>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rgbClr val="000000"/>
              </a:solidFill>
              <a:effectLst/>
              <a:uLnTx/>
              <a:uFillTx/>
              <a:latin typeface="+mn-lt"/>
              <a:ea typeface="+mn-ea"/>
              <a:cs typeface="+mn-cs"/>
            </a:endParaRPr>
          </a:p>
        </p:txBody>
      </p:sp>
      <p:sp>
        <p:nvSpPr>
          <p:cNvPr id="5" name="灯片编号占位符 4"/>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608C58FF-E762-4838-8050-0E9ABB7DCB10}" type="slidenum">
              <a:rPr kumimoji="0" lang="en-US" altLang="zh-CN" sz="1400" b="0" i="0" u="none" strike="noStrike" kern="1200" cap="none" spc="0" normalizeH="0" baseline="0" noProof="0" smtClean="0">
                <a:ln>
                  <a:noFill/>
                </a:ln>
                <a:solidFill>
                  <a:srgbClr val="000000"/>
                </a:solidFill>
                <a:effectLst/>
                <a:uLnTx/>
                <a:uFillTx/>
                <a:latin typeface="Gulim" pitchFamily="34" charset="-127"/>
                <a:ea typeface="Gulim" pitchFamily="34" charset="-127"/>
                <a:cs typeface="+mn-cs"/>
              </a:rPr>
              <a:t>‹#›</a:t>
            </a:fld>
            <a:endParaRPr kumimoji="0" lang="en-US" altLang="zh-CN" sz="1400" b="0" i="0" u="none" strike="noStrike" kern="1200" cap="none" spc="0" normalizeH="0" baseline="0" noProof="0" smtClean="0">
              <a:ln>
                <a:noFill/>
              </a:ln>
              <a:solidFill>
                <a:srgbClr val="000000"/>
              </a:solidFill>
              <a:effectLst/>
              <a:uLnTx/>
              <a:uFillTx/>
              <a:latin typeface="Gulim" pitchFamily="34" charset="-127"/>
              <a:ea typeface="Gulim" pitchFamily="34" charset="-127"/>
              <a:cs typeface="+mn-cs"/>
            </a:endParaRPr>
          </a:p>
        </p:txBody>
      </p:sp>
    </p:spTree>
  </p:cSld>
  <p:clrMapOvr>
    <a:masterClrMapping/>
  </p:clrMapOvr>
</p:sldLayout>
</file>

<file path=ppt/slideLayouts/slideLayout32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rgbClr val="000000"/>
              </a:solidFill>
              <a:effectLst/>
              <a:uLnTx/>
              <a:uFillTx/>
              <a:latin typeface="+mn-lt"/>
              <a:ea typeface="+mn-ea"/>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rgbClr val="000000"/>
              </a:solidFill>
              <a:effectLst/>
              <a:uLnTx/>
              <a:uFillTx/>
              <a:latin typeface="+mn-lt"/>
              <a:ea typeface="+mn-ea"/>
              <a:cs typeface="+mn-cs"/>
            </a:endParaRPr>
          </a:p>
        </p:txBody>
      </p:sp>
      <p:sp>
        <p:nvSpPr>
          <p:cNvPr id="4" name="灯片编号占位符 3"/>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608C58FF-E762-4838-8050-0E9ABB7DCB10}" type="slidenum">
              <a:rPr kumimoji="0" lang="en-US" altLang="zh-CN" sz="1400" b="0" i="0" u="none" strike="noStrike" kern="1200" cap="none" spc="0" normalizeH="0" baseline="0" noProof="0" smtClean="0">
                <a:ln>
                  <a:noFill/>
                </a:ln>
                <a:solidFill>
                  <a:srgbClr val="000000"/>
                </a:solidFill>
                <a:effectLst/>
                <a:uLnTx/>
                <a:uFillTx/>
                <a:latin typeface="Gulim" pitchFamily="34" charset="-127"/>
                <a:ea typeface="Gulim" pitchFamily="34" charset="-127"/>
                <a:cs typeface="+mn-cs"/>
              </a:rPr>
              <a:t>‹#›</a:t>
            </a:fld>
            <a:endParaRPr kumimoji="0" lang="en-US" altLang="zh-CN" sz="1400" b="0" i="0" u="none" strike="noStrike" kern="1200" cap="none" spc="0" normalizeH="0" baseline="0" noProof="0" smtClean="0">
              <a:ln>
                <a:noFill/>
              </a:ln>
              <a:solidFill>
                <a:srgbClr val="000000"/>
              </a:solidFill>
              <a:effectLst/>
              <a:uLnTx/>
              <a:uFillTx/>
              <a:latin typeface="Gulim" pitchFamily="34" charset="-127"/>
              <a:ea typeface="Gulim" pitchFamily="34" charset="-127"/>
              <a:cs typeface="+mn-cs"/>
            </a:endParaRPr>
          </a:p>
        </p:txBody>
      </p:sp>
    </p:spTree>
  </p:cSld>
  <p:clrMapOvr>
    <a:masterClrMapping/>
  </p:clrMapOvr>
</p:sldLayout>
</file>

<file path=ppt/slideLayouts/slideLayout32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27013"/>
            <a:ext cx="3008313" cy="968375"/>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27013"/>
            <a:ext cx="5111750" cy="48783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195388"/>
            <a:ext cx="3008313" cy="39100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rgbClr val="000000"/>
              </a:solidFill>
              <a:effectLst/>
              <a:uLnTx/>
              <a:uFillTx/>
              <a:latin typeface="+mn-lt"/>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rgbClr val="000000"/>
              </a:solidFill>
              <a:effectLst/>
              <a:uLnTx/>
              <a:uFillTx/>
              <a:latin typeface="+mn-lt"/>
              <a:ea typeface="+mn-ea"/>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608C58FF-E762-4838-8050-0E9ABB7DCB10}" type="slidenum">
              <a:rPr kumimoji="0" lang="en-US" altLang="zh-CN" sz="1400" b="0" i="0" u="none" strike="noStrike" kern="1200" cap="none" spc="0" normalizeH="0" baseline="0" noProof="0" smtClean="0">
                <a:ln>
                  <a:noFill/>
                </a:ln>
                <a:solidFill>
                  <a:srgbClr val="000000"/>
                </a:solidFill>
                <a:effectLst/>
                <a:uLnTx/>
                <a:uFillTx/>
                <a:latin typeface="Gulim" pitchFamily="34" charset="-127"/>
                <a:ea typeface="Gulim" pitchFamily="34" charset="-127"/>
                <a:cs typeface="+mn-cs"/>
              </a:rPr>
              <a:t>‹#›</a:t>
            </a:fld>
            <a:endParaRPr kumimoji="0" lang="en-US" altLang="zh-CN" sz="1400" b="0" i="0" u="none" strike="noStrike" kern="1200" cap="none" spc="0" normalizeH="0" baseline="0" noProof="0" smtClean="0">
              <a:ln>
                <a:noFill/>
              </a:ln>
              <a:solidFill>
                <a:srgbClr val="000000"/>
              </a:solidFill>
              <a:effectLst/>
              <a:uLnTx/>
              <a:uFillTx/>
              <a:latin typeface="Gulim" pitchFamily="34" charset="-127"/>
              <a:ea typeface="Gulim" pitchFamily="34" charset="-127"/>
              <a:cs typeface="+mn-cs"/>
            </a:endParaRPr>
          </a:p>
        </p:txBody>
      </p:sp>
    </p:spTree>
  </p:cSld>
  <p:clrMapOvr>
    <a:masterClrMapping/>
  </p:clrMapOvr>
</p:sldLayout>
</file>

<file path=ppt/slideLayouts/slideLayout32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000500"/>
            <a:ext cx="5486400" cy="473075"/>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511175"/>
            <a:ext cx="5486400" cy="34290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1" hangingPunct="0">
              <a:lnSpc>
                <a:spcPct val="100000"/>
              </a:lnSpc>
              <a:spcBef>
                <a:spcPct val="20000"/>
              </a:spcBef>
              <a:spcAft>
                <a:spcPct val="0"/>
              </a:spcAft>
              <a:buClrTx/>
              <a:buSzTx/>
              <a:buFontTx/>
              <a:buNone/>
              <a:defRPr/>
            </a:pPr>
            <a:endParaRPr kumimoji="0"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4473575"/>
            <a:ext cx="5486400" cy="66992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rgbClr val="000000"/>
              </a:solidFill>
              <a:effectLst/>
              <a:uLnTx/>
              <a:uFillTx/>
              <a:latin typeface="+mn-lt"/>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rgbClr val="000000"/>
              </a:solidFill>
              <a:effectLst/>
              <a:uLnTx/>
              <a:uFillTx/>
              <a:latin typeface="+mn-lt"/>
              <a:ea typeface="+mn-ea"/>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608C58FF-E762-4838-8050-0E9ABB7DCB10}" type="slidenum">
              <a:rPr kumimoji="0" lang="en-US" altLang="zh-CN" sz="1400" b="0" i="0" u="none" strike="noStrike" kern="1200" cap="none" spc="0" normalizeH="0" baseline="0" noProof="0" smtClean="0">
                <a:ln>
                  <a:noFill/>
                </a:ln>
                <a:solidFill>
                  <a:srgbClr val="000000"/>
                </a:solidFill>
                <a:effectLst/>
                <a:uLnTx/>
                <a:uFillTx/>
                <a:latin typeface="Gulim" pitchFamily="34" charset="-127"/>
                <a:ea typeface="Gulim" pitchFamily="34" charset="-127"/>
                <a:cs typeface="+mn-cs"/>
              </a:rPr>
              <a:t>‹#›</a:t>
            </a:fld>
            <a:endParaRPr kumimoji="0" lang="en-US" altLang="zh-CN" sz="1400" b="0" i="0" u="none" strike="noStrike" kern="1200" cap="none" spc="0" normalizeH="0" baseline="0" noProof="0" smtClean="0">
              <a:ln>
                <a:noFill/>
              </a:ln>
              <a:solidFill>
                <a:srgbClr val="000000"/>
              </a:solidFill>
              <a:effectLst/>
              <a:uLnTx/>
              <a:uFillTx/>
              <a:latin typeface="Gulim" pitchFamily="34" charset="-127"/>
              <a:ea typeface="Gulim" pitchFamily="34" charset="-127"/>
              <a:cs typeface="+mn-cs"/>
            </a:endParaRPr>
          </a:p>
        </p:txBody>
      </p:sp>
    </p:spTree>
  </p:cSld>
  <p:clrMapOvr>
    <a:masterClrMapping/>
  </p:clrMapOvr>
</p:sldLayout>
</file>

<file path=ppt/slideLayouts/slideLayout32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rgbClr val="000000"/>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rgbClr val="000000"/>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608C58FF-E762-4838-8050-0E9ABB7DCB10}" type="slidenum">
              <a:rPr kumimoji="0" lang="en-US" altLang="zh-CN" sz="1400" b="0" i="0" u="none" strike="noStrike" kern="1200" cap="none" spc="0" normalizeH="0" baseline="0" noProof="0" smtClean="0">
                <a:ln>
                  <a:noFill/>
                </a:ln>
                <a:solidFill>
                  <a:srgbClr val="000000"/>
                </a:solidFill>
                <a:effectLst/>
                <a:uLnTx/>
                <a:uFillTx/>
                <a:latin typeface="Gulim" pitchFamily="34" charset="-127"/>
                <a:ea typeface="Gulim" pitchFamily="34" charset="-127"/>
                <a:cs typeface="+mn-cs"/>
              </a:rPr>
              <a:t>‹#›</a:t>
            </a:fld>
            <a:endParaRPr kumimoji="0" lang="en-US" altLang="zh-CN" sz="1400" b="0" i="0" u="none" strike="noStrike" kern="1200" cap="none" spc="0" normalizeH="0" baseline="0" noProof="0" smtClean="0">
              <a:ln>
                <a:noFill/>
              </a:ln>
              <a:solidFill>
                <a:srgbClr val="000000"/>
              </a:solidFill>
              <a:effectLst/>
              <a:uLnTx/>
              <a:uFillTx/>
              <a:latin typeface="Gulim" pitchFamily="34" charset="-127"/>
              <a:ea typeface="Gulim" pitchFamily="34" charset="-127"/>
              <a:cs typeface="+mn-cs"/>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28600"/>
            <a:ext cx="2057400" cy="48768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28600"/>
            <a:ext cx="6019800" cy="48768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base" latinLnBrk="1"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rgbClr val="000000"/>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1"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rgbClr val="000000"/>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1" hangingPunct="1">
              <a:lnSpc>
                <a:spcPct val="100000"/>
              </a:lnSpc>
              <a:spcBef>
                <a:spcPct val="0"/>
              </a:spcBef>
              <a:spcAft>
                <a:spcPct val="0"/>
              </a:spcAft>
              <a:buClrTx/>
              <a:buSzTx/>
              <a:buFont typeface="Arial" panose="020B0604020202020204" pitchFamily="34" charset="0"/>
              <a:buNone/>
              <a:defRPr/>
            </a:pPr>
            <a:fld id="{1D9004E7-B820-499D-95C3-2CF7378E0EBA}" type="slidenum">
              <a:rPr kumimoji="0" lang="en-US" altLang="zh-CN" sz="1400" b="0" i="0" u="none" strike="noStrike" kern="1200" cap="none" spc="0" normalizeH="0" baseline="0" noProof="0" smtClean="0">
                <a:ln>
                  <a:noFill/>
                </a:ln>
                <a:solidFill>
                  <a:srgbClr val="000000"/>
                </a:solidFill>
                <a:effectLst/>
                <a:uLnTx/>
                <a:uFillTx/>
                <a:latin typeface="Gulim" pitchFamily="34" charset="-127"/>
                <a:ea typeface="Gulim" pitchFamily="34" charset="-127"/>
                <a:cs typeface="+mn-cs"/>
              </a:rPr>
              <a:t>‹#›</a:t>
            </a:fld>
            <a:endParaRPr kumimoji="0" lang="en-US" altLang="zh-CN" sz="1400" b="0" i="0" u="none" strike="noStrike" kern="1200" cap="none" spc="0" normalizeH="0" baseline="0" noProof="0" smtClean="0">
              <a:ln>
                <a:noFill/>
              </a:ln>
              <a:solidFill>
                <a:srgbClr val="000000"/>
              </a:solidFill>
              <a:effectLst/>
              <a:uLnTx/>
              <a:uFillTx/>
              <a:latin typeface="Gulim" pitchFamily="34" charset="-127"/>
              <a:ea typeface="Gulim" pitchFamily="34" charset="-127"/>
              <a:cs typeface="+mn-cs"/>
            </a:endParaRPr>
          </a:p>
        </p:txBody>
      </p:sp>
    </p:spTree>
  </p:cSld>
  <p:clrMapOvr>
    <a:masterClrMapping/>
  </p:clrMapOvr>
</p:sldLayout>
</file>

<file path=ppt/slideLayouts/slideLayout330.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28600"/>
            <a:ext cx="2057400" cy="48768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28600"/>
            <a:ext cx="6019800" cy="48768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rgbClr val="000000"/>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rgbClr val="000000"/>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608C58FF-E762-4838-8050-0E9ABB7DCB10}" type="slidenum">
              <a:rPr kumimoji="0" lang="en-US" altLang="zh-CN" sz="1400" b="0" i="0" u="none" strike="noStrike" kern="1200" cap="none" spc="0" normalizeH="0" baseline="0" noProof="0" smtClean="0">
                <a:ln>
                  <a:noFill/>
                </a:ln>
                <a:solidFill>
                  <a:srgbClr val="000000"/>
                </a:solidFill>
                <a:effectLst/>
                <a:uLnTx/>
                <a:uFillTx/>
                <a:latin typeface="Gulim" pitchFamily="34" charset="-127"/>
                <a:ea typeface="Gulim" pitchFamily="34" charset="-127"/>
                <a:cs typeface="+mn-cs"/>
              </a:rPr>
              <a:t>‹#›</a:t>
            </a:fld>
            <a:endParaRPr kumimoji="0" lang="en-US" altLang="zh-CN" sz="1400" b="0" i="0" u="none" strike="noStrike" kern="1200" cap="none" spc="0" normalizeH="0" baseline="0" noProof="0" smtClean="0">
              <a:ln>
                <a:noFill/>
              </a:ln>
              <a:solidFill>
                <a:srgbClr val="000000"/>
              </a:solidFill>
              <a:effectLst/>
              <a:uLnTx/>
              <a:uFillTx/>
              <a:latin typeface="Gulim" pitchFamily="34" charset="-127"/>
              <a:ea typeface="Gulim" pitchFamily="34" charset="-127"/>
              <a:cs typeface="+mn-cs"/>
            </a:endParaRPr>
          </a:p>
        </p:txBody>
      </p:sp>
    </p:spTree>
  </p:cSld>
  <p:clrMapOvr>
    <a:masterClrMapping/>
  </p:clrMapOvr>
</p:sldLayout>
</file>

<file path=ppt/slideLayouts/slideLayout33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774825"/>
            <a:ext cx="7772400" cy="1225550"/>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238500"/>
            <a:ext cx="6400800" cy="14605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rgbClr val="000000"/>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rgbClr val="000000"/>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50D334BC-05D8-44B0-B38C-8C35BE189727}" type="slidenum">
              <a:rPr kumimoji="0" lang="en-US" altLang="zh-CN" sz="1400" b="0" i="0" u="none" strike="noStrike" kern="1200" cap="none" spc="0" normalizeH="0" baseline="0" noProof="0" smtClean="0">
                <a:ln>
                  <a:noFill/>
                </a:ln>
                <a:solidFill>
                  <a:srgbClr val="000000"/>
                </a:solidFill>
                <a:effectLst/>
                <a:uLnTx/>
                <a:uFillTx/>
                <a:latin typeface="Gulim" pitchFamily="34" charset="-127"/>
                <a:ea typeface="Gulim" pitchFamily="34" charset="-127"/>
                <a:cs typeface="+mn-cs"/>
              </a:rPr>
              <a:t>‹#›</a:t>
            </a:fld>
            <a:endParaRPr kumimoji="0" lang="en-US" altLang="zh-CN" sz="1400" b="0" i="0" u="none" strike="noStrike" kern="1200" cap="none" spc="0" normalizeH="0" baseline="0" noProof="0" smtClean="0">
              <a:ln>
                <a:noFill/>
              </a:ln>
              <a:solidFill>
                <a:srgbClr val="000000"/>
              </a:solidFill>
              <a:effectLst/>
              <a:uLnTx/>
              <a:uFillTx/>
              <a:latin typeface="Gulim" pitchFamily="34" charset="-127"/>
              <a:ea typeface="Gulim" pitchFamily="34" charset="-127"/>
              <a:cs typeface="+mn-cs"/>
            </a:endParaRPr>
          </a:p>
        </p:txBody>
      </p:sp>
    </p:spTree>
  </p:cSld>
  <p:clrMapOvr>
    <a:masterClrMapping/>
  </p:clrMapOvr>
</p:sldLayout>
</file>

<file path=ppt/slideLayouts/slideLayout33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rgbClr val="000000"/>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rgbClr val="000000"/>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50D334BC-05D8-44B0-B38C-8C35BE189727}" type="slidenum">
              <a:rPr kumimoji="0" lang="en-US" altLang="zh-CN" sz="1400" b="0" i="0" u="none" strike="noStrike" kern="1200" cap="none" spc="0" normalizeH="0" baseline="0" noProof="0" smtClean="0">
                <a:ln>
                  <a:noFill/>
                </a:ln>
                <a:solidFill>
                  <a:srgbClr val="000000"/>
                </a:solidFill>
                <a:effectLst/>
                <a:uLnTx/>
                <a:uFillTx/>
                <a:latin typeface="Gulim" pitchFamily="34" charset="-127"/>
                <a:ea typeface="Gulim" pitchFamily="34" charset="-127"/>
                <a:cs typeface="+mn-cs"/>
              </a:rPr>
              <a:t>‹#›</a:t>
            </a:fld>
            <a:endParaRPr kumimoji="0" lang="en-US" altLang="zh-CN" sz="1400" b="0" i="0" u="none" strike="noStrike" kern="1200" cap="none" spc="0" normalizeH="0" baseline="0" noProof="0" smtClean="0">
              <a:ln>
                <a:noFill/>
              </a:ln>
              <a:solidFill>
                <a:srgbClr val="000000"/>
              </a:solidFill>
              <a:effectLst/>
              <a:uLnTx/>
              <a:uFillTx/>
              <a:latin typeface="Gulim" pitchFamily="34" charset="-127"/>
              <a:ea typeface="Gulim" pitchFamily="34" charset="-127"/>
              <a:cs typeface="+mn-cs"/>
            </a:endParaRPr>
          </a:p>
        </p:txBody>
      </p:sp>
    </p:spTree>
  </p:cSld>
  <p:clrMapOvr>
    <a:masterClrMapping/>
  </p:clrMapOvr>
</p:sldLayout>
</file>

<file path=ppt/slideLayouts/slideLayout33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671888"/>
            <a:ext cx="7772400" cy="1135062"/>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422525"/>
            <a:ext cx="7772400" cy="1249363"/>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rgbClr val="000000"/>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rgbClr val="000000"/>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50D334BC-05D8-44B0-B38C-8C35BE189727}" type="slidenum">
              <a:rPr kumimoji="0" lang="en-US" altLang="zh-CN" sz="1400" b="0" i="0" u="none" strike="noStrike" kern="1200" cap="none" spc="0" normalizeH="0" baseline="0" noProof="0" smtClean="0">
                <a:ln>
                  <a:noFill/>
                </a:ln>
                <a:solidFill>
                  <a:srgbClr val="000000"/>
                </a:solidFill>
                <a:effectLst/>
                <a:uLnTx/>
                <a:uFillTx/>
                <a:latin typeface="Gulim" pitchFamily="34" charset="-127"/>
                <a:ea typeface="Gulim" pitchFamily="34" charset="-127"/>
                <a:cs typeface="+mn-cs"/>
              </a:rPr>
              <a:t>‹#›</a:t>
            </a:fld>
            <a:endParaRPr kumimoji="0" lang="en-US" altLang="zh-CN" sz="1400" b="0" i="0" u="none" strike="noStrike" kern="1200" cap="none" spc="0" normalizeH="0" baseline="0" noProof="0" smtClean="0">
              <a:ln>
                <a:noFill/>
              </a:ln>
              <a:solidFill>
                <a:srgbClr val="000000"/>
              </a:solidFill>
              <a:effectLst/>
              <a:uLnTx/>
              <a:uFillTx/>
              <a:latin typeface="Gulim" pitchFamily="34" charset="-127"/>
              <a:ea typeface="Gulim" pitchFamily="34" charset="-127"/>
              <a:cs typeface="+mn-cs"/>
            </a:endParaRPr>
          </a:p>
        </p:txBody>
      </p:sp>
    </p:spTree>
  </p:cSld>
  <p:clrMapOvr>
    <a:masterClrMapping/>
  </p:clrMapOvr>
</p:sldLayout>
</file>

<file path=ppt/slideLayouts/slideLayout33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333500"/>
            <a:ext cx="4038600" cy="37719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333500"/>
            <a:ext cx="4038600" cy="37719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rgbClr val="000000"/>
              </a:solidFill>
              <a:effectLst/>
              <a:uLnTx/>
              <a:uFillTx/>
              <a:latin typeface="+mn-lt"/>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rgbClr val="000000"/>
              </a:solidFill>
              <a:effectLst/>
              <a:uLnTx/>
              <a:uFillTx/>
              <a:latin typeface="+mn-lt"/>
              <a:ea typeface="+mn-ea"/>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50D334BC-05D8-44B0-B38C-8C35BE189727}" type="slidenum">
              <a:rPr kumimoji="0" lang="en-US" altLang="zh-CN" sz="1400" b="0" i="0" u="none" strike="noStrike" kern="1200" cap="none" spc="0" normalizeH="0" baseline="0" noProof="0" smtClean="0">
                <a:ln>
                  <a:noFill/>
                </a:ln>
                <a:solidFill>
                  <a:srgbClr val="000000"/>
                </a:solidFill>
                <a:effectLst/>
                <a:uLnTx/>
                <a:uFillTx/>
                <a:latin typeface="Gulim" pitchFamily="34" charset="-127"/>
                <a:ea typeface="Gulim" pitchFamily="34" charset="-127"/>
                <a:cs typeface="+mn-cs"/>
              </a:rPr>
              <a:t>‹#›</a:t>
            </a:fld>
            <a:endParaRPr kumimoji="0" lang="en-US" altLang="zh-CN" sz="1400" b="0" i="0" u="none" strike="noStrike" kern="1200" cap="none" spc="0" normalizeH="0" baseline="0" noProof="0" smtClean="0">
              <a:ln>
                <a:noFill/>
              </a:ln>
              <a:solidFill>
                <a:srgbClr val="000000"/>
              </a:solidFill>
              <a:effectLst/>
              <a:uLnTx/>
              <a:uFillTx/>
              <a:latin typeface="Gulim" pitchFamily="34" charset="-127"/>
              <a:ea typeface="Gulim" pitchFamily="34" charset="-127"/>
              <a:cs typeface="+mn-cs"/>
            </a:endParaRPr>
          </a:p>
        </p:txBody>
      </p:sp>
    </p:spTree>
  </p:cSld>
  <p:clrMapOvr>
    <a:masterClrMapping/>
  </p:clrMapOvr>
</p:sldLayout>
</file>

<file path=ppt/slideLayouts/slideLayout33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279525"/>
            <a:ext cx="4040188" cy="5334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812925"/>
            <a:ext cx="4040188" cy="32924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279525"/>
            <a:ext cx="4041775" cy="5334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1812925"/>
            <a:ext cx="4041775" cy="32924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rgbClr val="000000"/>
              </a:solidFill>
              <a:effectLst/>
              <a:uLnTx/>
              <a:uFillTx/>
              <a:latin typeface="+mn-lt"/>
              <a:ea typeface="+mn-ea"/>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rgbClr val="000000"/>
              </a:solidFill>
              <a:effectLst/>
              <a:uLnTx/>
              <a:uFillTx/>
              <a:latin typeface="+mn-lt"/>
              <a:ea typeface="+mn-ea"/>
              <a:cs typeface="+mn-cs"/>
            </a:endParaRPr>
          </a:p>
        </p:txBody>
      </p:sp>
      <p:sp>
        <p:nvSpPr>
          <p:cNvPr id="9" name="灯片编号占位符 8"/>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50D334BC-05D8-44B0-B38C-8C35BE189727}" type="slidenum">
              <a:rPr kumimoji="0" lang="en-US" altLang="zh-CN" sz="1400" b="0" i="0" u="none" strike="noStrike" kern="1200" cap="none" spc="0" normalizeH="0" baseline="0" noProof="0" smtClean="0">
                <a:ln>
                  <a:noFill/>
                </a:ln>
                <a:solidFill>
                  <a:srgbClr val="000000"/>
                </a:solidFill>
                <a:effectLst/>
                <a:uLnTx/>
                <a:uFillTx/>
                <a:latin typeface="Gulim" pitchFamily="34" charset="-127"/>
                <a:ea typeface="Gulim" pitchFamily="34" charset="-127"/>
                <a:cs typeface="+mn-cs"/>
              </a:rPr>
              <a:t>‹#›</a:t>
            </a:fld>
            <a:endParaRPr kumimoji="0" lang="en-US" altLang="zh-CN" sz="1400" b="0" i="0" u="none" strike="noStrike" kern="1200" cap="none" spc="0" normalizeH="0" baseline="0" noProof="0" smtClean="0">
              <a:ln>
                <a:noFill/>
              </a:ln>
              <a:solidFill>
                <a:srgbClr val="000000"/>
              </a:solidFill>
              <a:effectLst/>
              <a:uLnTx/>
              <a:uFillTx/>
              <a:latin typeface="Gulim" pitchFamily="34" charset="-127"/>
              <a:ea typeface="Gulim" pitchFamily="34" charset="-127"/>
              <a:cs typeface="+mn-cs"/>
            </a:endParaRPr>
          </a:p>
        </p:txBody>
      </p:sp>
    </p:spTree>
  </p:cSld>
  <p:clrMapOvr>
    <a:masterClrMapping/>
  </p:clrMapOvr>
</p:sldLayout>
</file>

<file path=ppt/slideLayouts/slideLayout33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rgbClr val="000000"/>
              </a:solidFill>
              <a:effectLst/>
              <a:uLnTx/>
              <a:uFillTx/>
              <a:latin typeface="+mn-lt"/>
              <a:ea typeface="+mn-ea"/>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rgbClr val="000000"/>
              </a:solidFill>
              <a:effectLst/>
              <a:uLnTx/>
              <a:uFillTx/>
              <a:latin typeface="+mn-lt"/>
              <a:ea typeface="+mn-ea"/>
              <a:cs typeface="+mn-cs"/>
            </a:endParaRPr>
          </a:p>
        </p:txBody>
      </p:sp>
      <p:sp>
        <p:nvSpPr>
          <p:cNvPr id="5" name="灯片编号占位符 4"/>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50D334BC-05D8-44B0-B38C-8C35BE189727}" type="slidenum">
              <a:rPr kumimoji="0" lang="en-US" altLang="zh-CN" sz="1400" b="0" i="0" u="none" strike="noStrike" kern="1200" cap="none" spc="0" normalizeH="0" baseline="0" noProof="0" smtClean="0">
                <a:ln>
                  <a:noFill/>
                </a:ln>
                <a:solidFill>
                  <a:srgbClr val="000000"/>
                </a:solidFill>
                <a:effectLst/>
                <a:uLnTx/>
                <a:uFillTx/>
                <a:latin typeface="Gulim" pitchFamily="34" charset="-127"/>
                <a:ea typeface="Gulim" pitchFamily="34" charset="-127"/>
                <a:cs typeface="+mn-cs"/>
              </a:rPr>
              <a:t>‹#›</a:t>
            </a:fld>
            <a:endParaRPr kumimoji="0" lang="en-US" altLang="zh-CN" sz="1400" b="0" i="0" u="none" strike="noStrike" kern="1200" cap="none" spc="0" normalizeH="0" baseline="0" noProof="0" smtClean="0">
              <a:ln>
                <a:noFill/>
              </a:ln>
              <a:solidFill>
                <a:srgbClr val="000000"/>
              </a:solidFill>
              <a:effectLst/>
              <a:uLnTx/>
              <a:uFillTx/>
              <a:latin typeface="Gulim" pitchFamily="34" charset="-127"/>
              <a:ea typeface="Gulim" pitchFamily="34" charset="-127"/>
              <a:cs typeface="+mn-cs"/>
            </a:endParaRPr>
          </a:p>
        </p:txBody>
      </p:sp>
    </p:spTree>
  </p:cSld>
  <p:clrMapOvr>
    <a:masterClrMapping/>
  </p:clrMapOvr>
</p:sldLayout>
</file>

<file path=ppt/slideLayouts/slideLayout33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rgbClr val="000000"/>
              </a:solidFill>
              <a:effectLst/>
              <a:uLnTx/>
              <a:uFillTx/>
              <a:latin typeface="+mn-lt"/>
              <a:ea typeface="+mn-ea"/>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rgbClr val="000000"/>
              </a:solidFill>
              <a:effectLst/>
              <a:uLnTx/>
              <a:uFillTx/>
              <a:latin typeface="+mn-lt"/>
              <a:ea typeface="+mn-ea"/>
              <a:cs typeface="+mn-cs"/>
            </a:endParaRPr>
          </a:p>
        </p:txBody>
      </p:sp>
      <p:sp>
        <p:nvSpPr>
          <p:cNvPr id="4" name="灯片编号占位符 3"/>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50D334BC-05D8-44B0-B38C-8C35BE189727}" type="slidenum">
              <a:rPr kumimoji="0" lang="en-US" altLang="zh-CN" sz="1400" b="0" i="0" u="none" strike="noStrike" kern="1200" cap="none" spc="0" normalizeH="0" baseline="0" noProof="0" smtClean="0">
                <a:ln>
                  <a:noFill/>
                </a:ln>
                <a:solidFill>
                  <a:srgbClr val="000000"/>
                </a:solidFill>
                <a:effectLst/>
                <a:uLnTx/>
                <a:uFillTx/>
                <a:latin typeface="Gulim" pitchFamily="34" charset="-127"/>
                <a:ea typeface="Gulim" pitchFamily="34" charset="-127"/>
                <a:cs typeface="+mn-cs"/>
              </a:rPr>
              <a:t>‹#›</a:t>
            </a:fld>
            <a:endParaRPr kumimoji="0" lang="en-US" altLang="zh-CN" sz="1400" b="0" i="0" u="none" strike="noStrike" kern="1200" cap="none" spc="0" normalizeH="0" baseline="0" noProof="0" smtClean="0">
              <a:ln>
                <a:noFill/>
              </a:ln>
              <a:solidFill>
                <a:srgbClr val="000000"/>
              </a:solidFill>
              <a:effectLst/>
              <a:uLnTx/>
              <a:uFillTx/>
              <a:latin typeface="Gulim" pitchFamily="34" charset="-127"/>
              <a:ea typeface="Gulim" pitchFamily="34" charset="-127"/>
              <a:cs typeface="+mn-cs"/>
            </a:endParaRPr>
          </a:p>
        </p:txBody>
      </p:sp>
    </p:spTree>
  </p:cSld>
  <p:clrMapOvr>
    <a:masterClrMapping/>
  </p:clrMapOvr>
</p:sldLayout>
</file>

<file path=ppt/slideLayouts/slideLayout33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27013"/>
            <a:ext cx="3008313" cy="968375"/>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27013"/>
            <a:ext cx="5111750" cy="48783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195388"/>
            <a:ext cx="3008313" cy="39100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rgbClr val="000000"/>
              </a:solidFill>
              <a:effectLst/>
              <a:uLnTx/>
              <a:uFillTx/>
              <a:latin typeface="+mn-lt"/>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rgbClr val="000000"/>
              </a:solidFill>
              <a:effectLst/>
              <a:uLnTx/>
              <a:uFillTx/>
              <a:latin typeface="+mn-lt"/>
              <a:ea typeface="+mn-ea"/>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50D334BC-05D8-44B0-B38C-8C35BE189727}" type="slidenum">
              <a:rPr kumimoji="0" lang="en-US" altLang="zh-CN" sz="1400" b="0" i="0" u="none" strike="noStrike" kern="1200" cap="none" spc="0" normalizeH="0" baseline="0" noProof="0" smtClean="0">
                <a:ln>
                  <a:noFill/>
                </a:ln>
                <a:solidFill>
                  <a:srgbClr val="000000"/>
                </a:solidFill>
                <a:effectLst/>
                <a:uLnTx/>
                <a:uFillTx/>
                <a:latin typeface="Gulim" pitchFamily="34" charset="-127"/>
                <a:ea typeface="Gulim" pitchFamily="34" charset="-127"/>
                <a:cs typeface="+mn-cs"/>
              </a:rPr>
              <a:t>‹#›</a:t>
            </a:fld>
            <a:endParaRPr kumimoji="0" lang="en-US" altLang="zh-CN" sz="1400" b="0" i="0" u="none" strike="noStrike" kern="1200" cap="none" spc="0" normalizeH="0" baseline="0" noProof="0" smtClean="0">
              <a:ln>
                <a:noFill/>
              </a:ln>
              <a:solidFill>
                <a:srgbClr val="000000"/>
              </a:solidFill>
              <a:effectLst/>
              <a:uLnTx/>
              <a:uFillTx/>
              <a:latin typeface="Gulim" pitchFamily="34" charset="-127"/>
              <a:ea typeface="Gulim" pitchFamily="34" charset="-127"/>
              <a:cs typeface="+mn-cs"/>
            </a:endParaRPr>
          </a:p>
        </p:txBody>
      </p:sp>
    </p:spTree>
  </p:cSld>
  <p:clrMapOvr>
    <a:masterClrMapping/>
  </p:clrMapOvr>
</p:sldLayout>
</file>

<file path=ppt/slideLayouts/slideLayout33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000500"/>
            <a:ext cx="5486400" cy="473075"/>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511175"/>
            <a:ext cx="5486400" cy="34290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1" hangingPunct="0">
              <a:lnSpc>
                <a:spcPct val="100000"/>
              </a:lnSpc>
              <a:spcBef>
                <a:spcPct val="20000"/>
              </a:spcBef>
              <a:spcAft>
                <a:spcPct val="0"/>
              </a:spcAft>
              <a:buClrTx/>
              <a:buSzTx/>
              <a:buFontTx/>
              <a:buNone/>
              <a:defRPr/>
            </a:pPr>
            <a:endParaRPr kumimoji="0"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4473575"/>
            <a:ext cx="5486400" cy="66992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rgbClr val="000000"/>
              </a:solidFill>
              <a:effectLst/>
              <a:uLnTx/>
              <a:uFillTx/>
              <a:latin typeface="+mn-lt"/>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rgbClr val="000000"/>
              </a:solidFill>
              <a:effectLst/>
              <a:uLnTx/>
              <a:uFillTx/>
              <a:latin typeface="+mn-lt"/>
              <a:ea typeface="+mn-ea"/>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50D334BC-05D8-44B0-B38C-8C35BE189727}" type="slidenum">
              <a:rPr kumimoji="0" lang="en-US" altLang="zh-CN" sz="1400" b="0" i="0" u="none" strike="noStrike" kern="1200" cap="none" spc="0" normalizeH="0" baseline="0" noProof="0" smtClean="0">
                <a:ln>
                  <a:noFill/>
                </a:ln>
                <a:solidFill>
                  <a:srgbClr val="000000"/>
                </a:solidFill>
                <a:effectLst/>
                <a:uLnTx/>
                <a:uFillTx/>
                <a:latin typeface="Gulim" pitchFamily="34" charset="-127"/>
                <a:ea typeface="Gulim" pitchFamily="34" charset="-127"/>
                <a:cs typeface="+mn-cs"/>
              </a:rPr>
              <a:t>‹#›</a:t>
            </a:fld>
            <a:endParaRPr kumimoji="0" lang="en-US" altLang="zh-CN" sz="1400" b="0" i="0" u="none" strike="noStrike" kern="1200" cap="none" spc="0" normalizeH="0" baseline="0" noProof="0" smtClean="0">
              <a:ln>
                <a:noFill/>
              </a:ln>
              <a:solidFill>
                <a:srgbClr val="000000"/>
              </a:solidFill>
              <a:effectLst/>
              <a:uLnTx/>
              <a:uFillTx/>
              <a:latin typeface="Gulim" pitchFamily="34" charset="-127"/>
              <a:ea typeface="Gulim" pitchFamily="34" charset="-127"/>
              <a:cs typeface="+mn-cs"/>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774825"/>
            <a:ext cx="7772400" cy="1225550"/>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238500"/>
            <a:ext cx="6400800" cy="14605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100" b="0" i="0" u="none" strike="noStrike" kern="1200" cap="none" spc="0" normalizeH="0" baseline="0" noProof="0">
              <a:ln>
                <a:noFill/>
              </a:ln>
              <a:solidFill>
                <a:srgbClr val="898989"/>
              </a:solidFill>
              <a:effectLst/>
              <a:uLnTx/>
              <a:uFillTx/>
              <a:latin typeface="+mn-lt"/>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100" b="0" i="0" u="none" strike="noStrike" kern="1200" cap="none" spc="0" normalizeH="0" baseline="0" noProof="0">
              <a:ln>
                <a:noFill/>
              </a:ln>
              <a:solidFill>
                <a:srgbClr val="898989"/>
              </a:solidFill>
              <a:effectLst/>
              <a:uLnTx/>
              <a:uFillTx/>
              <a:latin typeface="+mn-lt"/>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8132EDFB-2B10-488A-BE4C-913F0E399042}" type="slidenum">
              <a:rPr kumimoji="0" lang="zh-CN" altLang="en-US" sz="1100" b="0" i="0" u="none" strike="noStrike" kern="1200" cap="none" spc="0" normalizeH="0" baseline="0" noProof="0" smtClean="0">
                <a:ln>
                  <a:noFill/>
                </a:ln>
                <a:solidFill>
                  <a:srgbClr val="898989"/>
                </a:solidFill>
                <a:effectLst/>
                <a:uLnTx/>
                <a:uFillTx/>
                <a:latin typeface="方正兰亭黑_GBK" charset="-122"/>
                <a:ea typeface="宋体" panose="02010600030101010101" pitchFamily="2" charset="-122"/>
                <a:cs typeface="+mn-cs"/>
              </a:rPr>
              <a:t>‹#›</a:t>
            </a:fld>
            <a:endParaRPr kumimoji="0" lang="zh-CN" altLang="en-US" sz="1100" b="0" i="0" u="none" strike="noStrike" kern="1200" cap="none" spc="0" normalizeH="0" baseline="0" noProof="0" smtClean="0">
              <a:ln>
                <a:noFill/>
              </a:ln>
              <a:solidFill>
                <a:srgbClr val="898989"/>
              </a:solidFill>
              <a:effectLst/>
              <a:uLnTx/>
              <a:uFillTx/>
              <a:latin typeface="方正兰亭黑_GBK" charset="-122"/>
              <a:ea typeface="宋体" panose="02010600030101010101" pitchFamily="2" charset="-122"/>
              <a:cs typeface="+mn-cs"/>
            </a:endParaRPr>
          </a:p>
        </p:txBody>
      </p:sp>
    </p:spTree>
  </p:cSld>
  <p:clrMapOvr>
    <a:masterClrMapping/>
  </p:clrMapOvr>
</p:sldLayout>
</file>

<file path=ppt/slideLayouts/slideLayout34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rgbClr val="000000"/>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rgbClr val="000000"/>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50D334BC-05D8-44B0-B38C-8C35BE189727}" type="slidenum">
              <a:rPr kumimoji="0" lang="en-US" altLang="zh-CN" sz="1400" b="0" i="0" u="none" strike="noStrike" kern="1200" cap="none" spc="0" normalizeH="0" baseline="0" noProof="0" smtClean="0">
                <a:ln>
                  <a:noFill/>
                </a:ln>
                <a:solidFill>
                  <a:srgbClr val="000000"/>
                </a:solidFill>
                <a:effectLst/>
                <a:uLnTx/>
                <a:uFillTx/>
                <a:latin typeface="Gulim" pitchFamily="34" charset="-127"/>
                <a:ea typeface="Gulim" pitchFamily="34" charset="-127"/>
                <a:cs typeface="+mn-cs"/>
              </a:rPr>
              <a:t>‹#›</a:t>
            </a:fld>
            <a:endParaRPr kumimoji="0" lang="en-US" altLang="zh-CN" sz="1400" b="0" i="0" u="none" strike="noStrike" kern="1200" cap="none" spc="0" normalizeH="0" baseline="0" noProof="0" smtClean="0">
              <a:ln>
                <a:noFill/>
              </a:ln>
              <a:solidFill>
                <a:srgbClr val="000000"/>
              </a:solidFill>
              <a:effectLst/>
              <a:uLnTx/>
              <a:uFillTx/>
              <a:latin typeface="Gulim" pitchFamily="34" charset="-127"/>
              <a:ea typeface="Gulim" pitchFamily="34" charset="-127"/>
              <a:cs typeface="+mn-cs"/>
            </a:endParaRPr>
          </a:p>
        </p:txBody>
      </p:sp>
    </p:spTree>
  </p:cSld>
  <p:clrMapOvr>
    <a:masterClrMapping/>
  </p:clrMapOvr>
</p:sldLayout>
</file>

<file path=ppt/slideLayouts/slideLayout34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28600"/>
            <a:ext cx="2057400" cy="48768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28600"/>
            <a:ext cx="6019800" cy="48768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rgbClr val="000000"/>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rgbClr val="000000"/>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50D334BC-05D8-44B0-B38C-8C35BE189727}" type="slidenum">
              <a:rPr kumimoji="0" lang="en-US" altLang="zh-CN" sz="1400" b="0" i="0" u="none" strike="noStrike" kern="1200" cap="none" spc="0" normalizeH="0" baseline="0" noProof="0" smtClean="0">
                <a:ln>
                  <a:noFill/>
                </a:ln>
                <a:solidFill>
                  <a:srgbClr val="000000"/>
                </a:solidFill>
                <a:effectLst/>
                <a:uLnTx/>
                <a:uFillTx/>
                <a:latin typeface="Gulim" pitchFamily="34" charset="-127"/>
                <a:ea typeface="Gulim" pitchFamily="34" charset="-127"/>
                <a:cs typeface="+mn-cs"/>
              </a:rPr>
              <a:t>‹#›</a:t>
            </a:fld>
            <a:endParaRPr kumimoji="0" lang="en-US" altLang="zh-CN" sz="1400" b="0" i="0" u="none" strike="noStrike" kern="1200" cap="none" spc="0" normalizeH="0" baseline="0" noProof="0" smtClean="0">
              <a:ln>
                <a:noFill/>
              </a:ln>
              <a:solidFill>
                <a:srgbClr val="000000"/>
              </a:solidFill>
              <a:effectLst/>
              <a:uLnTx/>
              <a:uFillTx/>
              <a:latin typeface="Gulim" pitchFamily="34" charset="-127"/>
              <a:ea typeface="Gulim" pitchFamily="34" charset="-127"/>
              <a:cs typeface="+mn-cs"/>
            </a:endParaRPr>
          </a:p>
        </p:txBody>
      </p:sp>
    </p:spTree>
  </p:cSld>
  <p:clrMapOvr>
    <a:masterClrMapping/>
  </p:clrMapOvr>
</p:sldLayout>
</file>

<file path=ppt/slideLayouts/slideLayout34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774825"/>
            <a:ext cx="7772400" cy="1225550"/>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238500"/>
            <a:ext cx="6400800" cy="14605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rgbClr val="000000"/>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rgbClr val="000000"/>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28E104DD-6437-487C-A256-ACB4664F26AC}" type="slidenum">
              <a:rPr kumimoji="0" lang="en-US" altLang="zh-CN" sz="1400" b="0" i="0" u="none" strike="noStrike" kern="1200" cap="none" spc="0" normalizeH="0" baseline="0" noProof="0" smtClean="0">
                <a:ln>
                  <a:noFill/>
                </a:ln>
                <a:solidFill>
                  <a:srgbClr val="000000"/>
                </a:solidFill>
                <a:effectLst/>
                <a:uLnTx/>
                <a:uFillTx/>
                <a:latin typeface="Gulim" pitchFamily="34" charset="-127"/>
                <a:ea typeface="Gulim" pitchFamily="34" charset="-127"/>
                <a:cs typeface="+mn-cs"/>
              </a:rPr>
              <a:t>‹#›</a:t>
            </a:fld>
            <a:endParaRPr kumimoji="0" lang="en-US" altLang="zh-CN" sz="1400" b="0" i="0" u="none" strike="noStrike" kern="1200" cap="none" spc="0" normalizeH="0" baseline="0" noProof="0" smtClean="0">
              <a:ln>
                <a:noFill/>
              </a:ln>
              <a:solidFill>
                <a:srgbClr val="000000"/>
              </a:solidFill>
              <a:effectLst/>
              <a:uLnTx/>
              <a:uFillTx/>
              <a:latin typeface="Gulim" pitchFamily="34" charset="-127"/>
              <a:ea typeface="Gulim" pitchFamily="34" charset="-127"/>
              <a:cs typeface="+mn-cs"/>
            </a:endParaRPr>
          </a:p>
        </p:txBody>
      </p:sp>
    </p:spTree>
  </p:cSld>
  <p:clrMapOvr>
    <a:masterClrMapping/>
  </p:clrMapOvr>
</p:sldLayout>
</file>

<file path=ppt/slideLayouts/slideLayout34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rgbClr val="000000"/>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rgbClr val="000000"/>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28E104DD-6437-487C-A256-ACB4664F26AC}" type="slidenum">
              <a:rPr kumimoji="0" lang="en-US" altLang="zh-CN" sz="1400" b="0" i="0" u="none" strike="noStrike" kern="1200" cap="none" spc="0" normalizeH="0" baseline="0" noProof="0" smtClean="0">
                <a:ln>
                  <a:noFill/>
                </a:ln>
                <a:solidFill>
                  <a:srgbClr val="000000"/>
                </a:solidFill>
                <a:effectLst/>
                <a:uLnTx/>
                <a:uFillTx/>
                <a:latin typeface="Gulim" pitchFamily="34" charset="-127"/>
                <a:ea typeface="Gulim" pitchFamily="34" charset="-127"/>
                <a:cs typeface="+mn-cs"/>
              </a:rPr>
              <a:t>‹#›</a:t>
            </a:fld>
            <a:endParaRPr kumimoji="0" lang="en-US" altLang="zh-CN" sz="1400" b="0" i="0" u="none" strike="noStrike" kern="1200" cap="none" spc="0" normalizeH="0" baseline="0" noProof="0" smtClean="0">
              <a:ln>
                <a:noFill/>
              </a:ln>
              <a:solidFill>
                <a:srgbClr val="000000"/>
              </a:solidFill>
              <a:effectLst/>
              <a:uLnTx/>
              <a:uFillTx/>
              <a:latin typeface="Gulim" pitchFamily="34" charset="-127"/>
              <a:ea typeface="Gulim" pitchFamily="34" charset="-127"/>
              <a:cs typeface="+mn-cs"/>
            </a:endParaRPr>
          </a:p>
        </p:txBody>
      </p:sp>
    </p:spTree>
  </p:cSld>
  <p:clrMapOvr>
    <a:masterClrMapping/>
  </p:clrMapOvr>
</p:sldLayout>
</file>

<file path=ppt/slideLayouts/slideLayout34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671888"/>
            <a:ext cx="7772400" cy="1135062"/>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422525"/>
            <a:ext cx="7772400" cy="1249363"/>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rgbClr val="000000"/>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rgbClr val="000000"/>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28E104DD-6437-487C-A256-ACB4664F26AC}" type="slidenum">
              <a:rPr kumimoji="0" lang="en-US" altLang="zh-CN" sz="1400" b="0" i="0" u="none" strike="noStrike" kern="1200" cap="none" spc="0" normalizeH="0" baseline="0" noProof="0" smtClean="0">
                <a:ln>
                  <a:noFill/>
                </a:ln>
                <a:solidFill>
                  <a:srgbClr val="000000"/>
                </a:solidFill>
                <a:effectLst/>
                <a:uLnTx/>
                <a:uFillTx/>
                <a:latin typeface="Gulim" pitchFamily="34" charset="-127"/>
                <a:ea typeface="Gulim" pitchFamily="34" charset="-127"/>
                <a:cs typeface="+mn-cs"/>
              </a:rPr>
              <a:t>‹#›</a:t>
            </a:fld>
            <a:endParaRPr kumimoji="0" lang="en-US" altLang="zh-CN" sz="1400" b="0" i="0" u="none" strike="noStrike" kern="1200" cap="none" spc="0" normalizeH="0" baseline="0" noProof="0" smtClean="0">
              <a:ln>
                <a:noFill/>
              </a:ln>
              <a:solidFill>
                <a:srgbClr val="000000"/>
              </a:solidFill>
              <a:effectLst/>
              <a:uLnTx/>
              <a:uFillTx/>
              <a:latin typeface="Gulim" pitchFamily="34" charset="-127"/>
              <a:ea typeface="Gulim" pitchFamily="34" charset="-127"/>
              <a:cs typeface="+mn-cs"/>
            </a:endParaRPr>
          </a:p>
        </p:txBody>
      </p:sp>
    </p:spTree>
  </p:cSld>
  <p:clrMapOvr>
    <a:masterClrMapping/>
  </p:clrMapOvr>
</p:sldLayout>
</file>

<file path=ppt/slideLayouts/slideLayout34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333500"/>
            <a:ext cx="4038600" cy="37719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333500"/>
            <a:ext cx="4038600" cy="37719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rgbClr val="000000"/>
              </a:solidFill>
              <a:effectLst/>
              <a:uLnTx/>
              <a:uFillTx/>
              <a:latin typeface="+mn-lt"/>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rgbClr val="000000"/>
              </a:solidFill>
              <a:effectLst/>
              <a:uLnTx/>
              <a:uFillTx/>
              <a:latin typeface="+mn-lt"/>
              <a:ea typeface="+mn-ea"/>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28E104DD-6437-487C-A256-ACB4664F26AC}" type="slidenum">
              <a:rPr kumimoji="0" lang="en-US" altLang="zh-CN" sz="1400" b="0" i="0" u="none" strike="noStrike" kern="1200" cap="none" spc="0" normalizeH="0" baseline="0" noProof="0" smtClean="0">
                <a:ln>
                  <a:noFill/>
                </a:ln>
                <a:solidFill>
                  <a:srgbClr val="000000"/>
                </a:solidFill>
                <a:effectLst/>
                <a:uLnTx/>
                <a:uFillTx/>
                <a:latin typeface="Gulim" pitchFamily="34" charset="-127"/>
                <a:ea typeface="Gulim" pitchFamily="34" charset="-127"/>
                <a:cs typeface="+mn-cs"/>
              </a:rPr>
              <a:t>‹#›</a:t>
            </a:fld>
            <a:endParaRPr kumimoji="0" lang="en-US" altLang="zh-CN" sz="1400" b="0" i="0" u="none" strike="noStrike" kern="1200" cap="none" spc="0" normalizeH="0" baseline="0" noProof="0" smtClean="0">
              <a:ln>
                <a:noFill/>
              </a:ln>
              <a:solidFill>
                <a:srgbClr val="000000"/>
              </a:solidFill>
              <a:effectLst/>
              <a:uLnTx/>
              <a:uFillTx/>
              <a:latin typeface="Gulim" pitchFamily="34" charset="-127"/>
              <a:ea typeface="Gulim" pitchFamily="34" charset="-127"/>
              <a:cs typeface="+mn-cs"/>
            </a:endParaRPr>
          </a:p>
        </p:txBody>
      </p:sp>
    </p:spTree>
  </p:cSld>
  <p:clrMapOvr>
    <a:masterClrMapping/>
  </p:clrMapOvr>
</p:sldLayout>
</file>

<file path=ppt/slideLayouts/slideLayout34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279525"/>
            <a:ext cx="4040188" cy="5334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812925"/>
            <a:ext cx="4040188" cy="32924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279525"/>
            <a:ext cx="4041775" cy="5334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1812925"/>
            <a:ext cx="4041775" cy="32924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rgbClr val="000000"/>
              </a:solidFill>
              <a:effectLst/>
              <a:uLnTx/>
              <a:uFillTx/>
              <a:latin typeface="+mn-lt"/>
              <a:ea typeface="+mn-ea"/>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rgbClr val="000000"/>
              </a:solidFill>
              <a:effectLst/>
              <a:uLnTx/>
              <a:uFillTx/>
              <a:latin typeface="+mn-lt"/>
              <a:ea typeface="+mn-ea"/>
              <a:cs typeface="+mn-cs"/>
            </a:endParaRPr>
          </a:p>
        </p:txBody>
      </p:sp>
      <p:sp>
        <p:nvSpPr>
          <p:cNvPr id="9" name="灯片编号占位符 8"/>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28E104DD-6437-487C-A256-ACB4664F26AC}" type="slidenum">
              <a:rPr kumimoji="0" lang="en-US" altLang="zh-CN" sz="1400" b="0" i="0" u="none" strike="noStrike" kern="1200" cap="none" spc="0" normalizeH="0" baseline="0" noProof="0" smtClean="0">
                <a:ln>
                  <a:noFill/>
                </a:ln>
                <a:solidFill>
                  <a:srgbClr val="000000"/>
                </a:solidFill>
                <a:effectLst/>
                <a:uLnTx/>
                <a:uFillTx/>
                <a:latin typeface="Gulim" pitchFamily="34" charset="-127"/>
                <a:ea typeface="Gulim" pitchFamily="34" charset="-127"/>
                <a:cs typeface="+mn-cs"/>
              </a:rPr>
              <a:t>‹#›</a:t>
            </a:fld>
            <a:endParaRPr kumimoji="0" lang="en-US" altLang="zh-CN" sz="1400" b="0" i="0" u="none" strike="noStrike" kern="1200" cap="none" spc="0" normalizeH="0" baseline="0" noProof="0" smtClean="0">
              <a:ln>
                <a:noFill/>
              </a:ln>
              <a:solidFill>
                <a:srgbClr val="000000"/>
              </a:solidFill>
              <a:effectLst/>
              <a:uLnTx/>
              <a:uFillTx/>
              <a:latin typeface="Gulim" pitchFamily="34" charset="-127"/>
              <a:ea typeface="Gulim" pitchFamily="34" charset="-127"/>
              <a:cs typeface="+mn-cs"/>
            </a:endParaRPr>
          </a:p>
        </p:txBody>
      </p:sp>
    </p:spTree>
  </p:cSld>
  <p:clrMapOvr>
    <a:masterClrMapping/>
  </p:clrMapOvr>
</p:sldLayout>
</file>

<file path=ppt/slideLayouts/slideLayout34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rgbClr val="000000"/>
              </a:solidFill>
              <a:effectLst/>
              <a:uLnTx/>
              <a:uFillTx/>
              <a:latin typeface="+mn-lt"/>
              <a:ea typeface="+mn-ea"/>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rgbClr val="000000"/>
              </a:solidFill>
              <a:effectLst/>
              <a:uLnTx/>
              <a:uFillTx/>
              <a:latin typeface="+mn-lt"/>
              <a:ea typeface="+mn-ea"/>
              <a:cs typeface="+mn-cs"/>
            </a:endParaRPr>
          </a:p>
        </p:txBody>
      </p:sp>
      <p:sp>
        <p:nvSpPr>
          <p:cNvPr id="5" name="灯片编号占位符 4"/>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28E104DD-6437-487C-A256-ACB4664F26AC}" type="slidenum">
              <a:rPr kumimoji="0" lang="en-US" altLang="zh-CN" sz="1400" b="0" i="0" u="none" strike="noStrike" kern="1200" cap="none" spc="0" normalizeH="0" baseline="0" noProof="0" smtClean="0">
                <a:ln>
                  <a:noFill/>
                </a:ln>
                <a:solidFill>
                  <a:srgbClr val="000000"/>
                </a:solidFill>
                <a:effectLst/>
                <a:uLnTx/>
                <a:uFillTx/>
                <a:latin typeface="Gulim" pitchFamily="34" charset="-127"/>
                <a:ea typeface="Gulim" pitchFamily="34" charset="-127"/>
                <a:cs typeface="+mn-cs"/>
              </a:rPr>
              <a:t>‹#›</a:t>
            </a:fld>
            <a:endParaRPr kumimoji="0" lang="en-US" altLang="zh-CN" sz="1400" b="0" i="0" u="none" strike="noStrike" kern="1200" cap="none" spc="0" normalizeH="0" baseline="0" noProof="0" smtClean="0">
              <a:ln>
                <a:noFill/>
              </a:ln>
              <a:solidFill>
                <a:srgbClr val="000000"/>
              </a:solidFill>
              <a:effectLst/>
              <a:uLnTx/>
              <a:uFillTx/>
              <a:latin typeface="Gulim" pitchFamily="34" charset="-127"/>
              <a:ea typeface="Gulim" pitchFamily="34" charset="-127"/>
              <a:cs typeface="+mn-cs"/>
            </a:endParaRPr>
          </a:p>
        </p:txBody>
      </p:sp>
    </p:spTree>
  </p:cSld>
  <p:clrMapOvr>
    <a:masterClrMapping/>
  </p:clrMapOvr>
</p:sldLayout>
</file>

<file path=ppt/slideLayouts/slideLayout34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rgbClr val="000000"/>
              </a:solidFill>
              <a:effectLst/>
              <a:uLnTx/>
              <a:uFillTx/>
              <a:latin typeface="+mn-lt"/>
              <a:ea typeface="+mn-ea"/>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rgbClr val="000000"/>
              </a:solidFill>
              <a:effectLst/>
              <a:uLnTx/>
              <a:uFillTx/>
              <a:latin typeface="+mn-lt"/>
              <a:ea typeface="+mn-ea"/>
              <a:cs typeface="+mn-cs"/>
            </a:endParaRPr>
          </a:p>
        </p:txBody>
      </p:sp>
      <p:sp>
        <p:nvSpPr>
          <p:cNvPr id="4" name="灯片编号占位符 3"/>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28E104DD-6437-487C-A256-ACB4664F26AC}" type="slidenum">
              <a:rPr kumimoji="0" lang="en-US" altLang="zh-CN" sz="1400" b="0" i="0" u="none" strike="noStrike" kern="1200" cap="none" spc="0" normalizeH="0" baseline="0" noProof="0" smtClean="0">
                <a:ln>
                  <a:noFill/>
                </a:ln>
                <a:solidFill>
                  <a:srgbClr val="000000"/>
                </a:solidFill>
                <a:effectLst/>
                <a:uLnTx/>
                <a:uFillTx/>
                <a:latin typeface="Gulim" pitchFamily="34" charset="-127"/>
                <a:ea typeface="Gulim" pitchFamily="34" charset="-127"/>
                <a:cs typeface="+mn-cs"/>
              </a:rPr>
              <a:t>‹#›</a:t>
            </a:fld>
            <a:endParaRPr kumimoji="0" lang="en-US" altLang="zh-CN" sz="1400" b="0" i="0" u="none" strike="noStrike" kern="1200" cap="none" spc="0" normalizeH="0" baseline="0" noProof="0" smtClean="0">
              <a:ln>
                <a:noFill/>
              </a:ln>
              <a:solidFill>
                <a:srgbClr val="000000"/>
              </a:solidFill>
              <a:effectLst/>
              <a:uLnTx/>
              <a:uFillTx/>
              <a:latin typeface="Gulim" pitchFamily="34" charset="-127"/>
              <a:ea typeface="Gulim" pitchFamily="34" charset="-127"/>
              <a:cs typeface="+mn-cs"/>
            </a:endParaRPr>
          </a:p>
        </p:txBody>
      </p:sp>
    </p:spTree>
  </p:cSld>
  <p:clrMapOvr>
    <a:masterClrMapping/>
  </p:clrMapOvr>
</p:sldLayout>
</file>

<file path=ppt/slideLayouts/slideLayout34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27013"/>
            <a:ext cx="3008313" cy="968375"/>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27013"/>
            <a:ext cx="5111750" cy="48783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195388"/>
            <a:ext cx="3008313" cy="39100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rgbClr val="000000"/>
              </a:solidFill>
              <a:effectLst/>
              <a:uLnTx/>
              <a:uFillTx/>
              <a:latin typeface="+mn-lt"/>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rgbClr val="000000"/>
              </a:solidFill>
              <a:effectLst/>
              <a:uLnTx/>
              <a:uFillTx/>
              <a:latin typeface="+mn-lt"/>
              <a:ea typeface="+mn-ea"/>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28E104DD-6437-487C-A256-ACB4664F26AC}" type="slidenum">
              <a:rPr kumimoji="0" lang="en-US" altLang="zh-CN" sz="1400" b="0" i="0" u="none" strike="noStrike" kern="1200" cap="none" spc="0" normalizeH="0" baseline="0" noProof="0" smtClean="0">
                <a:ln>
                  <a:noFill/>
                </a:ln>
                <a:solidFill>
                  <a:srgbClr val="000000"/>
                </a:solidFill>
                <a:effectLst/>
                <a:uLnTx/>
                <a:uFillTx/>
                <a:latin typeface="Gulim" pitchFamily="34" charset="-127"/>
                <a:ea typeface="Gulim" pitchFamily="34" charset="-127"/>
                <a:cs typeface="+mn-cs"/>
              </a:rPr>
              <a:t>‹#›</a:t>
            </a:fld>
            <a:endParaRPr kumimoji="0" lang="en-US" altLang="zh-CN" sz="1400" b="0" i="0" u="none" strike="noStrike" kern="1200" cap="none" spc="0" normalizeH="0" baseline="0" noProof="0" smtClean="0">
              <a:ln>
                <a:noFill/>
              </a:ln>
              <a:solidFill>
                <a:srgbClr val="000000"/>
              </a:solidFill>
              <a:effectLst/>
              <a:uLnTx/>
              <a:uFillTx/>
              <a:latin typeface="Gulim" pitchFamily="34" charset="-127"/>
              <a:ea typeface="Gulim" pitchFamily="34" charset="-127"/>
              <a:cs typeface="+mn-cs"/>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100" b="0" i="0" u="none" strike="noStrike" kern="1200" cap="none" spc="0" normalizeH="0" baseline="0" noProof="0">
              <a:ln>
                <a:noFill/>
              </a:ln>
              <a:solidFill>
                <a:srgbClr val="898989"/>
              </a:solidFill>
              <a:effectLst/>
              <a:uLnTx/>
              <a:uFillTx/>
              <a:latin typeface="+mn-lt"/>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100" b="0" i="0" u="none" strike="noStrike" kern="1200" cap="none" spc="0" normalizeH="0" baseline="0" noProof="0">
              <a:ln>
                <a:noFill/>
              </a:ln>
              <a:solidFill>
                <a:srgbClr val="898989"/>
              </a:solidFill>
              <a:effectLst/>
              <a:uLnTx/>
              <a:uFillTx/>
              <a:latin typeface="+mn-lt"/>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8132EDFB-2B10-488A-BE4C-913F0E399042}" type="slidenum">
              <a:rPr kumimoji="0" lang="zh-CN" altLang="en-US" sz="1100" b="0" i="0" u="none" strike="noStrike" kern="1200" cap="none" spc="0" normalizeH="0" baseline="0" noProof="0" smtClean="0">
                <a:ln>
                  <a:noFill/>
                </a:ln>
                <a:solidFill>
                  <a:srgbClr val="898989"/>
                </a:solidFill>
                <a:effectLst/>
                <a:uLnTx/>
                <a:uFillTx/>
                <a:latin typeface="方正兰亭黑_GBK" charset="-122"/>
                <a:ea typeface="宋体" panose="02010600030101010101" pitchFamily="2" charset="-122"/>
                <a:cs typeface="+mn-cs"/>
              </a:rPr>
              <a:t>‹#›</a:t>
            </a:fld>
            <a:endParaRPr kumimoji="0" lang="zh-CN" altLang="en-US" sz="1100" b="0" i="0" u="none" strike="noStrike" kern="1200" cap="none" spc="0" normalizeH="0" baseline="0" noProof="0" smtClean="0">
              <a:ln>
                <a:noFill/>
              </a:ln>
              <a:solidFill>
                <a:srgbClr val="898989"/>
              </a:solidFill>
              <a:effectLst/>
              <a:uLnTx/>
              <a:uFillTx/>
              <a:latin typeface="方正兰亭黑_GBK" charset="-122"/>
              <a:ea typeface="宋体" panose="02010600030101010101" pitchFamily="2" charset="-122"/>
              <a:cs typeface="+mn-cs"/>
            </a:endParaRPr>
          </a:p>
        </p:txBody>
      </p:sp>
    </p:spTree>
  </p:cSld>
  <p:clrMapOvr>
    <a:masterClrMapping/>
  </p:clrMapOvr>
</p:sldLayout>
</file>

<file path=ppt/slideLayouts/slideLayout35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000500"/>
            <a:ext cx="5486400" cy="473075"/>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511175"/>
            <a:ext cx="5486400" cy="34290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1" hangingPunct="0">
              <a:lnSpc>
                <a:spcPct val="100000"/>
              </a:lnSpc>
              <a:spcBef>
                <a:spcPct val="20000"/>
              </a:spcBef>
              <a:spcAft>
                <a:spcPct val="0"/>
              </a:spcAft>
              <a:buClrTx/>
              <a:buSzTx/>
              <a:buFontTx/>
              <a:buNone/>
              <a:defRPr/>
            </a:pPr>
            <a:endParaRPr kumimoji="0"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4473575"/>
            <a:ext cx="5486400" cy="66992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rgbClr val="000000"/>
              </a:solidFill>
              <a:effectLst/>
              <a:uLnTx/>
              <a:uFillTx/>
              <a:latin typeface="+mn-lt"/>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rgbClr val="000000"/>
              </a:solidFill>
              <a:effectLst/>
              <a:uLnTx/>
              <a:uFillTx/>
              <a:latin typeface="+mn-lt"/>
              <a:ea typeface="+mn-ea"/>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28E104DD-6437-487C-A256-ACB4664F26AC}" type="slidenum">
              <a:rPr kumimoji="0" lang="en-US" altLang="zh-CN" sz="1400" b="0" i="0" u="none" strike="noStrike" kern="1200" cap="none" spc="0" normalizeH="0" baseline="0" noProof="0" smtClean="0">
                <a:ln>
                  <a:noFill/>
                </a:ln>
                <a:solidFill>
                  <a:srgbClr val="000000"/>
                </a:solidFill>
                <a:effectLst/>
                <a:uLnTx/>
                <a:uFillTx/>
                <a:latin typeface="Gulim" pitchFamily="34" charset="-127"/>
                <a:ea typeface="Gulim" pitchFamily="34" charset="-127"/>
                <a:cs typeface="+mn-cs"/>
              </a:rPr>
              <a:t>‹#›</a:t>
            </a:fld>
            <a:endParaRPr kumimoji="0" lang="en-US" altLang="zh-CN" sz="1400" b="0" i="0" u="none" strike="noStrike" kern="1200" cap="none" spc="0" normalizeH="0" baseline="0" noProof="0" smtClean="0">
              <a:ln>
                <a:noFill/>
              </a:ln>
              <a:solidFill>
                <a:srgbClr val="000000"/>
              </a:solidFill>
              <a:effectLst/>
              <a:uLnTx/>
              <a:uFillTx/>
              <a:latin typeface="Gulim" pitchFamily="34" charset="-127"/>
              <a:ea typeface="Gulim" pitchFamily="34" charset="-127"/>
              <a:cs typeface="+mn-cs"/>
            </a:endParaRPr>
          </a:p>
        </p:txBody>
      </p:sp>
    </p:spTree>
  </p:cSld>
  <p:clrMapOvr>
    <a:masterClrMapping/>
  </p:clrMapOvr>
</p:sldLayout>
</file>

<file path=ppt/slideLayouts/slideLayout35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rgbClr val="000000"/>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rgbClr val="000000"/>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28E104DD-6437-487C-A256-ACB4664F26AC}" type="slidenum">
              <a:rPr kumimoji="0" lang="en-US" altLang="zh-CN" sz="1400" b="0" i="0" u="none" strike="noStrike" kern="1200" cap="none" spc="0" normalizeH="0" baseline="0" noProof="0" smtClean="0">
                <a:ln>
                  <a:noFill/>
                </a:ln>
                <a:solidFill>
                  <a:srgbClr val="000000"/>
                </a:solidFill>
                <a:effectLst/>
                <a:uLnTx/>
                <a:uFillTx/>
                <a:latin typeface="Gulim" pitchFamily="34" charset="-127"/>
                <a:ea typeface="Gulim" pitchFamily="34" charset="-127"/>
                <a:cs typeface="+mn-cs"/>
              </a:rPr>
              <a:t>‹#›</a:t>
            </a:fld>
            <a:endParaRPr kumimoji="0" lang="en-US" altLang="zh-CN" sz="1400" b="0" i="0" u="none" strike="noStrike" kern="1200" cap="none" spc="0" normalizeH="0" baseline="0" noProof="0" smtClean="0">
              <a:ln>
                <a:noFill/>
              </a:ln>
              <a:solidFill>
                <a:srgbClr val="000000"/>
              </a:solidFill>
              <a:effectLst/>
              <a:uLnTx/>
              <a:uFillTx/>
              <a:latin typeface="Gulim" pitchFamily="34" charset="-127"/>
              <a:ea typeface="Gulim" pitchFamily="34" charset="-127"/>
              <a:cs typeface="+mn-cs"/>
            </a:endParaRPr>
          </a:p>
        </p:txBody>
      </p:sp>
    </p:spTree>
  </p:cSld>
  <p:clrMapOvr>
    <a:masterClrMapping/>
  </p:clrMapOvr>
</p:sldLayout>
</file>

<file path=ppt/slideLayouts/slideLayout35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28600"/>
            <a:ext cx="2057400" cy="48768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28600"/>
            <a:ext cx="6019800" cy="48768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rgbClr val="000000"/>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rgbClr val="000000"/>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28E104DD-6437-487C-A256-ACB4664F26AC}" type="slidenum">
              <a:rPr kumimoji="0" lang="en-US" altLang="zh-CN" sz="1400" b="0" i="0" u="none" strike="noStrike" kern="1200" cap="none" spc="0" normalizeH="0" baseline="0" noProof="0" smtClean="0">
                <a:ln>
                  <a:noFill/>
                </a:ln>
                <a:solidFill>
                  <a:srgbClr val="000000"/>
                </a:solidFill>
                <a:effectLst/>
                <a:uLnTx/>
                <a:uFillTx/>
                <a:latin typeface="Gulim" pitchFamily="34" charset="-127"/>
                <a:ea typeface="Gulim" pitchFamily="34" charset="-127"/>
                <a:cs typeface="+mn-cs"/>
              </a:rPr>
              <a:t>‹#›</a:t>
            </a:fld>
            <a:endParaRPr kumimoji="0" lang="en-US" altLang="zh-CN" sz="1400" b="0" i="0" u="none" strike="noStrike" kern="1200" cap="none" spc="0" normalizeH="0" baseline="0" noProof="0" smtClean="0">
              <a:ln>
                <a:noFill/>
              </a:ln>
              <a:solidFill>
                <a:srgbClr val="000000"/>
              </a:solidFill>
              <a:effectLst/>
              <a:uLnTx/>
              <a:uFillTx/>
              <a:latin typeface="Gulim" pitchFamily="34" charset="-127"/>
              <a:ea typeface="Gulim" pitchFamily="34" charset="-127"/>
              <a:cs typeface="+mn-cs"/>
            </a:endParaRPr>
          </a:p>
        </p:txBody>
      </p:sp>
    </p:spTree>
  </p:cSld>
  <p:clrMapOvr>
    <a:masterClrMapping/>
  </p:clrMapOvr>
</p:sldLayout>
</file>

<file path=ppt/slideLayouts/slideLayout35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774825"/>
            <a:ext cx="7772400" cy="1225550"/>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238500"/>
            <a:ext cx="6400800" cy="14605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rgbClr val="000000"/>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rgbClr val="000000"/>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BEFCFF60-BE45-494E-9726-B1F76095C452}" type="slidenum">
              <a:rPr kumimoji="0" lang="en-US" altLang="zh-CN" sz="1400" b="0" i="0" u="none" strike="noStrike" kern="1200" cap="none" spc="0" normalizeH="0" baseline="0" noProof="0" smtClean="0">
                <a:ln>
                  <a:noFill/>
                </a:ln>
                <a:solidFill>
                  <a:srgbClr val="000000"/>
                </a:solidFill>
                <a:effectLst/>
                <a:uLnTx/>
                <a:uFillTx/>
                <a:latin typeface="Gulim" pitchFamily="34" charset="-127"/>
                <a:ea typeface="Gulim" pitchFamily="34" charset="-127"/>
                <a:cs typeface="+mn-cs"/>
              </a:rPr>
              <a:t>‹#›</a:t>
            </a:fld>
            <a:endParaRPr kumimoji="0" lang="en-US" altLang="zh-CN" sz="1400" b="0" i="0" u="none" strike="noStrike" kern="1200" cap="none" spc="0" normalizeH="0" baseline="0" noProof="0" smtClean="0">
              <a:ln>
                <a:noFill/>
              </a:ln>
              <a:solidFill>
                <a:srgbClr val="000000"/>
              </a:solidFill>
              <a:effectLst/>
              <a:uLnTx/>
              <a:uFillTx/>
              <a:latin typeface="Gulim" pitchFamily="34" charset="-127"/>
              <a:ea typeface="Gulim" pitchFamily="34" charset="-127"/>
              <a:cs typeface="+mn-cs"/>
            </a:endParaRPr>
          </a:p>
        </p:txBody>
      </p:sp>
    </p:spTree>
  </p:cSld>
  <p:clrMapOvr>
    <a:masterClrMapping/>
  </p:clrMapOvr>
</p:sldLayout>
</file>

<file path=ppt/slideLayouts/slideLayout35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rgbClr val="000000"/>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rgbClr val="000000"/>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BEFCFF60-BE45-494E-9726-B1F76095C452}" type="slidenum">
              <a:rPr kumimoji="0" lang="en-US" altLang="zh-CN" sz="1400" b="0" i="0" u="none" strike="noStrike" kern="1200" cap="none" spc="0" normalizeH="0" baseline="0" noProof="0" smtClean="0">
                <a:ln>
                  <a:noFill/>
                </a:ln>
                <a:solidFill>
                  <a:srgbClr val="000000"/>
                </a:solidFill>
                <a:effectLst/>
                <a:uLnTx/>
                <a:uFillTx/>
                <a:latin typeface="Gulim" pitchFamily="34" charset="-127"/>
                <a:ea typeface="Gulim" pitchFamily="34" charset="-127"/>
                <a:cs typeface="+mn-cs"/>
              </a:rPr>
              <a:t>‹#›</a:t>
            </a:fld>
            <a:endParaRPr kumimoji="0" lang="en-US" altLang="zh-CN" sz="1400" b="0" i="0" u="none" strike="noStrike" kern="1200" cap="none" spc="0" normalizeH="0" baseline="0" noProof="0" smtClean="0">
              <a:ln>
                <a:noFill/>
              </a:ln>
              <a:solidFill>
                <a:srgbClr val="000000"/>
              </a:solidFill>
              <a:effectLst/>
              <a:uLnTx/>
              <a:uFillTx/>
              <a:latin typeface="Gulim" pitchFamily="34" charset="-127"/>
              <a:ea typeface="Gulim" pitchFamily="34" charset="-127"/>
              <a:cs typeface="+mn-cs"/>
            </a:endParaRPr>
          </a:p>
        </p:txBody>
      </p:sp>
    </p:spTree>
  </p:cSld>
  <p:clrMapOvr>
    <a:masterClrMapping/>
  </p:clrMapOvr>
</p:sldLayout>
</file>

<file path=ppt/slideLayouts/slideLayout35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671888"/>
            <a:ext cx="7772400" cy="1135062"/>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422525"/>
            <a:ext cx="7772400" cy="1249363"/>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rgbClr val="000000"/>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rgbClr val="000000"/>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BEFCFF60-BE45-494E-9726-B1F76095C452}" type="slidenum">
              <a:rPr kumimoji="0" lang="en-US" altLang="zh-CN" sz="1400" b="0" i="0" u="none" strike="noStrike" kern="1200" cap="none" spc="0" normalizeH="0" baseline="0" noProof="0" smtClean="0">
                <a:ln>
                  <a:noFill/>
                </a:ln>
                <a:solidFill>
                  <a:srgbClr val="000000"/>
                </a:solidFill>
                <a:effectLst/>
                <a:uLnTx/>
                <a:uFillTx/>
                <a:latin typeface="Gulim" pitchFamily="34" charset="-127"/>
                <a:ea typeface="Gulim" pitchFamily="34" charset="-127"/>
                <a:cs typeface="+mn-cs"/>
              </a:rPr>
              <a:t>‹#›</a:t>
            </a:fld>
            <a:endParaRPr kumimoji="0" lang="en-US" altLang="zh-CN" sz="1400" b="0" i="0" u="none" strike="noStrike" kern="1200" cap="none" spc="0" normalizeH="0" baseline="0" noProof="0" smtClean="0">
              <a:ln>
                <a:noFill/>
              </a:ln>
              <a:solidFill>
                <a:srgbClr val="000000"/>
              </a:solidFill>
              <a:effectLst/>
              <a:uLnTx/>
              <a:uFillTx/>
              <a:latin typeface="Gulim" pitchFamily="34" charset="-127"/>
              <a:ea typeface="Gulim" pitchFamily="34" charset="-127"/>
              <a:cs typeface="+mn-cs"/>
            </a:endParaRPr>
          </a:p>
        </p:txBody>
      </p:sp>
    </p:spTree>
  </p:cSld>
  <p:clrMapOvr>
    <a:masterClrMapping/>
  </p:clrMapOvr>
</p:sldLayout>
</file>

<file path=ppt/slideLayouts/slideLayout35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333500"/>
            <a:ext cx="4038600" cy="37719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333500"/>
            <a:ext cx="4038600" cy="37719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rgbClr val="000000"/>
              </a:solidFill>
              <a:effectLst/>
              <a:uLnTx/>
              <a:uFillTx/>
              <a:latin typeface="+mn-lt"/>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rgbClr val="000000"/>
              </a:solidFill>
              <a:effectLst/>
              <a:uLnTx/>
              <a:uFillTx/>
              <a:latin typeface="+mn-lt"/>
              <a:ea typeface="+mn-ea"/>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BEFCFF60-BE45-494E-9726-B1F76095C452}" type="slidenum">
              <a:rPr kumimoji="0" lang="en-US" altLang="zh-CN" sz="1400" b="0" i="0" u="none" strike="noStrike" kern="1200" cap="none" spc="0" normalizeH="0" baseline="0" noProof="0" smtClean="0">
                <a:ln>
                  <a:noFill/>
                </a:ln>
                <a:solidFill>
                  <a:srgbClr val="000000"/>
                </a:solidFill>
                <a:effectLst/>
                <a:uLnTx/>
                <a:uFillTx/>
                <a:latin typeface="Gulim" pitchFamily="34" charset="-127"/>
                <a:ea typeface="Gulim" pitchFamily="34" charset="-127"/>
                <a:cs typeface="+mn-cs"/>
              </a:rPr>
              <a:t>‹#›</a:t>
            </a:fld>
            <a:endParaRPr kumimoji="0" lang="en-US" altLang="zh-CN" sz="1400" b="0" i="0" u="none" strike="noStrike" kern="1200" cap="none" spc="0" normalizeH="0" baseline="0" noProof="0" smtClean="0">
              <a:ln>
                <a:noFill/>
              </a:ln>
              <a:solidFill>
                <a:srgbClr val="000000"/>
              </a:solidFill>
              <a:effectLst/>
              <a:uLnTx/>
              <a:uFillTx/>
              <a:latin typeface="Gulim" pitchFamily="34" charset="-127"/>
              <a:ea typeface="Gulim" pitchFamily="34" charset="-127"/>
              <a:cs typeface="+mn-cs"/>
            </a:endParaRPr>
          </a:p>
        </p:txBody>
      </p:sp>
    </p:spTree>
  </p:cSld>
  <p:clrMapOvr>
    <a:masterClrMapping/>
  </p:clrMapOvr>
</p:sldLayout>
</file>

<file path=ppt/slideLayouts/slideLayout35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279525"/>
            <a:ext cx="4040188" cy="5334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812925"/>
            <a:ext cx="4040188" cy="32924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279525"/>
            <a:ext cx="4041775" cy="5334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1812925"/>
            <a:ext cx="4041775" cy="32924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rgbClr val="000000"/>
              </a:solidFill>
              <a:effectLst/>
              <a:uLnTx/>
              <a:uFillTx/>
              <a:latin typeface="+mn-lt"/>
              <a:ea typeface="+mn-ea"/>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rgbClr val="000000"/>
              </a:solidFill>
              <a:effectLst/>
              <a:uLnTx/>
              <a:uFillTx/>
              <a:latin typeface="+mn-lt"/>
              <a:ea typeface="+mn-ea"/>
              <a:cs typeface="+mn-cs"/>
            </a:endParaRPr>
          </a:p>
        </p:txBody>
      </p:sp>
      <p:sp>
        <p:nvSpPr>
          <p:cNvPr id="9" name="灯片编号占位符 8"/>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BEFCFF60-BE45-494E-9726-B1F76095C452}" type="slidenum">
              <a:rPr kumimoji="0" lang="en-US" altLang="zh-CN" sz="1400" b="0" i="0" u="none" strike="noStrike" kern="1200" cap="none" spc="0" normalizeH="0" baseline="0" noProof="0" smtClean="0">
                <a:ln>
                  <a:noFill/>
                </a:ln>
                <a:solidFill>
                  <a:srgbClr val="000000"/>
                </a:solidFill>
                <a:effectLst/>
                <a:uLnTx/>
                <a:uFillTx/>
                <a:latin typeface="Gulim" pitchFamily="34" charset="-127"/>
                <a:ea typeface="Gulim" pitchFamily="34" charset="-127"/>
                <a:cs typeface="+mn-cs"/>
              </a:rPr>
              <a:t>‹#›</a:t>
            </a:fld>
            <a:endParaRPr kumimoji="0" lang="en-US" altLang="zh-CN" sz="1400" b="0" i="0" u="none" strike="noStrike" kern="1200" cap="none" spc="0" normalizeH="0" baseline="0" noProof="0" smtClean="0">
              <a:ln>
                <a:noFill/>
              </a:ln>
              <a:solidFill>
                <a:srgbClr val="000000"/>
              </a:solidFill>
              <a:effectLst/>
              <a:uLnTx/>
              <a:uFillTx/>
              <a:latin typeface="Gulim" pitchFamily="34" charset="-127"/>
              <a:ea typeface="Gulim" pitchFamily="34" charset="-127"/>
              <a:cs typeface="+mn-cs"/>
            </a:endParaRPr>
          </a:p>
        </p:txBody>
      </p:sp>
    </p:spTree>
  </p:cSld>
  <p:clrMapOvr>
    <a:masterClrMapping/>
  </p:clrMapOvr>
</p:sldLayout>
</file>

<file path=ppt/slideLayouts/slideLayout35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rgbClr val="000000"/>
              </a:solidFill>
              <a:effectLst/>
              <a:uLnTx/>
              <a:uFillTx/>
              <a:latin typeface="+mn-lt"/>
              <a:ea typeface="+mn-ea"/>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rgbClr val="000000"/>
              </a:solidFill>
              <a:effectLst/>
              <a:uLnTx/>
              <a:uFillTx/>
              <a:latin typeface="+mn-lt"/>
              <a:ea typeface="+mn-ea"/>
              <a:cs typeface="+mn-cs"/>
            </a:endParaRPr>
          </a:p>
        </p:txBody>
      </p:sp>
      <p:sp>
        <p:nvSpPr>
          <p:cNvPr id="5" name="灯片编号占位符 4"/>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BEFCFF60-BE45-494E-9726-B1F76095C452}" type="slidenum">
              <a:rPr kumimoji="0" lang="en-US" altLang="zh-CN" sz="1400" b="0" i="0" u="none" strike="noStrike" kern="1200" cap="none" spc="0" normalizeH="0" baseline="0" noProof="0" smtClean="0">
                <a:ln>
                  <a:noFill/>
                </a:ln>
                <a:solidFill>
                  <a:srgbClr val="000000"/>
                </a:solidFill>
                <a:effectLst/>
                <a:uLnTx/>
                <a:uFillTx/>
                <a:latin typeface="Gulim" pitchFamily="34" charset="-127"/>
                <a:ea typeface="Gulim" pitchFamily="34" charset="-127"/>
                <a:cs typeface="+mn-cs"/>
              </a:rPr>
              <a:t>‹#›</a:t>
            </a:fld>
            <a:endParaRPr kumimoji="0" lang="en-US" altLang="zh-CN" sz="1400" b="0" i="0" u="none" strike="noStrike" kern="1200" cap="none" spc="0" normalizeH="0" baseline="0" noProof="0" smtClean="0">
              <a:ln>
                <a:noFill/>
              </a:ln>
              <a:solidFill>
                <a:srgbClr val="000000"/>
              </a:solidFill>
              <a:effectLst/>
              <a:uLnTx/>
              <a:uFillTx/>
              <a:latin typeface="Gulim" pitchFamily="34" charset="-127"/>
              <a:ea typeface="Gulim" pitchFamily="34" charset="-127"/>
              <a:cs typeface="+mn-cs"/>
            </a:endParaRPr>
          </a:p>
        </p:txBody>
      </p:sp>
    </p:spTree>
  </p:cSld>
  <p:clrMapOvr>
    <a:masterClrMapping/>
  </p:clrMapOvr>
</p:sldLayout>
</file>

<file path=ppt/slideLayouts/slideLayout35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rgbClr val="000000"/>
              </a:solidFill>
              <a:effectLst/>
              <a:uLnTx/>
              <a:uFillTx/>
              <a:latin typeface="+mn-lt"/>
              <a:ea typeface="+mn-ea"/>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rgbClr val="000000"/>
              </a:solidFill>
              <a:effectLst/>
              <a:uLnTx/>
              <a:uFillTx/>
              <a:latin typeface="+mn-lt"/>
              <a:ea typeface="+mn-ea"/>
              <a:cs typeface="+mn-cs"/>
            </a:endParaRPr>
          </a:p>
        </p:txBody>
      </p:sp>
      <p:sp>
        <p:nvSpPr>
          <p:cNvPr id="4" name="灯片编号占位符 3"/>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BEFCFF60-BE45-494E-9726-B1F76095C452}" type="slidenum">
              <a:rPr kumimoji="0" lang="en-US" altLang="zh-CN" sz="1400" b="0" i="0" u="none" strike="noStrike" kern="1200" cap="none" spc="0" normalizeH="0" baseline="0" noProof="0" smtClean="0">
                <a:ln>
                  <a:noFill/>
                </a:ln>
                <a:solidFill>
                  <a:srgbClr val="000000"/>
                </a:solidFill>
                <a:effectLst/>
                <a:uLnTx/>
                <a:uFillTx/>
                <a:latin typeface="Gulim" pitchFamily="34" charset="-127"/>
                <a:ea typeface="Gulim" pitchFamily="34" charset="-127"/>
                <a:cs typeface="+mn-cs"/>
              </a:rPr>
              <a:t>‹#›</a:t>
            </a:fld>
            <a:endParaRPr kumimoji="0" lang="en-US" altLang="zh-CN" sz="1400" b="0" i="0" u="none" strike="noStrike" kern="1200" cap="none" spc="0" normalizeH="0" baseline="0" noProof="0" smtClean="0">
              <a:ln>
                <a:noFill/>
              </a:ln>
              <a:solidFill>
                <a:srgbClr val="000000"/>
              </a:solidFill>
              <a:effectLst/>
              <a:uLnTx/>
              <a:uFillTx/>
              <a:latin typeface="Gulim" pitchFamily="34" charset="-127"/>
              <a:ea typeface="Gulim" pitchFamily="34" charset="-127"/>
              <a:cs typeface="+mn-cs"/>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671888"/>
            <a:ext cx="7772400" cy="1135062"/>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422525"/>
            <a:ext cx="7772400" cy="1249363"/>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100" b="0" i="0" u="none" strike="noStrike" kern="1200" cap="none" spc="0" normalizeH="0" baseline="0" noProof="0">
              <a:ln>
                <a:noFill/>
              </a:ln>
              <a:solidFill>
                <a:srgbClr val="898989"/>
              </a:solidFill>
              <a:effectLst/>
              <a:uLnTx/>
              <a:uFillTx/>
              <a:latin typeface="+mn-lt"/>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100" b="0" i="0" u="none" strike="noStrike" kern="1200" cap="none" spc="0" normalizeH="0" baseline="0" noProof="0">
              <a:ln>
                <a:noFill/>
              </a:ln>
              <a:solidFill>
                <a:srgbClr val="898989"/>
              </a:solidFill>
              <a:effectLst/>
              <a:uLnTx/>
              <a:uFillTx/>
              <a:latin typeface="+mn-lt"/>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8132EDFB-2B10-488A-BE4C-913F0E399042}" type="slidenum">
              <a:rPr kumimoji="0" lang="zh-CN" altLang="en-US" sz="1100" b="0" i="0" u="none" strike="noStrike" kern="1200" cap="none" spc="0" normalizeH="0" baseline="0" noProof="0" smtClean="0">
                <a:ln>
                  <a:noFill/>
                </a:ln>
                <a:solidFill>
                  <a:srgbClr val="898989"/>
                </a:solidFill>
                <a:effectLst/>
                <a:uLnTx/>
                <a:uFillTx/>
                <a:latin typeface="方正兰亭黑_GBK" charset="-122"/>
                <a:ea typeface="宋体" panose="02010600030101010101" pitchFamily="2" charset="-122"/>
                <a:cs typeface="+mn-cs"/>
              </a:rPr>
              <a:t>‹#›</a:t>
            </a:fld>
            <a:endParaRPr kumimoji="0" lang="zh-CN" altLang="en-US" sz="1100" b="0" i="0" u="none" strike="noStrike" kern="1200" cap="none" spc="0" normalizeH="0" baseline="0" noProof="0" smtClean="0">
              <a:ln>
                <a:noFill/>
              </a:ln>
              <a:solidFill>
                <a:srgbClr val="898989"/>
              </a:solidFill>
              <a:effectLst/>
              <a:uLnTx/>
              <a:uFillTx/>
              <a:latin typeface="方正兰亭黑_GBK" charset="-122"/>
              <a:ea typeface="宋体" panose="02010600030101010101" pitchFamily="2" charset="-122"/>
              <a:cs typeface="+mn-cs"/>
            </a:endParaRPr>
          </a:p>
        </p:txBody>
      </p:sp>
    </p:spTree>
  </p:cSld>
  <p:clrMapOvr>
    <a:masterClrMapping/>
  </p:clrMapOvr>
</p:sldLayout>
</file>

<file path=ppt/slideLayouts/slideLayout36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27013"/>
            <a:ext cx="3008313" cy="968375"/>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27013"/>
            <a:ext cx="5111750" cy="48783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195388"/>
            <a:ext cx="3008313" cy="39100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rgbClr val="000000"/>
              </a:solidFill>
              <a:effectLst/>
              <a:uLnTx/>
              <a:uFillTx/>
              <a:latin typeface="+mn-lt"/>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rgbClr val="000000"/>
              </a:solidFill>
              <a:effectLst/>
              <a:uLnTx/>
              <a:uFillTx/>
              <a:latin typeface="+mn-lt"/>
              <a:ea typeface="+mn-ea"/>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BEFCFF60-BE45-494E-9726-B1F76095C452}" type="slidenum">
              <a:rPr kumimoji="0" lang="en-US" altLang="zh-CN" sz="1400" b="0" i="0" u="none" strike="noStrike" kern="1200" cap="none" spc="0" normalizeH="0" baseline="0" noProof="0" smtClean="0">
                <a:ln>
                  <a:noFill/>
                </a:ln>
                <a:solidFill>
                  <a:srgbClr val="000000"/>
                </a:solidFill>
                <a:effectLst/>
                <a:uLnTx/>
                <a:uFillTx/>
                <a:latin typeface="Gulim" pitchFamily="34" charset="-127"/>
                <a:ea typeface="Gulim" pitchFamily="34" charset="-127"/>
                <a:cs typeface="+mn-cs"/>
              </a:rPr>
              <a:t>‹#›</a:t>
            </a:fld>
            <a:endParaRPr kumimoji="0" lang="en-US" altLang="zh-CN" sz="1400" b="0" i="0" u="none" strike="noStrike" kern="1200" cap="none" spc="0" normalizeH="0" baseline="0" noProof="0" smtClean="0">
              <a:ln>
                <a:noFill/>
              </a:ln>
              <a:solidFill>
                <a:srgbClr val="000000"/>
              </a:solidFill>
              <a:effectLst/>
              <a:uLnTx/>
              <a:uFillTx/>
              <a:latin typeface="Gulim" pitchFamily="34" charset="-127"/>
              <a:ea typeface="Gulim" pitchFamily="34" charset="-127"/>
              <a:cs typeface="+mn-cs"/>
            </a:endParaRPr>
          </a:p>
        </p:txBody>
      </p:sp>
    </p:spTree>
  </p:cSld>
  <p:clrMapOvr>
    <a:masterClrMapping/>
  </p:clrMapOvr>
</p:sldLayout>
</file>

<file path=ppt/slideLayouts/slideLayout36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000500"/>
            <a:ext cx="5486400" cy="473075"/>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511175"/>
            <a:ext cx="5486400" cy="34290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1" hangingPunct="0">
              <a:lnSpc>
                <a:spcPct val="100000"/>
              </a:lnSpc>
              <a:spcBef>
                <a:spcPct val="20000"/>
              </a:spcBef>
              <a:spcAft>
                <a:spcPct val="0"/>
              </a:spcAft>
              <a:buClrTx/>
              <a:buSzTx/>
              <a:buFontTx/>
              <a:buNone/>
              <a:defRPr/>
            </a:pPr>
            <a:endParaRPr kumimoji="0"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4473575"/>
            <a:ext cx="5486400" cy="66992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rgbClr val="000000"/>
              </a:solidFill>
              <a:effectLst/>
              <a:uLnTx/>
              <a:uFillTx/>
              <a:latin typeface="+mn-lt"/>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rgbClr val="000000"/>
              </a:solidFill>
              <a:effectLst/>
              <a:uLnTx/>
              <a:uFillTx/>
              <a:latin typeface="+mn-lt"/>
              <a:ea typeface="+mn-ea"/>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BEFCFF60-BE45-494E-9726-B1F76095C452}" type="slidenum">
              <a:rPr kumimoji="0" lang="en-US" altLang="zh-CN" sz="1400" b="0" i="0" u="none" strike="noStrike" kern="1200" cap="none" spc="0" normalizeH="0" baseline="0" noProof="0" smtClean="0">
                <a:ln>
                  <a:noFill/>
                </a:ln>
                <a:solidFill>
                  <a:srgbClr val="000000"/>
                </a:solidFill>
                <a:effectLst/>
                <a:uLnTx/>
                <a:uFillTx/>
                <a:latin typeface="Gulim" pitchFamily="34" charset="-127"/>
                <a:ea typeface="Gulim" pitchFamily="34" charset="-127"/>
                <a:cs typeface="+mn-cs"/>
              </a:rPr>
              <a:t>‹#›</a:t>
            </a:fld>
            <a:endParaRPr kumimoji="0" lang="en-US" altLang="zh-CN" sz="1400" b="0" i="0" u="none" strike="noStrike" kern="1200" cap="none" spc="0" normalizeH="0" baseline="0" noProof="0" smtClean="0">
              <a:ln>
                <a:noFill/>
              </a:ln>
              <a:solidFill>
                <a:srgbClr val="000000"/>
              </a:solidFill>
              <a:effectLst/>
              <a:uLnTx/>
              <a:uFillTx/>
              <a:latin typeface="Gulim" pitchFamily="34" charset="-127"/>
              <a:ea typeface="Gulim" pitchFamily="34" charset="-127"/>
              <a:cs typeface="+mn-cs"/>
            </a:endParaRPr>
          </a:p>
        </p:txBody>
      </p:sp>
    </p:spTree>
  </p:cSld>
  <p:clrMapOvr>
    <a:masterClrMapping/>
  </p:clrMapOvr>
</p:sldLayout>
</file>

<file path=ppt/slideLayouts/slideLayout36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rgbClr val="000000"/>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rgbClr val="000000"/>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BEFCFF60-BE45-494E-9726-B1F76095C452}" type="slidenum">
              <a:rPr kumimoji="0" lang="en-US" altLang="zh-CN" sz="1400" b="0" i="0" u="none" strike="noStrike" kern="1200" cap="none" spc="0" normalizeH="0" baseline="0" noProof="0" smtClean="0">
                <a:ln>
                  <a:noFill/>
                </a:ln>
                <a:solidFill>
                  <a:srgbClr val="000000"/>
                </a:solidFill>
                <a:effectLst/>
                <a:uLnTx/>
                <a:uFillTx/>
                <a:latin typeface="Gulim" pitchFamily="34" charset="-127"/>
                <a:ea typeface="Gulim" pitchFamily="34" charset="-127"/>
                <a:cs typeface="+mn-cs"/>
              </a:rPr>
              <a:t>‹#›</a:t>
            </a:fld>
            <a:endParaRPr kumimoji="0" lang="en-US" altLang="zh-CN" sz="1400" b="0" i="0" u="none" strike="noStrike" kern="1200" cap="none" spc="0" normalizeH="0" baseline="0" noProof="0" smtClean="0">
              <a:ln>
                <a:noFill/>
              </a:ln>
              <a:solidFill>
                <a:srgbClr val="000000"/>
              </a:solidFill>
              <a:effectLst/>
              <a:uLnTx/>
              <a:uFillTx/>
              <a:latin typeface="Gulim" pitchFamily="34" charset="-127"/>
              <a:ea typeface="Gulim" pitchFamily="34" charset="-127"/>
              <a:cs typeface="+mn-cs"/>
            </a:endParaRPr>
          </a:p>
        </p:txBody>
      </p:sp>
    </p:spTree>
  </p:cSld>
  <p:clrMapOvr>
    <a:masterClrMapping/>
  </p:clrMapOvr>
</p:sldLayout>
</file>

<file path=ppt/slideLayouts/slideLayout36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28600"/>
            <a:ext cx="2057400" cy="48768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28600"/>
            <a:ext cx="6019800" cy="48768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rgbClr val="000000"/>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rgbClr val="000000"/>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BEFCFF60-BE45-494E-9726-B1F76095C452}" type="slidenum">
              <a:rPr kumimoji="0" lang="en-US" altLang="zh-CN" sz="1400" b="0" i="0" u="none" strike="noStrike" kern="1200" cap="none" spc="0" normalizeH="0" baseline="0" noProof="0" smtClean="0">
                <a:ln>
                  <a:noFill/>
                </a:ln>
                <a:solidFill>
                  <a:srgbClr val="000000"/>
                </a:solidFill>
                <a:effectLst/>
                <a:uLnTx/>
                <a:uFillTx/>
                <a:latin typeface="Gulim" pitchFamily="34" charset="-127"/>
                <a:ea typeface="Gulim" pitchFamily="34" charset="-127"/>
                <a:cs typeface="+mn-cs"/>
              </a:rPr>
              <a:t>‹#›</a:t>
            </a:fld>
            <a:endParaRPr kumimoji="0" lang="en-US" altLang="zh-CN" sz="1400" b="0" i="0" u="none" strike="noStrike" kern="1200" cap="none" spc="0" normalizeH="0" baseline="0" noProof="0" smtClean="0">
              <a:ln>
                <a:noFill/>
              </a:ln>
              <a:solidFill>
                <a:srgbClr val="000000"/>
              </a:solidFill>
              <a:effectLst/>
              <a:uLnTx/>
              <a:uFillTx/>
              <a:latin typeface="Gulim" pitchFamily="34" charset="-127"/>
              <a:ea typeface="Gulim" pitchFamily="34" charset="-127"/>
              <a:cs typeface="+mn-cs"/>
            </a:endParaRPr>
          </a:p>
        </p:txBody>
      </p:sp>
    </p:spTree>
  </p:cSld>
  <p:clrMapOvr>
    <a:masterClrMapping/>
  </p:clrMapOvr>
</p:sldLayout>
</file>

<file path=ppt/slideLayouts/slideLayout36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774825"/>
            <a:ext cx="7772400" cy="1225550"/>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238500"/>
            <a:ext cx="6400800" cy="14605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rgbClr val="000000"/>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rgbClr val="000000"/>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539F553F-7CA1-4597-8CE3-2BF8A9DA5B70}" type="slidenum">
              <a:rPr kumimoji="0" lang="en-US" altLang="zh-CN" sz="1400" b="0" i="0" u="none" strike="noStrike" kern="1200" cap="none" spc="0" normalizeH="0" baseline="0" noProof="0" smtClean="0">
                <a:ln>
                  <a:noFill/>
                </a:ln>
                <a:solidFill>
                  <a:srgbClr val="000000"/>
                </a:solidFill>
                <a:effectLst/>
                <a:uLnTx/>
                <a:uFillTx/>
                <a:latin typeface="Gulim" pitchFamily="34" charset="-127"/>
                <a:ea typeface="Gulim" pitchFamily="34" charset="-127"/>
                <a:cs typeface="+mn-cs"/>
              </a:rPr>
              <a:t>‹#›</a:t>
            </a:fld>
            <a:endParaRPr kumimoji="0" lang="en-US" altLang="zh-CN" sz="1400" b="0" i="0" u="none" strike="noStrike" kern="1200" cap="none" spc="0" normalizeH="0" baseline="0" noProof="0" smtClean="0">
              <a:ln>
                <a:noFill/>
              </a:ln>
              <a:solidFill>
                <a:srgbClr val="000000"/>
              </a:solidFill>
              <a:effectLst/>
              <a:uLnTx/>
              <a:uFillTx/>
              <a:latin typeface="Gulim" pitchFamily="34" charset="-127"/>
              <a:ea typeface="Gulim" pitchFamily="34" charset="-127"/>
              <a:cs typeface="+mn-cs"/>
            </a:endParaRPr>
          </a:p>
        </p:txBody>
      </p:sp>
    </p:spTree>
  </p:cSld>
  <p:clrMapOvr>
    <a:masterClrMapping/>
  </p:clrMapOvr>
</p:sldLayout>
</file>

<file path=ppt/slideLayouts/slideLayout36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rgbClr val="000000"/>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rgbClr val="000000"/>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539F553F-7CA1-4597-8CE3-2BF8A9DA5B70}" type="slidenum">
              <a:rPr kumimoji="0" lang="en-US" altLang="zh-CN" sz="1400" b="0" i="0" u="none" strike="noStrike" kern="1200" cap="none" spc="0" normalizeH="0" baseline="0" noProof="0" smtClean="0">
                <a:ln>
                  <a:noFill/>
                </a:ln>
                <a:solidFill>
                  <a:srgbClr val="000000"/>
                </a:solidFill>
                <a:effectLst/>
                <a:uLnTx/>
                <a:uFillTx/>
                <a:latin typeface="Gulim" pitchFamily="34" charset="-127"/>
                <a:ea typeface="Gulim" pitchFamily="34" charset="-127"/>
                <a:cs typeface="+mn-cs"/>
              </a:rPr>
              <a:t>‹#›</a:t>
            </a:fld>
            <a:endParaRPr kumimoji="0" lang="en-US" altLang="zh-CN" sz="1400" b="0" i="0" u="none" strike="noStrike" kern="1200" cap="none" spc="0" normalizeH="0" baseline="0" noProof="0" smtClean="0">
              <a:ln>
                <a:noFill/>
              </a:ln>
              <a:solidFill>
                <a:srgbClr val="000000"/>
              </a:solidFill>
              <a:effectLst/>
              <a:uLnTx/>
              <a:uFillTx/>
              <a:latin typeface="Gulim" pitchFamily="34" charset="-127"/>
              <a:ea typeface="Gulim" pitchFamily="34" charset="-127"/>
              <a:cs typeface="+mn-cs"/>
            </a:endParaRPr>
          </a:p>
        </p:txBody>
      </p:sp>
    </p:spTree>
  </p:cSld>
  <p:clrMapOvr>
    <a:masterClrMapping/>
  </p:clrMapOvr>
</p:sldLayout>
</file>

<file path=ppt/slideLayouts/slideLayout36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671888"/>
            <a:ext cx="7772400" cy="1135062"/>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422525"/>
            <a:ext cx="7772400" cy="1249363"/>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rgbClr val="000000"/>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rgbClr val="000000"/>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539F553F-7CA1-4597-8CE3-2BF8A9DA5B70}" type="slidenum">
              <a:rPr kumimoji="0" lang="en-US" altLang="zh-CN" sz="1400" b="0" i="0" u="none" strike="noStrike" kern="1200" cap="none" spc="0" normalizeH="0" baseline="0" noProof="0" smtClean="0">
                <a:ln>
                  <a:noFill/>
                </a:ln>
                <a:solidFill>
                  <a:srgbClr val="000000"/>
                </a:solidFill>
                <a:effectLst/>
                <a:uLnTx/>
                <a:uFillTx/>
                <a:latin typeface="Gulim" pitchFamily="34" charset="-127"/>
                <a:ea typeface="Gulim" pitchFamily="34" charset="-127"/>
                <a:cs typeface="+mn-cs"/>
              </a:rPr>
              <a:t>‹#›</a:t>
            </a:fld>
            <a:endParaRPr kumimoji="0" lang="en-US" altLang="zh-CN" sz="1400" b="0" i="0" u="none" strike="noStrike" kern="1200" cap="none" spc="0" normalizeH="0" baseline="0" noProof="0" smtClean="0">
              <a:ln>
                <a:noFill/>
              </a:ln>
              <a:solidFill>
                <a:srgbClr val="000000"/>
              </a:solidFill>
              <a:effectLst/>
              <a:uLnTx/>
              <a:uFillTx/>
              <a:latin typeface="Gulim" pitchFamily="34" charset="-127"/>
              <a:ea typeface="Gulim" pitchFamily="34" charset="-127"/>
              <a:cs typeface="+mn-cs"/>
            </a:endParaRPr>
          </a:p>
        </p:txBody>
      </p:sp>
    </p:spTree>
  </p:cSld>
  <p:clrMapOvr>
    <a:masterClrMapping/>
  </p:clrMapOvr>
</p:sldLayout>
</file>

<file path=ppt/slideLayouts/slideLayout36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333500"/>
            <a:ext cx="4038600" cy="37719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333500"/>
            <a:ext cx="4038600" cy="37719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rgbClr val="000000"/>
              </a:solidFill>
              <a:effectLst/>
              <a:uLnTx/>
              <a:uFillTx/>
              <a:latin typeface="+mn-lt"/>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rgbClr val="000000"/>
              </a:solidFill>
              <a:effectLst/>
              <a:uLnTx/>
              <a:uFillTx/>
              <a:latin typeface="+mn-lt"/>
              <a:ea typeface="+mn-ea"/>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539F553F-7CA1-4597-8CE3-2BF8A9DA5B70}" type="slidenum">
              <a:rPr kumimoji="0" lang="en-US" altLang="zh-CN" sz="1400" b="0" i="0" u="none" strike="noStrike" kern="1200" cap="none" spc="0" normalizeH="0" baseline="0" noProof="0" smtClean="0">
                <a:ln>
                  <a:noFill/>
                </a:ln>
                <a:solidFill>
                  <a:srgbClr val="000000"/>
                </a:solidFill>
                <a:effectLst/>
                <a:uLnTx/>
                <a:uFillTx/>
                <a:latin typeface="Gulim" pitchFamily="34" charset="-127"/>
                <a:ea typeface="Gulim" pitchFamily="34" charset="-127"/>
                <a:cs typeface="+mn-cs"/>
              </a:rPr>
              <a:t>‹#›</a:t>
            </a:fld>
            <a:endParaRPr kumimoji="0" lang="en-US" altLang="zh-CN" sz="1400" b="0" i="0" u="none" strike="noStrike" kern="1200" cap="none" spc="0" normalizeH="0" baseline="0" noProof="0" smtClean="0">
              <a:ln>
                <a:noFill/>
              </a:ln>
              <a:solidFill>
                <a:srgbClr val="000000"/>
              </a:solidFill>
              <a:effectLst/>
              <a:uLnTx/>
              <a:uFillTx/>
              <a:latin typeface="Gulim" pitchFamily="34" charset="-127"/>
              <a:ea typeface="Gulim" pitchFamily="34" charset="-127"/>
              <a:cs typeface="+mn-cs"/>
            </a:endParaRPr>
          </a:p>
        </p:txBody>
      </p:sp>
    </p:spTree>
  </p:cSld>
  <p:clrMapOvr>
    <a:masterClrMapping/>
  </p:clrMapOvr>
</p:sldLayout>
</file>

<file path=ppt/slideLayouts/slideLayout36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279525"/>
            <a:ext cx="4040188" cy="5334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812925"/>
            <a:ext cx="4040188" cy="32924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279525"/>
            <a:ext cx="4041775" cy="5334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1812925"/>
            <a:ext cx="4041775" cy="32924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rgbClr val="000000"/>
              </a:solidFill>
              <a:effectLst/>
              <a:uLnTx/>
              <a:uFillTx/>
              <a:latin typeface="+mn-lt"/>
              <a:ea typeface="+mn-ea"/>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rgbClr val="000000"/>
              </a:solidFill>
              <a:effectLst/>
              <a:uLnTx/>
              <a:uFillTx/>
              <a:latin typeface="+mn-lt"/>
              <a:ea typeface="+mn-ea"/>
              <a:cs typeface="+mn-cs"/>
            </a:endParaRPr>
          </a:p>
        </p:txBody>
      </p:sp>
      <p:sp>
        <p:nvSpPr>
          <p:cNvPr id="9" name="灯片编号占位符 8"/>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539F553F-7CA1-4597-8CE3-2BF8A9DA5B70}" type="slidenum">
              <a:rPr kumimoji="0" lang="en-US" altLang="zh-CN" sz="1400" b="0" i="0" u="none" strike="noStrike" kern="1200" cap="none" spc="0" normalizeH="0" baseline="0" noProof="0" smtClean="0">
                <a:ln>
                  <a:noFill/>
                </a:ln>
                <a:solidFill>
                  <a:srgbClr val="000000"/>
                </a:solidFill>
                <a:effectLst/>
                <a:uLnTx/>
                <a:uFillTx/>
                <a:latin typeface="Gulim" pitchFamily="34" charset="-127"/>
                <a:ea typeface="Gulim" pitchFamily="34" charset="-127"/>
                <a:cs typeface="+mn-cs"/>
              </a:rPr>
              <a:t>‹#›</a:t>
            </a:fld>
            <a:endParaRPr kumimoji="0" lang="en-US" altLang="zh-CN" sz="1400" b="0" i="0" u="none" strike="noStrike" kern="1200" cap="none" spc="0" normalizeH="0" baseline="0" noProof="0" smtClean="0">
              <a:ln>
                <a:noFill/>
              </a:ln>
              <a:solidFill>
                <a:srgbClr val="000000"/>
              </a:solidFill>
              <a:effectLst/>
              <a:uLnTx/>
              <a:uFillTx/>
              <a:latin typeface="Gulim" pitchFamily="34" charset="-127"/>
              <a:ea typeface="Gulim" pitchFamily="34" charset="-127"/>
              <a:cs typeface="+mn-cs"/>
            </a:endParaRPr>
          </a:p>
        </p:txBody>
      </p:sp>
    </p:spTree>
  </p:cSld>
  <p:clrMapOvr>
    <a:masterClrMapping/>
  </p:clrMapOvr>
</p:sldLayout>
</file>

<file path=ppt/slideLayouts/slideLayout36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rgbClr val="000000"/>
              </a:solidFill>
              <a:effectLst/>
              <a:uLnTx/>
              <a:uFillTx/>
              <a:latin typeface="+mn-lt"/>
              <a:ea typeface="+mn-ea"/>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rgbClr val="000000"/>
              </a:solidFill>
              <a:effectLst/>
              <a:uLnTx/>
              <a:uFillTx/>
              <a:latin typeface="+mn-lt"/>
              <a:ea typeface="+mn-ea"/>
              <a:cs typeface="+mn-cs"/>
            </a:endParaRPr>
          </a:p>
        </p:txBody>
      </p:sp>
      <p:sp>
        <p:nvSpPr>
          <p:cNvPr id="5" name="灯片编号占位符 4"/>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539F553F-7CA1-4597-8CE3-2BF8A9DA5B70}" type="slidenum">
              <a:rPr kumimoji="0" lang="en-US" altLang="zh-CN" sz="1400" b="0" i="0" u="none" strike="noStrike" kern="1200" cap="none" spc="0" normalizeH="0" baseline="0" noProof="0" smtClean="0">
                <a:ln>
                  <a:noFill/>
                </a:ln>
                <a:solidFill>
                  <a:srgbClr val="000000"/>
                </a:solidFill>
                <a:effectLst/>
                <a:uLnTx/>
                <a:uFillTx/>
                <a:latin typeface="Gulim" pitchFamily="34" charset="-127"/>
                <a:ea typeface="Gulim" pitchFamily="34" charset="-127"/>
                <a:cs typeface="+mn-cs"/>
              </a:rPr>
              <a:t>‹#›</a:t>
            </a:fld>
            <a:endParaRPr kumimoji="0" lang="en-US" altLang="zh-CN" sz="1400" b="0" i="0" u="none" strike="noStrike" kern="1200" cap="none" spc="0" normalizeH="0" baseline="0" noProof="0" smtClean="0">
              <a:ln>
                <a:noFill/>
              </a:ln>
              <a:solidFill>
                <a:srgbClr val="000000"/>
              </a:solidFill>
              <a:effectLst/>
              <a:uLnTx/>
              <a:uFillTx/>
              <a:latin typeface="Gulim" pitchFamily="34" charset="-127"/>
              <a:ea typeface="Gulim" pitchFamily="34" charset="-127"/>
              <a:cs typeface="+mn-cs"/>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333500"/>
            <a:ext cx="4038600" cy="37719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333500"/>
            <a:ext cx="4038600" cy="37719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100" b="0" i="0" u="none" strike="noStrike" kern="1200" cap="none" spc="0" normalizeH="0" baseline="0" noProof="0">
              <a:ln>
                <a:noFill/>
              </a:ln>
              <a:solidFill>
                <a:srgbClr val="898989"/>
              </a:solidFill>
              <a:effectLst/>
              <a:uLnTx/>
              <a:uFillTx/>
              <a:latin typeface="+mn-lt"/>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100" b="0" i="0" u="none" strike="noStrike" kern="1200" cap="none" spc="0" normalizeH="0" baseline="0" noProof="0">
              <a:ln>
                <a:noFill/>
              </a:ln>
              <a:solidFill>
                <a:srgbClr val="898989"/>
              </a:solidFill>
              <a:effectLst/>
              <a:uLnTx/>
              <a:uFillTx/>
              <a:latin typeface="+mn-lt"/>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8132EDFB-2B10-488A-BE4C-913F0E399042}" type="slidenum">
              <a:rPr kumimoji="0" lang="zh-CN" altLang="en-US" sz="1100" b="0" i="0" u="none" strike="noStrike" kern="1200" cap="none" spc="0" normalizeH="0" baseline="0" noProof="0" smtClean="0">
                <a:ln>
                  <a:noFill/>
                </a:ln>
                <a:solidFill>
                  <a:srgbClr val="898989"/>
                </a:solidFill>
                <a:effectLst/>
                <a:uLnTx/>
                <a:uFillTx/>
                <a:latin typeface="方正兰亭黑_GBK" charset="-122"/>
                <a:ea typeface="宋体" panose="02010600030101010101" pitchFamily="2" charset="-122"/>
                <a:cs typeface="+mn-cs"/>
              </a:rPr>
              <a:t>‹#›</a:t>
            </a:fld>
            <a:endParaRPr kumimoji="0" lang="zh-CN" altLang="en-US" sz="1100" b="0" i="0" u="none" strike="noStrike" kern="1200" cap="none" spc="0" normalizeH="0" baseline="0" noProof="0" smtClean="0">
              <a:ln>
                <a:noFill/>
              </a:ln>
              <a:solidFill>
                <a:srgbClr val="898989"/>
              </a:solidFill>
              <a:effectLst/>
              <a:uLnTx/>
              <a:uFillTx/>
              <a:latin typeface="方正兰亭黑_GBK" charset="-122"/>
              <a:ea typeface="宋体" panose="02010600030101010101" pitchFamily="2" charset="-122"/>
              <a:cs typeface="+mn-cs"/>
            </a:endParaRPr>
          </a:p>
        </p:txBody>
      </p:sp>
    </p:spTree>
  </p:cSld>
  <p:clrMapOvr>
    <a:masterClrMapping/>
  </p:clrMapOvr>
</p:sldLayout>
</file>

<file path=ppt/slideLayouts/slideLayout37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rgbClr val="000000"/>
              </a:solidFill>
              <a:effectLst/>
              <a:uLnTx/>
              <a:uFillTx/>
              <a:latin typeface="+mn-lt"/>
              <a:ea typeface="+mn-ea"/>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rgbClr val="000000"/>
              </a:solidFill>
              <a:effectLst/>
              <a:uLnTx/>
              <a:uFillTx/>
              <a:latin typeface="+mn-lt"/>
              <a:ea typeface="+mn-ea"/>
              <a:cs typeface="+mn-cs"/>
            </a:endParaRPr>
          </a:p>
        </p:txBody>
      </p:sp>
      <p:sp>
        <p:nvSpPr>
          <p:cNvPr id="4" name="灯片编号占位符 3"/>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539F553F-7CA1-4597-8CE3-2BF8A9DA5B70}" type="slidenum">
              <a:rPr kumimoji="0" lang="en-US" altLang="zh-CN" sz="1400" b="0" i="0" u="none" strike="noStrike" kern="1200" cap="none" spc="0" normalizeH="0" baseline="0" noProof="0" smtClean="0">
                <a:ln>
                  <a:noFill/>
                </a:ln>
                <a:solidFill>
                  <a:srgbClr val="000000"/>
                </a:solidFill>
                <a:effectLst/>
                <a:uLnTx/>
                <a:uFillTx/>
                <a:latin typeface="Gulim" pitchFamily="34" charset="-127"/>
                <a:ea typeface="Gulim" pitchFamily="34" charset="-127"/>
                <a:cs typeface="+mn-cs"/>
              </a:rPr>
              <a:t>‹#›</a:t>
            </a:fld>
            <a:endParaRPr kumimoji="0" lang="en-US" altLang="zh-CN" sz="1400" b="0" i="0" u="none" strike="noStrike" kern="1200" cap="none" spc="0" normalizeH="0" baseline="0" noProof="0" smtClean="0">
              <a:ln>
                <a:noFill/>
              </a:ln>
              <a:solidFill>
                <a:srgbClr val="000000"/>
              </a:solidFill>
              <a:effectLst/>
              <a:uLnTx/>
              <a:uFillTx/>
              <a:latin typeface="Gulim" pitchFamily="34" charset="-127"/>
              <a:ea typeface="Gulim" pitchFamily="34" charset="-127"/>
              <a:cs typeface="+mn-cs"/>
            </a:endParaRPr>
          </a:p>
        </p:txBody>
      </p:sp>
    </p:spTree>
  </p:cSld>
  <p:clrMapOvr>
    <a:masterClrMapping/>
  </p:clrMapOvr>
</p:sldLayout>
</file>

<file path=ppt/slideLayouts/slideLayout37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27013"/>
            <a:ext cx="3008313" cy="968375"/>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27013"/>
            <a:ext cx="5111750" cy="48783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195388"/>
            <a:ext cx="3008313" cy="39100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rgbClr val="000000"/>
              </a:solidFill>
              <a:effectLst/>
              <a:uLnTx/>
              <a:uFillTx/>
              <a:latin typeface="+mn-lt"/>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rgbClr val="000000"/>
              </a:solidFill>
              <a:effectLst/>
              <a:uLnTx/>
              <a:uFillTx/>
              <a:latin typeface="+mn-lt"/>
              <a:ea typeface="+mn-ea"/>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539F553F-7CA1-4597-8CE3-2BF8A9DA5B70}" type="slidenum">
              <a:rPr kumimoji="0" lang="en-US" altLang="zh-CN" sz="1400" b="0" i="0" u="none" strike="noStrike" kern="1200" cap="none" spc="0" normalizeH="0" baseline="0" noProof="0" smtClean="0">
                <a:ln>
                  <a:noFill/>
                </a:ln>
                <a:solidFill>
                  <a:srgbClr val="000000"/>
                </a:solidFill>
                <a:effectLst/>
                <a:uLnTx/>
                <a:uFillTx/>
                <a:latin typeface="Gulim" pitchFamily="34" charset="-127"/>
                <a:ea typeface="Gulim" pitchFamily="34" charset="-127"/>
                <a:cs typeface="+mn-cs"/>
              </a:rPr>
              <a:t>‹#›</a:t>
            </a:fld>
            <a:endParaRPr kumimoji="0" lang="en-US" altLang="zh-CN" sz="1400" b="0" i="0" u="none" strike="noStrike" kern="1200" cap="none" spc="0" normalizeH="0" baseline="0" noProof="0" smtClean="0">
              <a:ln>
                <a:noFill/>
              </a:ln>
              <a:solidFill>
                <a:srgbClr val="000000"/>
              </a:solidFill>
              <a:effectLst/>
              <a:uLnTx/>
              <a:uFillTx/>
              <a:latin typeface="Gulim" pitchFamily="34" charset="-127"/>
              <a:ea typeface="Gulim" pitchFamily="34" charset="-127"/>
              <a:cs typeface="+mn-cs"/>
            </a:endParaRPr>
          </a:p>
        </p:txBody>
      </p:sp>
    </p:spTree>
  </p:cSld>
  <p:clrMapOvr>
    <a:masterClrMapping/>
  </p:clrMapOvr>
</p:sldLayout>
</file>

<file path=ppt/slideLayouts/slideLayout37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000500"/>
            <a:ext cx="5486400" cy="473075"/>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511175"/>
            <a:ext cx="5486400" cy="34290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1" hangingPunct="0">
              <a:lnSpc>
                <a:spcPct val="100000"/>
              </a:lnSpc>
              <a:spcBef>
                <a:spcPct val="20000"/>
              </a:spcBef>
              <a:spcAft>
                <a:spcPct val="0"/>
              </a:spcAft>
              <a:buClrTx/>
              <a:buSzTx/>
              <a:buFontTx/>
              <a:buNone/>
              <a:defRPr/>
            </a:pPr>
            <a:endParaRPr kumimoji="0"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4473575"/>
            <a:ext cx="5486400" cy="66992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rgbClr val="000000"/>
              </a:solidFill>
              <a:effectLst/>
              <a:uLnTx/>
              <a:uFillTx/>
              <a:latin typeface="+mn-lt"/>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rgbClr val="000000"/>
              </a:solidFill>
              <a:effectLst/>
              <a:uLnTx/>
              <a:uFillTx/>
              <a:latin typeface="+mn-lt"/>
              <a:ea typeface="+mn-ea"/>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539F553F-7CA1-4597-8CE3-2BF8A9DA5B70}" type="slidenum">
              <a:rPr kumimoji="0" lang="en-US" altLang="zh-CN" sz="1400" b="0" i="0" u="none" strike="noStrike" kern="1200" cap="none" spc="0" normalizeH="0" baseline="0" noProof="0" smtClean="0">
                <a:ln>
                  <a:noFill/>
                </a:ln>
                <a:solidFill>
                  <a:srgbClr val="000000"/>
                </a:solidFill>
                <a:effectLst/>
                <a:uLnTx/>
                <a:uFillTx/>
                <a:latin typeface="Gulim" pitchFamily="34" charset="-127"/>
                <a:ea typeface="Gulim" pitchFamily="34" charset="-127"/>
                <a:cs typeface="+mn-cs"/>
              </a:rPr>
              <a:t>‹#›</a:t>
            </a:fld>
            <a:endParaRPr kumimoji="0" lang="en-US" altLang="zh-CN" sz="1400" b="0" i="0" u="none" strike="noStrike" kern="1200" cap="none" spc="0" normalizeH="0" baseline="0" noProof="0" smtClean="0">
              <a:ln>
                <a:noFill/>
              </a:ln>
              <a:solidFill>
                <a:srgbClr val="000000"/>
              </a:solidFill>
              <a:effectLst/>
              <a:uLnTx/>
              <a:uFillTx/>
              <a:latin typeface="Gulim" pitchFamily="34" charset="-127"/>
              <a:ea typeface="Gulim" pitchFamily="34" charset="-127"/>
              <a:cs typeface="+mn-cs"/>
            </a:endParaRPr>
          </a:p>
        </p:txBody>
      </p:sp>
    </p:spTree>
  </p:cSld>
  <p:clrMapOvr>
    <a:masterClrMapping/>
  </p:clrMapOvr>
</p:sldLayout>
</file>

<file path=ppt/slideLayouts/slideLayout37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rgbClr val="000000"/>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rgbClr val="000000"/>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539F553F-7CA1-4597-8CE3-2BF8A9DA5B70}" type="slidenum">
              <a:rPr kumimoji="0" lang="en-US" altLang="zh-CN" sz="1400" b="0" i="0" u="none" strike="noStrike" kern="1200" cap="none" spc="0" normalizeH="0" baseline="0" noProof="0" smtClean="0">
                <a:ln>
                  <a:noFill/>
                </a:ln>
                <a:solidFill>
                  <a:srgbClr val="000000"/>
                </a:solidFill>
                <a:effectLst/>
                <a:uLnTx/>
                <a:uFillTx/>
                <a:latin typeface="Gulim" pitchFamily="34" charset="-127"/>
                <a:ea typeface="Gulim" pitchFamily="34" charset="-127"/>
                <a:cs typeface="+mn-cs"/>
              </a:rPr>
              <a:t>‹#›</a:t>
            </a:fld>
            <a:endParaRPr kumimoji="0" lang="en-US" altLang="zh-CN" sz="1400" b="0" i="0" u="none" strike="noStrike" kern="1200" cap="none" spc="0" normalizeH="0" baseline="0" noProof="0" smtClean="0">
              <a:ln>
                <a:noFill/>
              </a:ln>
              <a:solidFill>
                <a:srgbClr val="000000"/>
              </a:solidFill>
              <a:effectLst/>
              <a:uLnTx/>
              <a:uFillTx/>
              <a:latin typeface="Gulim" pitchFamily="34" charset="-127"/>
              <a:ea typeface="Gulim" pitchFamily="34" charset="-127"/>
              <a:cs typeface="+mn-cs"/>
            </a:endParaRPr>
          </a:p>
        </p:txBody>
      </p:sp>
    </p:spTree>
  </p:cSld>
  <p:clrMapOvr>
    <a:masterClrMapping/>
  </p:clrMapOvr>
</p:sldLayout>
</file>

<file path=ppt/slideLayouts/slideLayout37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28600"/>
            <a:ext cx="2057400" cy="48768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28600"/>
            <a:ext cx="6019800" cy="48768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rgbClr val="000000"/>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rgbClr val="000000"/>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539F553F-7CA1-4597-8CE3-2BF8A9DA5B70}" type="slidenum">
              <a:rPr kumimoji="0" lang="en-US" altLang="zh-CN" sz="1400" b="0" i="0" u="none" strike="noStrike" kern="1200" cap="none" spc="0" normalizeH="0" baseline="0" noProof="0" smtClean="0">
                <a:ln>
                  <a:noFill/>
                </a:ln>
                <a:solidFill>
                  <a:srgbClr val="000000"/>
                </a:solidFill>
                <a:effectLst/>
                <a:uLnTx/>
                <a:uFillTx/>
                <a:latin typeface="Gulim" pitchFamily="34" charset="-127"/>
                <a:ea typeface="Gulim" pitchFamily="34" charset="-127"/>
                <a:cs typeface="+mn-cs"/>
              </a:rPr>
              <a:t>‹#›</a:t>
            </a:fld>
            <a:endParaRPr kumimoji="0" lang="en-US" altLang="zh-CN" sz="1400" b="0" i="0" u="none" strike="noStrike" kern="1200" cap="none" spc="0" normalizeH="0" baseline="0" noProof="0" smtClean="0">
              <a:ln>
                <a:noFill/>
              </a:ln>
              <a:solidFill>
                <a:srgbClr val="000000"/>
              </a:solidFill>
              <a:effectLst/>
              <a:uLnTx/>
              <a:uFillTx/>
              <a:latin typeface="Gulim" pitchFamily="34" charset="-127"/>
              <a:ea typeface="Gulim" pitchFamily="34" charset="-127"/>
              <a:cs typeface="+mn-cs"/>
            </a:endParaRPr>
          </a:p>
        </p:txBody>
      </p:sp>
    </p:spTree>
  </p:cSld>
  <p:clrMapOvr>
    <a:masterClrMapping/>
  </p:clrMapOvr>
</p:sldLayout>
</file>

<file path=ppt/slideLayouts/slideLayout37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774825"/>
            <a:ext cx="7772400" cy="1225550"/>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238500"/>
            <a:ext cx="6400800" cy="14605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rgbClr val="000000"/>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rgbClr val="000000"/>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CB9BF02D-DD6E-4B0C-A443-84C30BC4F9F9}" type="slidenum">
              <a:rPr kumimoji="0" lang="en-US" altLang="zh-CN" sz="1400" b="0" i="0" u="none" strike="noStrike" kern="1200" cap="none" spc="0" normalizeH="0" baseline="0" noProof="0" smtClean="0">
                <a:ln>
                  <a:noFill/>
                </a:ln>
                <a:solidFill>
                  <a:srgbClr val="000000"/>
                </a:solidFill>
                <a:effectLst/>
                <a:uLnTx/>
                <a:uFillTx/>
                <a:latin typeface="Gulim" pitchFamily="34" charset="-127"/>
                <a:ea typeface="Gulim" pitchFamily="34" charset="-127"/>
                <a:cs typeface="+mn-cs"/>
              </a:rPr>
              <a:t>‹#›</a:t>
            </a:fld>
            <a:endParaRPr kumimoji="0" lang="en-US" altLang="zh-CN" sz="1400" b="0" i="0" u="none" strike="noStrike" kern="1200" cap="none" spc="0" normalizeH="0" baseline="0" noProof="0" smtClean="0">
              <a:ln>
                <a:noFill/>
              </a:ln>
              <a:solidFill>
                <a:srgbClr val="000000"/>
              </a:solidFill>
              <a:effectLst/>
              <a:uLnTx/>
              <a:uFillTx/>
              <a:latin typeface="Gulim" pitchFamily="34" charset="-127"/>
              <a:ea typeface="Gulim" pitchFamily="34" charset="-127"/>
              <a:cs typeface="+mn-cs"/>
            </a:endParaRPr>
          </a:p>
        </p:txBody>
      </p:sp>
    </p:spTree>
  </p:cSld>
  <p:clrMapOvr>
    <a:masterClrMapping/>
  </p:clrMapOvr>
</p:sldLayout>
</file>

<file path=ppt/slideLayouts/slideLayout37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rgbClr val="000000"/>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rgbClr val="000000"/>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CB9BF02D-DD6E-4B0C-A443-84C30BC4F9F9}" type="slidenum">
              <a:rPr kumimoji="0" lang="en-US" altLang="zh-CN" sz="1400" b="0" i="0" u="none" strike="noStrike" kern="1200" cap="none" spc="0" normalizeH="0" baseline="0" noProof="0" smtClean="0">
                <a:ln>
                  <a:noFill/>
                </a:ln>
                <a:solidFill>
                  <a:srgbClr val="000000"/>
                </a:solidFill>
                <a:effectLst/>
                <a:uLnTx/>
                <a:uFillTx/>
                <a:latin typeface="Gulim" pitchFamily="34" charset="-127"/>
                <a:ea typeface="Gulim" pitchFamily="34" charset="-127"/>
                <a:cs typeface="+mn-cs"/>
              </a:rPr>
              <a:t>‹#›</a:t>
            </a:fld>
            <a:endParaRPr kumimoji="0" lang="en-US" altLang="zh-CN" sz="1400" b="0" i="0" u="none" strike="noStrike" kern="1200" cap="none" spc="0" normalizeH="0" baseline="0" noProof="0" smtClean="0">
              <a:ln>
                <a:noFill/>
              </a:ln>
              <a:solidFill>
                <a:srgbClr val="000000"/>
              </a:solidFill>
              <a:effectLst/>
              <a:uLnTx/>
              <a:uFillTx/>
              <a:latin typeface="Gulim" pitchFamily="34" charset="-127"/>
              <a:ea typeface="Gulim" pitchFamily="34" charset="-127"/>
              <a:cs typeface="+mn-cs"/>
            </a:endParaRPr>
          </a:p>
        </p:txBody>
      </p:sp>
    </p:spTree>
  </p:cSld>
  <p:clrMapOvr>
    <a:masterClrMapping/>
  </p:clrMapOvr>
</p:sldLayout>
</file>

<file path=ppt/slideLayouts/slideLayout37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671888"/>
            <a:ext cx="7772400" cy="1135062"/>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422525"/>
            <a:ext cx="7772400" cy="1249363"/>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rgbClr val="000000"/>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rgbClr val="000000"/>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CB9BF02D-DD6E-4B0C-A443-84C30BC4F9F9}" type="slidenum">
              <a:rPr kumimoji="0" lang="en-US" altLang="zh-CN" sz="1400" b="0" i="0" u="none" strike="noStrike" kern="1200" cap="none" spc="0" normalizeH="0" baseline="0" noProof="0" smtClean="0">
                <a:ln>
                  <a:noFill/>
                </a:ln>
                <a:solidFill>
                  <a:srgbClr val="000000"/>
                </a:solidFill>
                <a:effectLst/>
                <a:uLnTx/>
                <a:uFillTx/>
                <a:latin typeface="Gulim" pitchFamily="34" charset="-127"/>
                <a:ea typeface="Gulim" pitchFamily="34" charset="-127"/>
                <a:cs typeface="+mn-cs"/>
              </a:rPr>
              <a:t>‹#›</a:t>
            </a:fld>
            <a:endParaRPr kumimoji="0" lang="en-US" altLang="zh-CN" sz="1400" b="0" i="0" u="none" strike="noStrike" kern="1200" cap="none" spc="0" normalizeH="0" baseline="0" noProof="0" smtClean="0">
              <a:ln>
                <a:noFill/>
              </a:ln>
              <a:solidFill>
                <a:srgbClr val="000000"/>
              </a:solidFill>
              <a:effectLst/>
              <a:uLnTx/>
              <a:uFillTx/>
              <a:latin typeface="Gulim" pitchFamily="34" charset="-127"/>
              <a:ea typeface="Gulim" pitchFamily="34" charset="-127"/>
              <a:cs typeface="+mn-cs"/>
            </a:endParaRPr>
          </a:p>
        </p:txBody>
      </p:sp>
    </p:spTree>
  </p:cSld>
  <p:clrMapOvr>
    <a:masterClrMapping/>
  </p:clrMapOvr>
</p:sldLayout>
</file>

<file path=ppt/slideLayouts/slideLayout37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333500"/>
            <a:ext cx="4038600" cy="37719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333500"/>
            <a:ext cx="4038600" cy="37719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rgbClr val="000000"/>
              </a:solidFill>
              <a:effectLst/>
              <a:uLnTx/>
              <a:uFillTx/>
              <a:latin typeface="+mn-lt"/>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rgbClr val="000000"/>
              </a:solidFill>
              <a:effectLst/>
              <a:uLnTx/>
              <a:uFillTx/>
              <a:latin typeface="+mn-lt"/>
              <a:ea typeface="+mn-ea"/>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CB9BF02D-DD6E-4B0C-A443-84C30BC4F9F9}" type="slidenum">
              <a:rPr kumimoji="0" lang="en-US" altLang="zh-CN" sz="1400" b="0" i="0" u="none" strike="noStrike" kern="1200" cap="none" spc="0" normalizeH="0" baseline="0" noProof="0" smtClean="0">
                <a:ln>
                  <a:noFill/>
                </a:ln>
                <a:solidFill>
                  <a:srgbClr val="000000"/>
                </a:solidFill>
                <a:effectLst/>
                <a:uLnTx/>
                <a:uFillTx/>
                <a:latin typeface="Gulim" pitchFamily="34" charset="-127"/>
                <a:ea typeface="Gulim" pitchFamily="34" charset="-127"/>
                <a:cs typeface="+mn-cs"/>
              </a:rPr>
              <a:t>‹#›</a:t>
            </a:fld>
            <a:endParaRPr kumimoji="0" lang="en-US" altLang="zh-CN" sz="1400" b="0" i="0" u="none" strike="noStrike" kern="1200" cap="none" spc="0" normalizeH="0" baseline="0" noProof="0" smtClean="0">
              <a:ln>
                <a:noFill/>
              </a:ln>
              <a:solidFill>
                <a:srgbClr val="000000"/>
              </a:solidFill>
              <a:effectLst/>
              <a:uLnTx/>
              <a:uFillTx/>
              <a:latin typeface="Gulim" pitchFamily="34" charset="-127"/>
              <a:ea typeface="Gulim" pitchFamily="34" charset="-127"/>
              <a:cs typeface="+mn-cs"/>
            </a:endParaRPr>
          </a:p>
        </p:txBody>
      </p:sp>
    </p:spTree>
  </p:cSld>
  <p:clrMapOvr>
    <a:masterClrMapping/>
  </p:clrMapOvr>
</p:sldLayout>
</file>

<file path=ppt/slideLayouts/slideLayout37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279525"/>
            <a:ext cx="4040188" cy="5334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812925"/>
            <a:ext cx="4040188" cy="32924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279525"/>
            <a:ext cx="4041775" cy="5334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1812925"/>
            <a:ext cx="4041775" cy="32924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rgbClr val="000000"/>
              </a:solidFill>
              <a:effectLst/>
              <a:uLnTx/>
              <a:uFillTx/>
              <a:latin typeface="+mn-lt"/>
              <a:ea typeface="+mn-ea"/>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rgbClr val="000000"/>
              </a:solidFill>
              <a:effectLst/>
              <a:uLnTx/>
              <a:uFillTx/>
              <a:latin typeface="+mn-lt"/>
              <a:ea typeface="+mn-ea"/>
              <a:cs typeface="+mn-cs"/>
            </a:endParaRPr>
          </a:p>
        </p:txBody>
      </p:sp>
      <p:sp>
        <p:nvSpPr>
          <p:cNvPr id="9" name="灯片编号占位符 8"/>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CB9BF02D-DD6E-4B0C-A443-84C30BC4F9F9}" type="slidenum">
              <a:rPr kumimoji="0" lang="en-US" altLang="zh-CN" sz="1400" b="0" i="0" u="none" strike="noStrike" kern="1200" cap="none" spc="0" normalizeH="0" baseline="0" noProof="0" smtClean="0">
                <a:ln>
                  <a:noFill/>
                </a:ln>
                <a:solidFill>
                  <a:srgbClr val="000000"/>
                </a:solidFill>
                <a:effectLst/>
                <a:uLnTx/>
                <a:uFillTx/>
                <a:latin typeface="Gulim" pitchFamily="34" charset="-127"/>
                <a:ea typeface="Gulim" pitchFamily="34" charset="-127"/>
                <a:cs typeface="+mn-cs"/>
              </a:rPr>
              <a:t>‹#›</a:t>
            </a:fld>
            <a:endParaRPr kumimoji="0" lang="en-US" altLang="zh-CN" sz="1400" b="0" i="0" u="none" strike="noStrike" kern="1200" cap="none" spc="0" normalizeH="0" baseline="0" noProof="0" smtClean="0">
              <a:ln>
                <a:noFill/>
              </a:ln>
              <a:solidFill>
                <a:srgbClr val="000000"/>
              </a:solidFill>
              <a:effectLst/>
              <a:uLnTx/>
              <a:uFillTx/>
              <a:latin typeface="Gulim" pitchFamily="34" charset="-127"/>
              <a:ea typeface="Gulim" pitchFamily="34" charset="-127"/>
              <a:cs typeface="+mn-cs"/>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279525"/>
            <a:ext cx="4040188" cy="5334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812925"/>
            <a:ext cx="4040188" cy="32924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279525"/>
            <a:ext cx="4041775" cy="5334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1812925"/>
            <a:ext cx="4041775" cy="32924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100" b="0" i="0" u="none" strike="noStrike" kern="1200" cap="none" spc="0" normalizeH="0" baseline="0" noProof="0">
              <a:ln>
                <a:noFill/>
              </a:ln>
              <a:solidFill>
                <a:srgbClr val="898989"/>
              </a:solidFill>
              <a:effectLst/>
              <a:uLnTx/>
              <a:uFillTx/>
              <a:latin typeface="+mn-lt"/>
              <a:ea typeface="宋体" panose="02010600030101010101" pitchFamily="2" charset="-122"/>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100" b="0" i="0" u="none" strike="noStrike" kern="1200" cap="none" spc="0" normalizeH="0" baseline="0" noProof="0">
              <a:ln>
                <a:noFill/>
              </a:ln>
              <a:solidFill>
                <a:srgbClr val="898989"/>
              </a:solidFill>
              <a:effectLst/>
              <a:uLnTx/>
              <a:uFillTx/>
              <a:latin typeface="+mn-lt"/>
              <a:ea typeface="宋体" panose="02010600030101010101" pitchFamily="2" charset="-122"/>
              <a:cs typeface="+mn-cs"/>
            </a:endParaRPr>
          </a:p>
        </p:txBody>
      </p:sp>
      <p:sp>
        <p:nvSpPr>
          <p:cNvPr id="9" name="灯片编号占位符 8"/>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8132EDFB-2B10-488A-BE4C-913F0E399042}" type="slidenum">
              <a:rPr kumimoji="0" lang="zh-CN" altLang="en-US" sz="1100" b="0" i="0" u="none" strike="noStrike" kern="1200" cap="none" spc="0" normalizeH="0" baseline="0" noProof="0" smtClean="0">
                <a:ln>
                  <a:noFill/>
                </a:ln>
                <a:solidFill>
                  <a:srgbClr val="898989"/>
                </a:solidFill>
                <a:effectLst/>
                <a:uLnTx/>
                <a:uFillTx/>
                <a:latin typeface="方正兰亭黑_GBK" charset="-122"/>
                <a:ea typeface="宋体" panose="02010600030101010101" pitchFamily="2" charset="-122"/>
                <a:cs typeface="+mn-cs"/>
              </a:rPr>
              <a:t>‹#›</a:t>
            </a:fld>
            <a:endParaRPr kumimoji="0" lang="zh-CN" altLang="en-US" sz="1100" b="0" i="0" u="none" strike="noStrike" kern="1200" cap="none" spc="0" normalizeH="0" baseline="0" noProof="0" smtClean="0">
              <a:ln>
                <a:noFill/>
              </a:ln>
              <a:solidFill>
                <a:srgbClr val="898989"/>
              </a:solidFill>
              <a:effectLst/>
              <a:uLnTx/>
              <a:uFillTx/>
              <a:latin typeface="方正兰亭黑_GBK" charset="-122"/>
              <a:ea typeface="宋体" panose="02010600030101010101" pitchFamily="2" charset="-122"/>
              <a:cs typeface="+mn-cs"/>
            </a:endParaRPr>
          </a:p>
        </p:txBody>
      </p:sp>
    </p:spTree>
  </p:cSld>
  <p:clrMapOvr>
    <a:masterClrMapping/>
  </p:clrMapOvr>
</p:sldLayout>
</file>

<file path=ppt/slideLayouts/slideLayout38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rgbClr val="000000"/>
              </a:solidFill>
              <a:effectLst/>
              <a:uLnTx/>
              <a:uFillTx/>
              <a:latin typeface="+mn-lt"/>
              <a:ea typeface="+mn-ea"/>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rgbClr val="000000"/>
              </a:solidFill>
              <a:effectLst/>
              <a:uLnTx/>
              <a:uFillTx/>
              <a:latin typeface="+mn-lt"/>
              <a:ea typeface="+mn-ea"/>
              <a:cs typeface="+mn-cs"/>
            </a:endParaRPr>
          </a:p>
        </p:txBody>
      </p:sp>
      <p:sp>
        <p:nvSpPr>
          <p:cNvPr id="5" name="灯片编号占位符 4"/>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CB9BF02D-DD6E-4B0C-A443-84C30BC4F9F9}" type="slidenum">
              <a:rPr kumimoji="0" lang="en-US" altLang="zh-CN" sz="1400" b="0" i="0" u="none" strike="noStrike" kern="1200" cap="none" spc="0" normalizeH="0" baseline="0" noProof="0" smtClean="0">
                <a:ln>
                  <a:noFill/>
                </a:ln>
                <a:solidFill>
                  <a:srgbClr val="000000"/>
                </a:solidFill>
                <a:effectLst/>
                <a:uLnTx/>
                <a:uFillTx/>
                <a:latin typeface="Gulim" pitchFamily="34" charset="-127"/>
                <a:ea typeface="Gulim" pitchFamily="34" charset="-127"/>
                <a:cs typeface="+mn-cs"/>
              </a:rPr>
              <a:t>‹#›</a:t>
            </a:fld>
            <a:endParaRPr kumimoji="0" lang="en-US" altLang="zh-CN" sz="1400" b="0" i="0" u="none" strike="noStrike" kern="1200" cap="none" spc="0" normalizeH="0" baseline="0" noProof="0" smtClean="0">
              <a:ln>
                <a:noFill/>
              </a:ln>
              <a:solidFill>
                <a:srgbClr val="000000"/>
              </a:solidFill>
              <a:effectLst/>
              <a:uLnTx/>
              <a:uFillTx/>
              <a:latin typeface="Gulim" pitchFamily="34" charset="-127"/>
              <a:ea typeface="Gulim" pitchFamily="34" charset="-127"/>
              <a:cs typeface="+mn-cs"/>
            </a:endParaRPr>
          </a:p>
        </p:txBody>
      </p:sp>
    </p:spTree>
  </p:cSld>
  <p:clrMapOvr>
    <a:masterClrMapping/>
  </p:clrMapOvr>
</p:sldLayout>
</file>

<file path=ppt/slideLayouts/slideLayout38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rgbClr val="000000"/>
              </a:solidFill>
              <a:effectLst/>
              <a:uLnTx/>
              <a:uFillTx/>
              <a:latin typeface="+mn-lt"/>
              <a:ea typeface="+mn-ea"/>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rgbClr val="000000"/>
              </a:solidFill>
              <a:effectLst/>
              <a:uLnTx/>
              <a:uFillTx/>
              <a:latin typeface="+mn-lt"/>
              <a:ea typeface="+mn-ea"/>
              <a:cs typeface="+mn-cs"/>
            </a:endParaRPr>
          </a:p>
        </p:txBody>
      </p:sp>
      <p:sp>
        <p:nvSpPr>
          <p:cNvPr id="4" name="灯片编号占位符 3"/>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CB9BF02D-DD6E-4B0C-A443-84C30BC4F9F9}" type="slidenum">
              <a:rPr kumimoji="0" lang="en-US" altLang="zh-CN" sz="1400" b="0" i="0" u="none" strike="noStrike" kern="1200" cap="none" spc="0" normalizeH="0" baseline="0" noProof="0" smtClean="0">
                <a:ln>
                  <a:noFill/>
                </a:ln>
                <a:solidFill>
                  <a:srgbClr val="000000"/>
                </a:solidFill>
                <a:effectLst/>
                <a:uLnTx/>
                <a:uFillTx/>
                <a:latin typeface="Gulim" pitchFamily="34" charset="-127"/>
                <a:ea typeface="Gulim" pitchFamily="34" charset="-127"/>
                <a:cs typeface="+mn-cs"/>
              </a:rPr>
              <a:t>‹#›</a:t>
            </a:fld>
            <a:endParaRPr kumimoji="0" lang="en-US" altLang="zh-CN" sz="1400" b="0" i="0" u="none" strike="noStrike" kern="1200" cap="none" spc="0" normalizeH="0" baseline="0" noProof="0" smtClean="0">
              <a:ln>
                <a:noFill/>
              </a:ln>
              <a:solidFill>
                <a:srgbClr val="000000"/>
              </a:solidFill>
              <a:effectLst/>
              <a:uLnTx/>
              <a:uFillTx/>
              <a:latin typeface="Gulim" pitchFamily="34" charset="-127"/>
              <a:ea typeface="Gulim" pitchFamily="34" charset="-127"/>
              <a:cs typeface="+mn-cs"/>
            </a:endParaRPr>
          </a:p>
        </p:txBody>
      </p:sp>
    </p:spTree>
  </p:cSld>
  <p:clrMapOvr>
    <a:masterClrMapping/>
  </p:clrMapOvr>
</p:sldLayout>
</file>

<file path=ppt/slideLayouts/slideLayout38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27013"/>
            <a:ext cx="3008313" cy="968375"/>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27013"/>
            <a:ext cx="5111750" cy="48783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195388"/>
            <a:ext cx="3008313" cy="39100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rgbClr val="000000"/>
              </a:solidFill>
              <a:effectLst/>
              <a:uLnTx/>
              <a:uFillTx/>
              <a:latin typeface="+mn-lt"/>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rgbClr val="000000"/>
              </a:solidFill>
              <a:effectLst/>
              <a:uLnTx/>
              <a:uFillTx/>
              <a:latin typeface="+mn-lt"/>
              <a:ea typeface="+mn-ea"/>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CB9BF02D-DD6E-4B0C-A443-84C30BC4F9F9}" type="slidenum">
              <a:rPr kumimoji="0" lang="en-US" altLang="zh-CN" sz="1400" b="0" i="0" u="none" strike="noStrike" kern="1200" cap="none" spc="0" normalizeH="0" baseline="0" noProof="0" smtClean="0">
                <a:ln>
                  <a:noFill/>
                </a:ln>
                <a:solidFill>
                  <a:srgbClr val="000000"/>
                </a:solidFill>
                <a:effectLst/>
                <a:uLnTx/>
                <a:uFillTx/>
                <a:latin typeface="Gulim" pitchFamily="34" charset="-127"/>
                <a:ea typeface="Gulim" pitchFamily="34" charset="-127"/>
                <a:cs typeface="+mn-cs"/>
              </a:rPr>
              <a:t>‹#›</a:t>
            </a:fld>
            <a:endParaRPr kumimoji="0" lang="en-US" altLang="zh-CN" sz="1400" b="0" i="0" u="none" strike="noStrike" kern="1200" cap="none" spc="0" normalizeH="0" baseline="0" noProof="0" smtClean="0">
              <a:ln>
                <a:noFill/>
              </a:ln>
              <a:solidFill>
                <a:srgbClr val="000000"/>
              </a:solidFill>
              <a:effectLst/>
              <a:uLnTx/>
              <a:uFillTx/>
              <a:latin typeface="Gulim" pitchFamily="34" charset="-127"/>
              <a:ea typeface="Gulim" pitchFamily="34" charset="-127"/>
              <a:cs typeface="+mn-cs"/>
            </a:endParaRPr>
          </a:p>
        </p:txBody>
      </p:sp>
    </p:spTree>
  </p:cSld>
  <p:clrMapOvr>
    <a:masterClrMapping/>
  </p:clrMapOvr>
</p:sldLayout>
</file>

<file path=ppt/slideLayouts/slideLayout38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000500"/>
            <a:ext cx="5486400" cy="473075"/>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511175"/>
            <a:ext cx="5486400" cy="34290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1" hangingPunct="0">
              <a:lnSpc>
                <a:spcPct val="100000"/>
              </a:lnSpc>
              <a:spcBef>
                <a:spcPct val="20000"/>
              </a:spcBef>
              <a:spcAft>
                <a:spcPct val="0"/>
              </a:spcAft>
              <a:buClrTx/>
              <a:buSzTx/>
              <a:buFontTx/>
              <a:buNone/>
              <a:defRPr/>
            </a:pPr>
            <a:endParaRPr kumimoji="0"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4473575"/>
            <a:ext cx="5486400" cy="66992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rgbClr val="000000"/>
              </a:solidFill>
              <a:effectLst/>
              <a:uLnTx/>
              <a:uFillTx/>
              <a:latin typeface="+mn-lt"/>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rgbClr val="000000"/>
              </a:solidFill>
              <a:effectLst/>
              <a:uLnTx/>
              <a:uFillTx/>
              <a:latin typeface="+mn-lt"/>
              <a:ea typeface="+mn-ea"/>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CB9BF02D-DD6E-4B0C-A443-84C30BC4F9F9}" type="slidenum">
              <a:rPr kumimoji="0" lang="en-US" altLang="zh-CN" sz="1400" b="0" i="0" u="none" strike="noStrike" kern="1200" cap="none" spc="0" normalizeH="0" baseline="0" noProof="0" smtClean="0">
                <a:ln>
                  <a:noFill/>
                </a:ln>
                <a:solidFill>
                  <a:srgbClr val="000000"/>
                </a:solidFill>
                <a:effectLst/>
                <a:uLnTx/>
                <a:uFillTx/>
                <a:latin typeface="Gulim" pitchFamily="34" charset="-127"/>
                <a:ea typeface="Gulim" pitchFamily="34" charset="-127"/>
                <a:cs typeface="+mn-cs"/>
              </a:rPr>
              <a:t>‹#›</a:t>
            </a:fld>
            <a:endParaRPr kumimoji="0" lang="en-US" altLang="zh-CN" sz="1400" b="0" i="0" u="none" strike="noStrike" kern="1200" cap="none" spc="0" normalizeH="0" baseline="0" noProof="0" smtClean="0">
              <a:ln>
                <a:noFill/>
              </a:ln>
              <a:solidFill>
                <a:srgbClr val="000000"/>
              </a:solidFill>
              <a:effectLst/>
              <a:uLnTx/>
              <a:uFillTx/>
              <a:latin typeface="Gulim" pitchFamily="34" charset="-127"/>
              <a:ea typeface="Gulim" pitchFamily="34" charset="-127"/>
              <a:cs typeface="+mn-cs"/>
            </a:endParaRPr>
          </a:p>
        </p:txBody>
      </p:sp>
    </p:spTree>
  </p:cSld>
  <p:clrMapOvr>
    <a:masterClrMapping/>
  </p:clrMapOvr>
</p:sldLayout>
</file>

<file path=ppt/slideLayouts/slideLayout38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rgbClr val="000000"/>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rgbClr val="000000"/>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CB9BF02D-DD6E-4B0C-A443-84C30BC4F9F9}" type="slidenum">
              <a:rPr kumimoji="0" lang="en-US" altLang="zh-CN" sz="1400" b="0" i="0" u="none" strike="noStrike" kern="1200" cap="none" spc="0" normalizeH="0" baseline="0" noProof="0" smtClean="0">
                <a:ln>
                  <a:noFill/>
                </a:ln>
                <a:solidFill>
                  <a:srgbClr val="000000"/>
                </a:solidFill>
                <a:effectLst/>
                <a:uLnTx/>
                <a:uFillTx/>
                <a:latin typeface="Gulim" pitchFamily="34" charset="-127"/>
                <a:ea typeface="Gulim" pitchFamily="34" charset="-127"/>
                <a:cs typeface="+mn-cs"/>
              </a:rPr>
              <a:t>‹#›</a:t>
            </a:fld>
            <a:endParaRPr kumimoji="0" lang="en-US" altLang="zh-CN" sz="1400" b="0" i="0" u="none" strike="noStrike" kern="1200" cap="none" spc="0" normalizeH="0" baseline="0" noProof="0" smtClean="0">
              <a:ln>
                <a:noFill/>
              </a:ln>
              <a:solidFill>
                <a:srgbClr val="000000"/>
              </a:solidFill>
              <a:effectLst/>
              <a:uLnTx/>
              <a:uFillTx/>
              <a:latin typeface="Gulim" pitchFamily="34" charset="-127"/>
              <a:ea typeface="Gulim" pitchFamily="34" charset="-127"/>
              <a:cs typeface="+mn-cs"/>
            </a:endParaRPr>
          </a:p>
        </p:txBody>
      </p:sp>
    </p:spTree>
  </p:cSld>
  <p:clrMapOvr>
    <a:masterClrMapping/>
  </p:clrMapOvr>
</p:sldLayout>
</file>

<file path=ppt/slideLayouts/slideLayout38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28600"/>
            <a:ext cx="2057400" cy="48768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28600"/>
            <a:ext cx="6019800" cy="48768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rgbClr val="000000"/>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rgbClr val="000000"/>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CB9BF02D-DD6E-4B0C-A443-84C30BC4F9F9}" type="slidenum">
              <a:rPr kumimoji="0" lang="en-US" altLang="zh-CN" sz="1400" b="0" i="0" u="none" strike="noStrike" kern="1200" cap="none" spc="0" normalizeH="0" baseline="0" noProof="0" smtClean="0">
                <a:ln>
                  <a:noFill/>
                </a:ln>
                <a:solidFill>
                  <a:srgbClr val="000000"/>
                </a:solidFill>
                <a:effectLst/>
                <a:uLnTx/>
                <a:uFillTx/>
                <a:latin typeface="Gulim" pitchFamily="34" charset="-127"/>
                <a:ea typeface="Gulim" pitchFamily="34" charset="-127"/>
                <a:cs typeface="+mn-cs"/>
              </a:rPr>
              <a:t>‹#›</a:t>
            </a:fld>
            <a:endParaRPr kumimoji="0" lang="en-US" altLang="zh-CN" sz="1400" b="0" i="0" u="none" strike="noStrike" kern="1200" cap="none" spc="0" normalizeH="0" baseline="0" noProof="0" smtClean="0">
              <a:ln>
                <a:noFill/>
              </a:ln>
              <a:solidFill>
                <a:srgbClr val="000000"/>
              </a:solidFill>
              <a:effectLst/>
              <a:uLnTx/>
              <a:uFillTx/>
              <a:latin typeface="Gulim" pitchFamily="34" charset="-127"/>
              <a:ea typeface="Gulim" pitchFamily="34" charset="-127"/>
              <a:cs typeface="+mn-cs"/>
            </a:endParaRPr>
          </a:p>
        </p:txBody>
      </p:sp>
    </p:spTree>
  </p:cSld>
  <p:clrMapOvr>
    <a:masterClrMapping/>
  </p:clrMapOvr>
</p:sldLayout>
</file>

<file path=ppt/slideLayouts/slideLayout38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774825"/>
            <a:ext cx="7772400" cy="1225550"/>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238500"/>
            <a:ext cx="6400800" cy="14605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rgbClr val="000000"/>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rgbClr val="000000"/>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993E3868-2A48-4A49-8666-DC5E283DF546}" type="slidenum">
              <a:rPr kumimoji="0" lang="en-US" altLang="zh-CN" sz="1400" b="0" i="0" u="none" strike="noStrike" kern="1200" cap="none" spc="0" normalizeH="0" baseline="0" noProof="0" smtClean="0">
                <a:ln>
                  <a:noFill/>
                </a:ln>
                <a:solidFill>
                  <a:srgbClr val="000000"/>
                </a:solidFill>
                <a:effectLst/>
                <a:uLnTx/>
                <a:uFillTx/>
                <a:latin typeface="Gulim" pitchFamily="34" charset="-127"/>
                <a:ea typeface="Gulim" pitchFamily="34" charset="-127"/>
                <a:cs typeface="+mn-cs"/>
              </a:rPr>
              <a:t>‹#›</a:t>
            </a:fld>
            <a:endParaRPr kumimoji="0" lang="en-US" altLang="zh-CN" sz="1400" b="0" i="0" u="none" strike="noStrike" kern="1200" cap="none" spc="0" normalizeH="0" baseline="0" noProof="0" smtClean="0">
              <a:ln>
                <a:noFill/>
              </a:ln>
              <a:solidFill>
                <a:srgbClr val="000000"/>
              </a:solidFill>
              <a:effectLst/>
              <a:uLnTx/>
              <a:uFillTx/>
              <a:latin typeface="Gulim" pitchFamily="34" charset="-127"/>
              <a:ea typeface="Gulim" pitchFamily="34" charset="-127"/>
              <a:cs typeface="+mn-cs"/>
            </a:endParaRPr>
          </a:p>
        </p:txBody>
      </p:sp>
    </p:spTree>
  </p:cSld>
  <p:clrMapOvr>
    <a:masterClrMapping/>
  </p:clrMapOvr>
</p:sldLayout>
</file>

<file path=ppt/slideLayouts/slideLayout38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rgbClr val="000000"/>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rgbClr val="000000"/>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993E3868-2A48-4A49-8666-DC5E283DF546}" type="slidenum">
              <a:rPr kumimoji="0" lang="en-US" altLang="zh-CN" sz="1400" b="0" i="0" u="none" strike="noStrike" kern="1200" cap="none" spc="0" normalizeH="0" baseline="0" noProof="0" smtClean="0">
                <a:ln>
                  <a:noFill/>
                </a:ln>
                <a:solidFill>
                  <a:srgbClr val="000000"/>
                </a:solidFill>
                <a:effectLst/>
                <a:uLnTx/>
                <a:uFillTx/>
                <a:latin typeface="Gulim" pitchFamily="34" charset="-127"/>
                <a:ea typeface="Gulim" pitchFamily="34" charset="-127"/>
                <a:cs typeface="+mn-cs"/>
              </a:rPr>
              <a:t>‹#›</a:t>
            </a:fld>
            <a:endParaRPr kumimoji="0" lang="en-US" altLang="zh-CN" sz="1400" b="0" i="0" u="none" strike="noStrike" kern="1200" cap="none" spc="0" normalizeH="0" baseline="0" noProof="0" smtClean="0">
              <a:ln>
                <a:noFill/>
              </a:ln>
              <a:solidFill>
                <a:srgbClr val="000000"/>
              </a:solidFill>
              <a:effectLst/>
              <a:uLnTx/>
              <a:uFillTx/>
              <a:latin typeface="Gulim" pitchFamily="34" charset="-127"/>
              <a:ea typeface="Gulim" pitchFamily="34" charset="-127"/>
              <a:cs typeface="+mn-cs"/>
            </a:endParaRPr>
          </a:p>
        </p:txBody>
      </p:sp>
    </p:spTree>
  </p:cSld>
  <p:clrMapOvr>
    <a:masterClrMapping/>
  </p:clrMapOvr>
</p:sldLayout>
</file>

<file path=ppt/slideLayouts/slideLayout38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671888"/>
            <a:ext cx="7772400" cy="1135062"/>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422525"/>
            <a:ext cx="7772400" cy="1249363"/>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rgbClr val="000000"/>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rgbClr val="000000"/>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993E3868-2A48-4A49-8666-DC5E283DF546}" type="slidenum">
              <a:rPr kumimoji="0" lang="en-US" altLang="zh-CN" sz="1400" b="0" i="0" u="none" strike="noStrike" kern="1200" cap="none" spc="0" normalizeH="0" baseline="0" noProof="0" smtClean="0">
                <a:ln>
                  <a:noFill/>
                </a:ln>
                <a:solidFill>
                  <a:srgbClr val="000000"/>
                </a:solidFill>
                <a:effectLst/>
                <a:uLnTx/>
                <a:uFillTx/>
                <a:latin typeface="Gulim" pitchFamily="34" charset="-127"/>
                <a:ea typeface="Gulim" pitchFamily="34" charset="-127"/>
                <a:cs typeface="+mn-cs"/>
              </a:rPr>
              <a:t>‹#›</a:t>
            </a:fld>
            <a:endParaRPr kumimoji="0" lang="en-US" altLang="zh-CN" sz="1400" b="0" i="0" u="none" strike="noStrike" kern="1200" cap="none" spc="0" normalizeH="0" baseline="0" noProof="0" smtClean="0">
              <a:ln>
                <a:noFill/>
              </a:ln>
              <a:solidFill>
                <a:srgbClr val="000000"/>
              </a:solidFill>
              <a:effectLst/>
              <a:uLnTx/>
              <a:uFillTx/>
              <a:latin typeface="Gulim" pitchFamily="34" charset="-127"/>
              <a:ea typeface="Gulim" pitchFamily="34" charset="-127"/>
              <a:cs typeface="+mn-cs"/>
            </a:endParaRPr>
          </a:p>
        </p:txBody>
      </p:sp>
    </p:spTree>
  </p:cSld>
  <p:clrMapOvr>
    <a:masterClrMapping/>
  </p:clrMapOvr>
</p:sldLayout>
</file>

<file path=ppt/slideLayouts/slideLayout38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333500"/>
            <a:ext cx="4038600" cy="37719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333500"/>
            <a:ext cx="4038600" cy="37719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rgbClr val="000000"/>
              </a:solidFill>
              <a:effectLst/>
              <a:uLnTx/>
              <a:uFillTx/>
              <a:latin typeface="+mn-lt"/>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rgbClr val="000000"/>
              </a:solidFill>
              <a:effectLst/>
              <a:uLnTx/>
              <a:uFillTx/>
              <a:latin typeface="+mn-lt"/>
              <a:ea typeface="+mn-ea"/>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993E3868-2A48-4A49-8666-DC5E283DF546}" type="slidenum">
              <a:rPr kumimoji="0" lang="en-US" altLang="zh-CN" sz="1400" b="0" i="0" u="none" strike="noStrike" kern="1200" cap="none" spc="0" normalizeH="0" baseline="0" noProof="0" smtClean="0">
                <a:ln>
                  <a:noFill/>
                </a:ln>
                <a:solidFill>
                  <a:srgbClr val="000000"/>
                </a:solidFill>
                <a:effectLst/>
                <a:uLnTx/>
                <a:uFillTx/>
                <a:latin typeface="Gulim" pitchFamily="34" charset="-127"/>
                <a:ea typeface="Gulim" pitchFamily="34" charset="-127"/>
                <a:cs typeface="+mn-cs"/>
              </a:rPr>
              <a:t>‹#›</a:t>
            </a:fld>
            <a:endParaRPr kumimoji="0" lang="en-US" altLang="zh-CN" sz="1400" b="0" i="0" u="none" strike="noStrike" kern="1200" cap="none" spc="0" normalizeH="0" baseline="0" noProof="0" smtClean="0">
              <a:ln>
                <a:noFill/>
              </a:ln>
              <a:solidFill>
                <a:srgbClr val="000000"/>
              </a:solidFill>
              <a:effectLst/>
              <a:uLnTx/>
              <a:uFillTx/>
              <a:latin typeface="Gulim" pitchFamily="34" charset="-127"/>
              <a:ea typeface="Gulim" pitchFamily="34" charset="-127"/>
              <a:cs typeface="+mn-cs"/>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100" b="0" i="0" u="none" strike="noStrike" kern="1200" cap="none" spc="0" normalizeH="0" baseline="0" noProof="0">
              <a:ln>
                <a:noFill/>
              </a:ln>
              <a:solidFill>
                <a:srgbClr val="898989"/>
              </a:solidFill>
              <a:effectLst/>
              <a:uLnTx/>
              <a:uFillTx/>
              <a:latin typeface="+mn-lt"/>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100" b="0" i="0" u="none" strike="noStrike" kern="1200" cap="none" spc="0" normalizeH="0" baseline="0" noProof="0">
              <a:ln>
                <a:noFill/>
              </a:ln>
              <a:solidFill>
                <a:srgbClr val="898989"/>
              </a:solidFill>
              <a:effectLst/>
              <a:uLnTx/>
              <a:uFillTx/>
              <a:latin typeface="+mn-lt"/>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8132EDFB-2B10-488A-BE4C-913F0E399042}" type="slidenum">
              <a:rPr kumimoji="0" lang="zh-CN" altLang="en-US" sz="1100" b="0" i="0" u="none" strike="noStrike" kern="1200" cap="none" spc="0" normalizeH="0" baseline="0" noProof="0" smtClean="0">
                <a:ln>
                  <a:noFill/>
                </a:ln>
                <a:solidFill>
                  <a:srgbClr val="898989"/>
                </a:solidFill>
                <a:effectLst/>
                <a:uLnTx/>
                <a:uFillTx/>
                <a:latin typeface="方正兰亭黑_GBK" charset="-122"/>
                <a:ea typeface="宋体" panose="02010600030101010101" pitchFamily="2" charset="-122"/>
                <a:cs typeface="+mn-cs"/>
              </a:rPr>
              <a:t>‹#›</a:t>
            </a:fld>
            <a:endParaRPr kumimoji="0" lang="zh-CN" altLang="en-US" sz="1100" b="0" i="0" u="none" strike="noStrike" kern="1200" cap="none" spc="0" normalizeH="0" baseline="0" noProof="0" smtClean="0">
              <a:ln>
                <a:noFill/>
              </a:ln>
              <a:solidFill>
                <a:srgbClr val="898989"/>
              </a:solidFill>
              <a:effectLst/>
              <a:uLnTx/>
              <a:uFillTx/>
              <a:latin typeface="方正兰亭黑_GBK" charset="-122"/>
              <a:ea typeface="宋体" panose="02010600030101010101" pitchFamily="2" charset="-122"/>
              <a:cs typeface="+mn-cs"/>
            </a:endParaRPr>
          </a:p>
        </p:txBody>
      </p:sp>
    </p:spTree>
  </p:cSld>
  <p:clrMapOvr>
    <a:masterClrMapping/>
  </p:clrMapOvr>
</p:sldLayout>
</file>

<file path=ppt/slideLayouts/slideLayout39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279525"/>
            <a:ext cx="4040188" cy="5334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812925"/>
            <a:ext cx="4040188" cy="32924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279525"/>
            <a:ext cx="4041775" cy="5334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1812925"/>
            <a:ext cx="4041775" cy="32924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rgbClr val="000000"/>
              </a:solidFill>
              <a:effectLst/>
              <a:uLnTx/>
              <a:uFillTx/>
              <a:latin typeface="+mn-lt"/>
              <a:ea typeface="+mn-ea"/>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rgbClr val="000000"/>
              </a:solidFill>
              <a:effectLst/>
              <a:uLnTx/>
              <a:uFillTx/>
              <a:latin typeface="+mn-lt"/>
              <a:ea typeface="+mn-ea"/>
              <a:cs typeface="+mn-cs"/>
            </a:endParaRPr>
          </a:p>
        </p:txBody>
      </p:sp>
      <p:sp>
        <p:nvSpPr>
          <p:cNvPr id="9" name="灯片编号占位符 8"/>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993E3868-2A48-4A49-8666-DC5E283DF546}" type="slidenum">
              <a:rPr kumimoji="0" lang="en-US" altLang="zh-CN" sz="1400" b="0" i="0" u="none" strike="noStrike" kern="1200" cap="none" spc="0" normalizeH="0" baseline="0" noProof="0" smtClean="0">
                <a:ln>
                  <a:noFill/>
                </a:ln>
                <a:solidFill>
                  <a:srgbClr val="000000"/>
                </a:solidFill>
                <a:effectLst/>
                <a:uLnTx/>
                <a:uFillTx/>
                <a:latin typeface="Gulim" pitchFamily="34" charset="-127"/>
                <a:ea typeface="Gulim" pitchFamily="34" charset="-127"/>
                <a:cs typeface="+mn-cs"/>
              </a:rPr>
              <a:t>‹#›</a:t>
            </a:fld>
            <a:endParaRPr kumimoji="0" lang="en-US" altLang="zh-CN" sz="1400" b="0" i="0" u="none" strike="noStrike" kern="1200" cap="none" spc="0" normalizeH="0" baseline="0" noProof="0" smtClean="0">
              <a:ln>
                <a:noFill/>
              </a:ln>
              <a:solidFill>
                <a:srgbClr val="000000"/>
              </a:solidFill>
              <a:effectLst/>
              <a:uLnTx/>
              <a:uFillTx/>
              <a:latin typeface="Gulim" pitchFamily="34" charset="-127"/>
              <a:ea typeface="Gulim" pitchFamily="34" charset="-127"/>
              <a:cs typeface="+mn-cs"/>
            </a:endParaRPr>
          </a:p>
        </p:txBody>
      </p:sp>
    </p:spTree>
  </p:cSld>
  <p:clrMapOvr>
    <a:masterClrMapping/>
  </p:clrMapOvr>
</p:sldLayout>
</file>

<file path=ppt/slideLayouts/slideLayout39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rgbClr val="000000"/>
              </a:solidFill>
              <a:effectLst/>
              <a:uLnTx/>
              <a:uFillTx/>
              <a:latin typeface="+mn-lt"/>
              <a:ea typeface="+mn-ea"/>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rgbClr val="000000"/>
              </a:solidFill>
              <a:effectLst/>
              <a:uLnTx/>
              <a:uFillTx/>
              <a:latin typeface="+mn-lt"/>
              <a:ea typeface="+mn-ea"/>
              <a:cs typeface="+mn-cs"/>
            </a:endParaRPr>
          </a:p>
        </p:txBody>
      </p:sp>
      <p:sp>
        <p:nvSpPr>
          <p:cNvPr id="5" name="灯片编号占位符 4"/>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993E3868-2A48-4A49-8666-DC5E283DF546}" type="slidenum">
              <a:rPr kumimoji="0" lang="en-US" altLang="zh-CN" sz="1400" b="0" i="0" u="none" strike="noStrike" kern="1200" cap="none" spc="0" normalizeH="0" baseline="0" noProof="0" smtClean="0">
                <a:ln>
                  <a:noFill/>
                </a:ln>
                <a:solidFill>
                  <a:srgbClr val="000000"/>
                </a:solidFill>
                <a:effectLst/>
                <a:uLnTx/>
                <a:uFillTx/>
                <a:latin typeface="Gulim" pitchFamily="34" charset="-127"/>
                <a:ea typeface="Gulim" pitchFamily="34" charset="-127"/>
                <a:cs typeface="+mn-cs"/>
              </a:rPr>
              <a:t>‹#›</a:t>
            </a:fld>
            <a:endParaRPr kumimoji="0" lang="en-US" altLang="zh-CN" sz="1400" b="0" i="0" u="none" strike="noStrike" kern="1200" cap="none" spc="0" normalizeH="0" baseline="0" noProof="0" smtClean="0">
              <a:ln>
                <a:noFill/>
              </a:ln>
              <a:solidFill>
                <a:srgbClr val="000000"/>
              </a:solidFill>
              <a:effectLst/>
              <a:uLnTx/>
              <a:uFillTx/>
              <a:latin typeface="Gulim" pitchFamily="34" charset="-127"/>
              <a:ea typeface="Gulim" pitchFamily="34" charset="-127"/>
              <a:cs typeface="+mn-cs"/>
            </a:endParaRPr>
          </a:p>
        </p:txBody>
      </p:sp>
    </p:spTree>
  </p:cSld>
  <p:clrMapOvr>
    <a:masterClrMapping/>
  </p:clrMapOvr>
</p:sldLayout>
</file>

<file path=ppt/slideLayouts/slideLayout39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rgbClr val="000000"/>
              </a:solidFill>
              <a:effectLst/>
              <a:uLnTx/>
              <a:uFillTx/>
              <a:latin typeface="+mn-lt"/>
              <a:ea typeface="+mn-ea"/>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rgbClr val="000000"/>
              </a:solidFill>
              <a:effectLst/>
              <a:uLnTx/>
              <a:uFillTx/>
              <a:latin typeface="+mn-lt"/>
              <a:ea typeface="+mn-ea"/>
              <a:cs typeface="+mn-cs"/>
            </a:endParaRPr>
          </a:p>
        </p:txBody>
      </p:sp>
      <p:sp>
        <p:nvSpPr>
          <p:cNvPr id="4" name="灯片编号占位符 3"/>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993E3868-2A48-4A49-8666-DC5E283DF546}" type="slidenum">
              <a:rPr kumimoji="0" lang="en-US" altLang="zh-CN" sz="1400" b="0" i="0" u="none" strike="noStrike" kern="1200" cap="none" spc="0" normalizeH="0" baseline="0" noProof="0" smtClean="0">
                <a:ln>
                  <a:noFill/>
                </a:ln>
                <a:solidFill>
                  <a:srgbClr val="000000"/>
                </a:solidFill>
                <a:effectLst/>
                <a:uLnTx/>
                <a:uFillTx/>
                <a:latin typeface="Gulim" pitchFamily="34" charset="-127"/>
                <a:ea typeface="Gulim" pitchFamily="34" charset="-127"/>
                <a:cs typeface="+mn-cs"/>
              </a:rPr>
              <a:t>‹#›</a:t>
            </a:fld>
            <a:endParaRPr kumimoji="0" lang="en-US" altLang="zh-CN" sz="1400" b="0" i="0" u="none" strike="noStrike" kern="1200" cap="none" spc="0" normalizeH="0" baseline="0" noProof="0" smtClean="0">
              <a:ln>
                <a:noFill/>
              </a:ln>
              <a:solidFill>
                <a:srgbClr val="000000"/>
              </a:solidFill>
              <a:effectLst/>
              <a:uLnTx/>
              <a:uFillTx/>
              <a:latin typeface="Gulim" pitchFamily="34" charset="-127"/>
              <a:ea typeface="Gulim" pitchFamily="34" charset="-127"/>
              <a:cs typeface="+mn-cs"/>
            </a:endParaRPr>
          </a:p>
        </p:txBody>
      </p:sp>
    </p:spTree>
  </p:cSld>
  <p:clrMapOvr>
    <a:masterClrMapping/>
  </p:clrMapOvr>
</p:sldLayout>
</file>

<file path=ppt/slideLayouts/slideLayout39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27013"/>
            <a:ext cx="3008313" cy="968375"/>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27013"/>
            <a:ext cx="5111750" cy="48783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195388"/>
            <a:ext cx="3008313" cy="39100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rgbClr val="000000"/>
              </a:solidFill>
              <a:effectLst/>
              <a:uLnTx/>
              <a:uFillTx/>
              <a:latin typeface="+mn-lt"/>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rgbClr val="000000"/>
              </a:solidFill>
              <a:effectLst/>
              <a:uLnTx/>
              <a:uFillTx/>
              <a:latin typeface="+mn-lt"/>
              <a:ea typeface="+mn-ea"/>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993E3868-2A48-4A49-8666-DC5E283DF546}" type="slidenum">
              <a:rPr kumimoji="0" lang="en-US" altLang="zh-CN" sz="1400" b="0" i="0" u="none" strike="noStrike" kern="1200" cap="none" spc="0" normalizeH="0" baseline="0" noProof="0" smtClean="0">
                <a:ln>
                  <a:noFill/>
                </a:ln>
                <a:solidFill>
                  <a:srgbClr val="000000"/>
                </a:solidFill>
                <a:effectLst/>
                <a:uLnTx/>
                <a:uFillTx/>
                <a:latin typeface="Gulim" pitchFamily="34" charset="-127"/>
                <a:ea typeface="Gulim" pitchFamily="34" charset="-127"/>
                <a:cs typeface="+mn-cs"/>
              </a:rPr>
              <a:t>‹#›</a:t>
            </a:fld>
            <a:endParaRPr kumimoji="0" lang="en-US" altLang="zh-CN" sz="1400" b="0" i="0" u="none" strike="noStrike" kern="1200" cap="none" spc="0" normalizeH="0" baseline="0" noProof="0" smtClean="0">
              <a:ln>
                <a:noFill/>
              </a:ln>
              <a:solidFill>
                <a:srgbClr val="000000"/>
              </a:solidFill>
              <a:effectLst/>
              <a:uLnTx/>
              <a:uFillTx/>
              <a:latin typeface="Gulim" pitchFamily="34" charset="-127"/>
              <a:ea typeface="Gulim" pitchFamily="34" charset="-127"/>
              <a:cs typeface="+mn-cs"/>
            </a:endParaRPr>
          </a:p>
        </p:txBody>
      </p:sp>
    </p:spTree>
  </p:cSld>
  <p:clrMapOvr>
    <a:masterClrMapping/>
  </p:clrMapOvr>
</p:sldLayout>
</file>

<file path=ppt/slideLayouts/slideLayout39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000500"/>
            <a:ext cx="5486400" cy="473075"/>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511175"/>
            <a:ext cx="5486400" cy="34290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1" hangingPunct="0">
              <a:lnSpc>
                <a:spcPct val="100000"/>
              </a:lnSpc>
              <a:spcBef>
                <a:spcPct val="20000"/>
              </a:spcBef>
              <a:spcAft>
                <a:spcPct val="0"/>
              </a:spcAft>
              <a:buClrTx/>
              <a:buSzTx/>
              <a:buFontTx/>
              <a:buNone/>
              <a:defRPr/>
            </a:pPr>
            <a:endParaRPr kumimoji="0"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4473575"/>
            <a:ext cx="5486400" cy="66992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rgbClr val="000000"/>
              </a:solidFill>
              <a:effectLst/>
              <a:uLnTx/>
              <a:uFillTx/>
              <a:latin typeface="+mn-lt"/>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rgbClr val="000000"/>
              </a:solidFill>
              <a:effectLst/>
              <a:uLnTx/>
              <a:uFillTx/>
              <a:latin typeface="+mn-lt"/>
              <a:ea typeface="+mn-ea"/>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993E3868-2A48-4A49-8666-DC5E283DF546}" type="slidenum">
              <a:rPr kumimoji="0" lang="en-US" altLang="zh-CN" sz="1400" b="0" i="0" u="none" strike="noStrike" kern="1200" cap="none" spc="0" normalizeH="0" baseline="0" noProof="0" smtClean="0">
                <a:ln>
                  <a:noFill/>
                </a:ln>
                <a:solidFill>
                  <a:srgbClr val="000000"/>
                </a:solidFill>
                <a:effectLst/>
                <a:uLnTx/>
                <a:uFillTx/>
                <a:latin typeface="Gulim" pitchFamily="34" charset="-127"/>
                <a:ea typeface="Gulim" pitchFamily="34" charset="-127"/>
                <a:cs typeface="+mn-cs"/>
              </a:rPr>
              <a:t>‹#›</a:t>
            </a:fld>
            <a:endParaRPr kumimoji="0" lang="en-US" altLang="zh-CN" sz="1400" b="0" i="0" u="none" strike="noStrike" kern="1200" cap="none" spc="0" normalizeH="0" baseline="0" noProof="0" smtClean="0">
              <a:ln>
                <a:noFill/>
              </a:ln>
              <a:solidFill>
                <a:srgbClr val="000000"/>
              </a:solidFill>
              <a:effectLst/>
              <a:uLnTx/>
              <a:uFillTx/>
              <a:latin typeface="Gulim" pitchFamily="34" charset="-127"/>
              <a:ea typeface="Gulim" pitchFamily="34" charset="-127"/>
              <a:cs typeface="+mn-cs"/>
            </a:endParaRPr>
          </a:p>
        </p:txBody>
      </p:sp>
    </p:spTree>
  </p:cSld>
  <p:clrMapOvr>
    <a:masterClrMapping/>
  </p:clrMapOvr>
</p:sldLayout>
</file>

<file path=ppt/slideLayouts/slideLayout39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rgbClr val="000000"/>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rgbClr val="000000"/>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993E3868-2A48-4A49-8666-DC5E283DF546}" type="slidenum">
              <a:rPr kumimoji="0" lang="en-US" altLang="zh-CN" sz="1400" b="0" i="0" u="none" strike="noStrike" kern="1200" cap="none" spc="0" normalizeH="0" baseline="0" noProof="0" smtClean="0">
                <a:ln>
                  <a:noFill/>
                </a:ln>
                <a:solidFill>
                  <a:srgbClr val="000000"/>
                </a:solidFill>
                <a:effectLst/>
                <a:uLnTx/>
                <a:uFillTx/>
                <a:latin typeface="Gulim" pitchFamily="34" charset="-127"/>
                <a:ea typeface="Gulim" pitchFamily="34" charset="-127"/>
                <a:cs typeface="+mn-cs"/>
              </a:rPr>
              <a:t>‹#›</a:t>
            </a:fld>
            <a:endParaRPr kumimoji="0" lang="en-US" altLang="zh-CN" sz="1400" b="0" i="0" u="none" strike="noStrike" kern="1200" cap="none" spc="0" normalizeH="0" baseline="0" noProof="0" smtClean="0">
              <a:ln>
                <a:noFill/>
              </a:ln>
              <a:solidFill>
                <a:srgbClr val="000000"/>
              </a:solidFill>
              <a:effectLst/>
              <a:uLnTx/>
              <a:uFillTx/>
              <a:latin typeface="Gulim" pitchFamily="34" charset="-127"/>
              <a:ea typeface="Gulim" pitchFamily="34" charset="-127"/>
              <a:cs typeface="+mn-cs"/>
            </a:endParaRPr>
          </a:p>
        </p:txBody>
      </p:sp>
    </p:spTree>
  </p:cSld>
  <p:clrMapOvr>
    <a:masterClrMapping/>
  </p:clrMapOvr>
</p:sldLayout>
</file>

<file path=ppt/slideLayouts/slideLayout39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28600"/>
            <a:ext cx="2057400" cy="48768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28600"/>
            <a:ext cx="6019800" cy="48768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rgbClr val="000000"/>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rgbClr val="000000"/>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993E3868-2A48-4A49-8666-DC5E283DF546}" type="slidenum">
              <a:rPr kumimoji="0" lang="en-US" altLang="zh-CN" sz="1400" b="0" i="0" u="none" strike="noStrike" kern="1200" cap="none" spc="0" normalizeH="0" baseline="0" noProof="0" smtClean="0">
                <a:ln>
                  <a:noFill/>
                </a:ln>
                <a:solidFill>
                  <a:srgbClr val="000000"/>
                </a:solidFill>
                <a:effectLst/>
                <a:uLnTx/>
                <a:uFillTx/>
                <a:latin typeface="Gulim" pitchFamily="34" charset="-127"/>
                <a:ea typeface="Gulim" pitchFamily="34" charset="-127"/>
                <a:cs typeface="+mn-cs"/>
              </a:rPr>
              <a:t>‹#›</a:t>
            </a:fld>
            <a:endParaRPr kumimoji="0" lang="en-US" altLang="zh-CN" sz="1400" b="0" i="0" u="none" strike="noStrike" kern="1200" cap="none" spc="0" normalizeH="0" baseline="0" noProof="0" smtClean="0">
              <a:ln>
                <a:noFill/>
              </a:ln>
              <a:solidFill>
                <a:srgbClr val="000000"/>
              </a:solidFill>
              <a:effectLst/>
              <a:uLnTx/>
              <a:uFillTx/>
              <a:latin typeface="Gulim" pitchFamily="34" charset="-127"/>
              <a:ea typeface="Gulim" pitchFamily="34" charset="-127"/>
              <a:cs typeface="+mn-cs"/>
            </a:endParaRPr>
          </a:p>
        </p:txBody>
      </p:sp>
    </p:spTree>
  </p:cSld>
  <p:clrMapOvr>
    <a:masterClrMapping/>
  </p:clrMapOvr>
</p:sldLayout>
</file>

<file path=ppt/slideLayouts/slideLayout39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774825"/>
            <a:ext cx="7772400" cy="1225550"/>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238500"/>
            <a:ext cx="6400800" cy="14605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100" b="0" i="0" u="none" strike="noStrike" kern="1200" cap="none" spc="0" normalizeH="0" baseline="0" noProof="0">
              <a:ln>
                <a:noFill/>
              </a:ln>
              <a:solidFill>
                <a:srgbClr val="898989"/>
              </a:solidFill>
              <a:effectLst/>
              <a:uLnTx/>
              <a:uFillTx/>
              <a:latin typeface="Verdana" panose="020B060403050404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100" b="0" i="0" u="none" strike="noStrike" kern="1200" cap="none" spc="0" normalizeH="0" baseline="0" noProof="0">
              <a:ln>
                <a:noFill/>
              </a:ln>
              <a:solidFill>
                <a:srgbClr val="898989"/>
              </a:solidFill>
              <a:effectLst/>
              <a:uLnTx/>
              <a:uFillTx/>
              <a:latin typeface="Verdana" panose="020B060403050404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defRPr/>
            </a:pPr>
            <a:fld id="{11B449F5-BC6A-4A8A-9270-18F9301432FE}" type="slidenum">
              <a:rPr kumimoji="0" lang="zh-CN" altLang="en-US" sz="1100" b="0" i="0" u="none" strike="noStrike" kern="1200" cap="none" spc="0" normalizeH="0" baseline="0" noProof="0" smtClean="0">
                <a:ln>
                  <a:noFill/>
                </a:ln>
                <a:solidFill>
                  <a:srgbClr val="898989"/>
                </a:solidFill>
                <a:effectLst/>
                <a:uLnTx/>
                <a:uFillTx/>
                <a:latin typeface="Verdana" panose="020B0604030504040204" pitchFamily="34" charset="0"/>
                <a:ea typeface="宋体" panose="02010600030101010101" pitchFamily="2" charset="-122"/>
                <a:cs typeface="+mn-cs"/>
              </a:rPr>
              <a:t>‹#›</a:t>
            </a:fld>
            <a:endParaRPr kumimoji="0" lang="zh-CN" altLang="en-US" sz="1100" b="0" i="0" u="none" strike="noStrike" kern="1200" cap="none" spc="0" normalizeH="0" baseline="0" noProof="0" smtClean="0">
              <a:ln>
                <a:noFill/>
              </a:ln>
              <a:solidFill>
                <a:srgbClr val="898989"/>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sldLayout>
</file>

<file path=ppt/slideLayouts/slideLayout39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100" b="0" i="0" u="none" strike="noStrike" kern="1200" cap="none" spc="0" normalizeH="0" baseline="0" noProof="0">
              <a:ln>
                <a:noFill/>
              </a:ln>
              <a:solidFill>
                <a:srgbClr val="898989"/>
              </a:solidFill>
              <a:effectLst/>
              <a:uLnTx/>
              <a:uFillTx/>
              <a:latin typeface="Verdana" panose="020B060403050404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100" b="0" i="0" u="none" strike="noStrike" kern="1200" cap="none" spc="0" normalizeH="0" baseline="0" noProof="0">
              <a:ln>
                <a:noFill/>
              </a:ln>
              <a:solidFill>
                <a:srgbClr val="898989"/>
              </a:solidFill>
              <a:effectLst/>
              <a:uLnTx/>
              <a:uFillTx/>
              <a:latin typeface="Verdana" panose="020B060403050404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defRPr/>
            </a:pPr>
            <a:fld id="{11B449F5-BC6A-4A8A-9270-18F9301432FE}" type="slidenum">
              <a:rPr kumimoji="0" lang="zh-CN" altLang="en-US" sz="1100" b="0" i="0" u="none" strike="noStrike" kern="1200" cap="none" spc="0" normalizeH="0" baseline="0" noProof="0" smtClean="0">
                <a:ln>
                  <a:noFill/>
                </a:ln>
                <a:solidFill>
                  <a:srgbClr val="898989"/>
                </a:solidFill>
                <a:effectLst/>
                <a:uLnTx/>
                <a:uFillTx/>
                <a:latin typeface="Verdana" panose="020B0604030504040204" pitchFamily="34" charset="0"/>
                <a:ea typeface="宋体" panose="02010600030101010101" pitchFamily="2" charset="-122"/>
                <a:cs typeface="+mn-cs"/>
              </a:rPr>
              <a:t>‹#›</a:t>
            </a:fld>
            <a:endParaRPr kumimoji="0" lang="zh-CN" altLang="en-US" sz="1100" b="0" i="0" u="none" strike="noStrike" kern="1200" cap="none" spc="0" normalizeH="0" baseline="0" noProof="0" smtClean="0">
              <a:ln>
                <a:noFill/>
              </a:ln>
              <a:solidFill>
                <a:srgbClr val="898989"/>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sldLayout>
</file>

<file path=ppt/slideLayouts/slideLayout39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671888"/>
            <a:ext cx="7772400" cy="1135062"/>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422525"/>
            <a:ext cx="7772400" cy="1249363"/>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100" b="0" i="0" u="none" strike="noStrike" kern="1200" cap="none" spc="0" normalizeH="0" baseline="0" noProof="0">
              <a:ln>
                <a:noFill/>
              </a:ln>
              <a:solidFill>
                <a:srgbClr val="898989"/>
              </a:solidFill>
              <a:effectLst/>
              <a:uLnTx/>
              <a:uFillTx/>
              <a:latin typeface="Verdana" panose="020B060403050404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100" b="0" i="0" u="none" strike="noStrike" kern="1200" cap="none" spc="0" normalizeH="0" baseline="0" noProof="0">
              <a:ln>
                <a:noFill/>
              </a:ln>
              <a:solidFill>
                <a:srgbClr val="898989"/>
              </a:solidFill>
              <a:effectLst/>
              <a:uLnTx/>
              <a:uFillTx/>
              <a:latin typeface="Verdana" panose="020B060403050404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defRPr/>
            </a:pPr>
            <a:fld id="{11B449F5-BC6A-4A8A-9270-18F9301432FE}" type="slidenum">
              <a:rPr kumimoji="0" lang="zh-CN" altLang="en-US" sz="1100" b="0" i="0" u="none" strike="noStrike" kern="1200" cap="none" spc="0" normalizeH="0" baseline="0" noProof="0" smtClean="0">
                <a:ln>
                  <a:noFill/>
                </a:ln>
                <a:solidFill>
                  <a:srgbClr val="898989"/>
                </a:solidFill>
                <a:effectLst/>
                <a:uLnTx/>
                <a:uFillTx/>
                <a:latin typeface="Verdana" panose="020B0604030504040204" pitchFamily="34" charset="0"/>
                <a:ea typeface="宋体" panose="02010600030101010101" pitchFamily="2" charset="-122"/>
                <a:cs typeface="+mn-cs"/>
              </a:rPr>
              <a:t>‹#›</a:t>
            </a:fld>
            <a:endParaRPr kumimoji="0" lang="zh-CN" altLang="en-US" sz="1100" b="0" i="0" u="none" strike="noStrike" kern="1200" cap="none" spc="0" normalizeH="0" baseline="0" noProof="0" smtClean="0">
              <a:ln>
                <a:noFill/>
              </a:ln>
              <a:solidFill>
                <a:srgbClr val="898989"/>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600"/>
            <a:ext cx="8229600" cy="9525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333500"/>
            <a:ext cx="4038600" cy="377190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333500"/>
            <a:ext cx="4038600" cy="377190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37A9F5F4-4FD4-4392-A576-9DC51DC6D101}" type="slidenum">
              <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宋体" panose="02010600030101010101" pitchFamily="2" charset="-122"/>
                <a:cs typeface="+mn-cs"/>
              </a:rPr>
              <a:t>‹#›</a:t>
            </a:fld>
            <a:endPar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100" b="0" i="0" u="none" strike="noStrike" kern="1200" cap="none" spc="0" normalizeH="0" baseline="0" noProof="0">
              <a:ln>
                <a:noFill/>
              </a:ln>
              <a:solidFill>
                <a:srgbClr val="898989"/>
              </a:solidFill>
              <a:effectLst/>
              <a:uLnTx/>
              <a:uFillTx/>
              <a:latin typeface="+mn-lt"/>
              <a:ea typeface="宋体" panose="02010600030101010101" pitchFamily="2"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100" b="0" i="0" u="none" strike="noStrike" kern="1200" cap="none" spc="0" normalizeH="0" baseline="0" noProof="0">
              <a:ln>
                <a:noFill/>
              </a:ln>
              <a:solidFill>
                <a:srgbClr val="898989"/>
              </a:solidFill>
              <a:effectLst/>
              <a:uLnTx/>
              <a:uFillTx/>
              <a:latin typeface="+mn-lt"/>
              <a:ea typeface="宋体" panose="02010600030101010101" pitchFamily="2" charset="-122"/>
              <a:cs typeface="+mn-cs"/>
            </a:endParaRPr>
          </a:p>
        </p:txBody>
      </p:sp>
      <p:sp>
        <p:nvSpPr>
          <p:cNvPr id="4" name="灯片编号占位符 3"/>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8132EDFB-2B10-488A-BE4C-913F0E399042}" type="slidenum">
              <a:rPr kumimoji="0" lang="zh-CN" altLang="en-US" sz="1100" b="0" i="0" u="none" strike="noStrike" kern="1200" cap="none" spc="0" normalizeH="0" baseline="0" noProof="0" smtClean="0">
                <a:ln>
                  <a:noFill/>
                </a:ln>
                <a:solidFill>
                  <a:srgbClr val="898989"/>
                </a:solidFill>
                <a:effectLst/>
                <a:uLnTx/>
                <a:uFillTx/>
                <a:latin typeface="方正兰亭黑_GBK" charset="-122"/>
                <a:ea typeface="宋体" panose="02010600030101010101" pitchFamily="2" charset="-122"/>
                <a:cs typeface="+mn-cs"/>
              </a:rPr>
              <a:t>‹#›</a:t>
            </a:fld>
            <a:endParaRPr kumimoji="0" lang="zh-CN" altLang="en-US" sz="1100" b="0" i="0" u="none" strike="noStrike" kern="1200" cap="none" spc="0" normalizeH="0" baseline="0" noProof="0" smtClean="0">
              <a:ln>
                <a:noFill/>
              </a:ln>
              <a:solidFill>
                <a:srgbClr val="898989"/>
              </a:solidFill>
              <a:effectLst/>
              <a:uLnTx/>
              <a:uFillTx/>
              <a:latin typeface="方正兰亭黑_GBK" charset="-122"/>
              <a:ea typeface="宋体" panose="02010600030101010101" pitchFamily="2" charset="-122"/>
              <a:cs typeface="+mn-cs"/>
            </a:endParaRPr>
          </a:p>
        </p:txBody>
      </p:sp>
    </p:spTree>
  </p:cSld>
  <p:clrMapOvr>
    <a:masterClrMapping/>
  </p:clrMapOvr>
</p:sldLayout>
</file>

<file path=ppt/slideLayouts/slideLayout40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333500"/>
            <a:ext cx="4038600" cy="37719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333500"/>
            <a:ext cx="4038600" cy="37719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100" b="0" i="0" u="none" strike="noStrike" kern="1200" cap="none" spc="0" normalizeH="0" baseline="0" noProof="0">
              <a:ln>
                <a:noFill/>
              </a:ln>
              <a:solidFill>
                <a:srgbClr val="898989"/>
              </a:solidFill>
              <a:effectLst/>
              <a:uLnTx/>
              <a:uFillTx/>
              <a:latin typeface="Verdana" panose="020B060403050404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100" b="0" i="0" u="none" strike="noStrike" kern="1200" cap="none" spc="0" normalizeH="0" baseline="0" noProof="0">
              <a:ln>
                <a:noFill/>
              </a:ln>
              <a:solidFill>
                <a:srgbClr val="898989"/>
              </a:solidFill>
              <a:effectLst/>
              <a:uLnTx/>
              <a:uFillTx/>
              <a:latin typeface="Verdana" panose="020B060403050404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defRPr/>
            </a:pPr>
            <a:fld id="{11B449F5-BC6A-4A8A-9270-18F9301432FE}" type="slidenum">
              <a:rPr kumimoji="0" lang="zh-CN" altLang="en-US" sz="1100" b="0" i="0" u="none" strike="noStrike" kern="1200" cap="none" spc="0" normalizeH="0" baseline="0" noProof="0" smtClean="0">
                <a:ln>
                  <a:noFill/>
                </a:ln>
                <a:solidFill>
                  <a:srgbClr val="898989"/>
                </a:solidFill>
                <a:effectLst/>
                <a:uLnTx/>
                <a:uFillTx/>
                <a:latin typeface="Verdana" panose="020B0604030504040204" pitchFamily="34" charset="0"/>
                <a:ea typeface="宋体" panose="02010600030101010101" pitchFamily="2" charset="-122"/>
                <a:cs typeface="+mn-cs"/>
              </a:rPr>
              <a:t>‹#›</a:t>
            </a:fld>
            <a:endParaRPr kumimoji="0" lang="zh-CN" altLang="en-US" sz="1100" b="0" i="0" u="none" strike="noStrike" kern="1200" cap="none" spc="0" normalizeH="0" baseline="0" noProof="0" smtClean="0">
              <a:ln>
                <a:noFill/>
              </a:ln>
              <a:solidFill>
                <a:srgbClr val="898989"/>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sldLayout>
</file>

<file path=ppt/slideLayouts/slideLayout40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279525"/>
            <a:ext cx="4040188" cy="5334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812925"/>
            <a:ext cx="4040188" cy="32924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279525"/>
            <a:ext cx="4041775" cy="5334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1812925"/>
            <a:ext cx="4041775" cy="32924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100" b="0" i="0" u="none" strike="noStrike" kern="1200" cap="none" spc="0" normalizeH="0" baseline="0" noProof="0">
              <a:ln>
                <a:noFill/>
              </a:ln>
              <a:solidFill>
                <a:srgbClr val="898989"/>
              </a:solidFill>
              <a:effectLst/>
              <a:uLnTx/>
              <a:uFillTx/>
              <a:latin typeface="Verdana" panose="020B060403050404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100" b="0" i="0" u="none" strike="noStrike" kern="1200" cap="none" spc="0" normalizeH="0" baseline="0" noProof="0">
              <a:ln>
                <a:noFill/>
              </a:ln>
              <a:solidFill>
                <a:srgbClr val="898989"/>
              </a:solidFill>
              <a:effectLst/>
              <a:uLnTx/>
              <a:uFillTx/>
              <a:latin typeface="Verdana" panose="020B060403050404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defRPr/>
            </a:pPr>
            <a:fld id="{11B449F5-BC6A-4A8A-9270-18F9301432FE}" type="slidenum">
              <a:rPr kumimoji="0" lang="zh-CN" altLang="en-US" sz="1100" b="0" i="0" u="none" strike="noStrike" kern="1200" cap="none" spc="0" normalizeH="0" baseline="0" noProof="0" smtClean="0">
                <a:ln>
                  <a:noFill/>
                </a:ln>
                <a:solidFill>
                  <a:srgbClr val="898989"/>
                </a:solidFill>
                <a:effectLst/>
                <a:uLnTx/>
                <a:uFillTx/>
                <a:latin typeface="Verdana" panose="020B0604030504040204" pitchFamily="34" charset="0"/>
                <a:ea typeface="宋体" panose="02010600030101010101" pitchFamily="2" charset="-122"/>
                <a:cs typeface="+mn-cs"/>
              </a:rPr>
              <a:t>‹#›</a:t>
            </a:fld>
            <a:endParaRPr kumimoji="0" lang="zh-CN" altLang="en-US" sz="1100" b="0" i="0" u="none" strike="noStrike" kern="1200" cap="none" spc="0" normalizeH="0" baseline="0" noProof="0" smtClean="0">
              <a:ln>
                <a:noFill/>
              </a:ln>
              <a:solidFill>
                <a:srgbClr val="898989"/>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sldLayout>
</file>

<file path=ppt/slideLayouts/slideLayout40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100" b="0" i="0" u="none" strike="noStrike" kern="1200" cap="none" spc="0" normalizeH="0" baseline="0" noProof="0">
              <a:ln>
                <a:noFill/>
              </a:ln>
              <a:solidFill>
                <a:srgbClr val="898989"/>
              </a:solidFill>
              <a:effectLst/>
              <a:uLnTx/>
              <a:uFillTx/>
              <a:latin typeface="Verdana" panose="020B060403050404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100" b="0" i="0" u="none" strike="noStrike" kern="1200" cap="none" spc="0" normalizeH="0" baseline="0" noProof="0">
              <a:ln>
                <a:noFill/>
              </a:ln>
              <a:solidFill>
                <a:srgbClr val="898989"/>
              </a:solidFill>
              <a:effectLst/>
              <a:uLnTx/>
              <a:uFillTx/>
              <a:latin typeface="Verdana" panose="020B060403050404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defRPr/>
            </a:pPr>
            <a:fld id="{11B449F5-BC6A-4A8A-9270-18F9301432FE}" type="slidenum">
              <a:rPr kumimoji="0" lang="zh-CN" altLang="en-US" sz="1100" b="0" i="0" u="none" strike="noStrike" kern="1200" cap="none" spc="0" normalizeH="0" baseline="0" noProof="0" smtClean="0">
                <a:ln>
                  <a:noFill/>
                </a:ln>
                <a:solidFill>
                  <a:srgbClr val="898989"/>
                </a:solidFill>
                <a:effectLst/>
                <a:uLnTx/>
                <a:uFillTx/>
                <a:latin typeface="Verdana" panose="020B0604030504040204" pitchFamily="34" charset="0"/>
                <a:ea typeface="宋体" panose="02010600030101010101" pitchFamily="2" charset="-122"/>
                <a:cs typeface="+mn-cs"/>
              </a:rPr>
              <a:t>‹#›</a:t>
            </a:fld>
            <a:endParaRPr kumimoji="0" lang="zh-CN" altLang="en-US" sz="1100" b="0" i="0" u="none" strike="noStrike" kern="1200" cap="none" spc="0" normalizeH="0" baseline="0" noProof="0" smtClean="0">
              <a:ln>
                <a:noFill/>
              </a:ln>
              <a:solidFill>
                <a:srgbClr val="898989"/>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sldLayout>
</file>

<file path=ppt/slideLayouts/slideLayout40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100" b="0" i="0" u="none" strike="noStrike" kern="1200" cap="none" spc="0" normalizeH="0" baseline="0" noProof="0">
              <a:ln>
                <a:noFill/>
              </a:ln>
              <a:solidFill>
                <a:srgbClr val="898989"/>
              </a:solidFill>
              <a:effectLst/>
              <a:uLnTx/>
              <a:uFillTx/>
              <a:latin typeface="Verdana" panose="020B060403050404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100" b="0" i="0" u="none" strike="noStrike" kern="1200" cap="none" spc="0" normalizeH="0" baseline="0" noProof="0">
              <a:ln>
                <a:noFill/>
              </a:ln>
              <a:solidFill>
                <a:srgbClr val="898989"/>
              </a:solidFill>
              <a:effectLst/>
              <a:uLnTx/>
              <a:uFillTx/>
              <a:latin typeface="Verdana" panose="020B060403050404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defRPr/>
            </a:pPr>
            <a:fld id="{11B449F5-BC6A-4A8A-9270-18F9301432FE}" type="slidenum">
              <a:rPr kumimoji="0" lang="zh-CN" altLang="en-US" sz="1100" b="0" i="0" u="none" strike="noStrike" kern="1200" cap="none" spc="0" normalizeH="0" baseline="0" noProof="0" smtClean="0">
                <a:ln>
                  <a:noFill/>
                </a:ln>
                <a:solidFill>
                  <a:srgbClr val="898989"/>
                </a:solidFill>
                <a:effectLst/>
                <a:uLnTx/>
                <a:uFillTx/>
                <a:latin typeface="Verdana" panose="020B0604030504040204" pitchFamily="34" charset="0"/>
                <a:ea typeface="宋体" panose="02010600030101010101" pitchFamily="2" charset="-122"/>
                <a:cs typeface="+mn-cs"/>
              </a:rPr>
              <a:t>‹#›</a:t>
            </a:fld>
            <a:endParaRPr kumimoji="0" lang="zh-CN" altLang="en-US" sz="1100" b="0" i="0" u="none" strike="noStrike" kern="1200" cap="none" spc="0" normalizeH="0" baseline="0" noProof="0" smtClean="0">
              <a:ln>
                <a:noFill/>
              </a:ln>
              <a:solidFill>
                <a:srgbClr val="898989"/>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sldLayout>
</file>

<file path=ppt/slideLayouts/slideLayout40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27013"/>
            <a:ext cx="3008313" cy="968375"/>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27013"/>
            <a:ext cx="5111750" cy="48783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195388"/>
            <a:ext cx="3008313" cy="39100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100" b="0" i="0" u="none" strike="noStrike" kern="1200" cap="none" spc="0" normalizeH="0" baseline="0" noProof="0">
              <a:ln>
                <a:noFill/>
              </a:ln>
              <a:solidFill>
                <a:srgbClr val="898989"/>
              </a:solidFill>
              <a:effectLst/>
              <a:uLnTx/>
              <a:uFillTx/>
              <a:latin typeface="Verdana" panose="020B060403050404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100" b="0" i="0" u="none" strike="noStrike" kern="1200" cap="none" spc="0" normalizeH="0" baseline="0" noProof="0">
              <a:ln>
                <a:noFill/>
              </a:ln>
              <a:solidFill>
                <a:srgbClr val="898989"/>
              </a:solidFill>
              <a:effectLst/>
              <a:uLnTx/>
              <a:uFillTx/>
              <a:latin typeface="Verdana" panose="020B060403050404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defRPr/>
            </a:pPr>
            <a:fld id="{11B449F5-BC6A-4A8A-9270-18F9301432FE}" type="slidenum">
              <a:rPr kumimoji="0" lang="zh-CN" altLang="en-US" sz="1100" b="0" i="0" u="none" strike="noStrike" kern="1200" cap="none" spc="0" normalizeH="0" baseline="0" noProof="0" smtClean="0">
                <a:ln>
                  <a:noFill/>
                </a:ln>
                <a:solidFill>
                  <a:srgbClr val="898989"/>
                </a:solidFill>
                <a:effectLst/>
                <a:uLnTx/>
                <a:uFillTx/>
                <a:latin typeface="Verdana" panose="020B0604030504040204" pitchFamily="34" charset="0"/>
                <a:ea typeface="宋体" panose="02010600030101010101" pitchFamily="2" charset="-122"/>
                <a:cs typeface="+mn-cs"/>
              </a:rPr>
              <a:t>‹#›</a:t>
            </a:fld>
            <a:endParaRPr kumimoji="0" lang="zh-CN" altLang="en-US" sz="1100" b="0" i="0" u="none" strike="noStrike" kern="1200" cap="none" spc="0" normalizeH="0" baseline="0" noProof="0" smtClean="0">
              <a:ln>
                <a:noFill/>
              </a:ln>
              <a:solidFill>
                <a:srgbClr val="898989"/>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sldLayout>
</file>

<file path=ppt/slideLayouts/slideLayout40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000500"/>
            <a:ext cx="5486400" cy="473075"/>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511175"/>
            <a:ext cx="5486400" cy="3429000"/>
          </a:xfrm>
        </p:spPr>
        <p:txBody>
          <a:bodyPr vert="horz" wrap="square" lIns="81043" tIns="40522" rIns="81043" bIns="40522"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4473575"/>
            <a:ext cx="5486400" cy="66992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100" b="0" i="0" u="none" strike="noStrike" kern="1200" cap="none" spc="0" normalizeH="0" baseline="0" noProof="0">
              <a:ln>
                <a:noFill/>
              </a:ln>
              <a:solidFill>
                <a:srgbClr val="898989"/>
              </a:solidFill>
              <a:effectLst/>
              <a:uLnTx/>
              <a:uFillTx/>
              <a:latin typeface="Verdana" panose="020B060403050404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100" b="0" i="0" u="none" strike="noStrike" kern="1200" cap="none" spc="0" normalizeH="0" baseline="0" noProof="0">
              <a:ln>
                <a:noFill/>
              </a:ln>
              <a:solidFill>
                <a:srgbClr val="898989"/>
              </a:solidFill>
              <a:effectLst/>
              <a:uLnTx/>
              <a:uFillTx/>
              <a:latin typeface="Verdana" panose="020B060403050404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defRPr/>
            </a:pPr>
            <a:fld id="{11B449F5-BC6A-4A8A-9270-18F9301432FE}" type="slidenum">
              <a:rPr kumimoji="0" lang="zh-CN" altLang="en-US" sz="1100" b="0" i="0" u="none" strike="noStrike" kern="1200" cap="none" spc="0" normalizeH="0" baseline="0" noProof="0" smtClean="0">
                <a:ln>
                  <a:noFill/>
                </a:ln>
                <a:solidFill>
                  <a:srgbClr val="898989"/>
                </a:solidFill>
                <a:effectLst/>
                <a:uLnTx/>
                <a:uFillTx/>
                <a:latin typeface="Verdana" panose="020B0604030504040204" pitchFamily="34" charset="0"/>
                <a:ea typeface="宋体" panose="02010600030101010101" pitchFamily="2" charset="-122"/>
                <a:cs typeface="+mn-cs"/>
              </a:rPr>
              <a:t>‹#›</a:t>
            </a:fld>
            <a:endParaRPr kumimoji="0" lang="zh-CN" altLang="en-US" sz="1100" b="0" i="0" u="none" strike="noStrike" kern="1200" cap="none" spc="0" normalizeH="0" baseline="0" noProof="0" smtClean="0">
              <a:ln>
                <a:noFill/>
              </a:ln>
              <a:solidFill>
                <a:srgbClr val="898989"/>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sldLayout>
</file>

<file path=ppt/slideLayouts/slideLayout40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100" b="0" i="0" u="none" strike="noStrike" kern="1200" cap="none" spc="0" normalizeH="0" baseline="0" noProof="0">
              <a:ln>
                <a:noFill/>
              </a:ln>
              <a:solidFill>
                <a:srgbClr val="898989"/>
              </a:solidFill>
              <a:effectLst/>
              <a:uLnTx/>
              <a:uFillTx/>
              <a:latin typeface="Verdana" panose="020B060403050404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100" b="0" i="0" u="none" strike="noStrike" kern="1200" cap="none" spc="0" normalizeH="0" baseline="0" noProof="0">
              <a:ln>
                <a:noFill/>
              </a:ln>
              <a:solidFill>
                <a:srgbClr val="898989"/>
              </a:solidFill>
              <a:effectLst/>
              <a:uLnTx/>
              <a:uFillTx/>
              <a:latin typeface="Verdana" panose="020B060403050404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defRPr/>
            </a:pPr>
            <a:fld id="{11B449F5-BC6A-4A8A-9270-18F9301432FE}" type="slidenum">
              <a:rPr kumimoji="0" lang="zh-CN" altLang="en-US" sz="1100" b="0" i="0" u="none" strike="noStrike" kern="1200" cap="none" spc="0" normalizeH="0" baseline="0" noProof="0" smtClean="0">
                <a:ln>
                  <a:noFill/>
                </a:ln>
                <a:solidFill>
                  <a:srgbClr val="898989"/>
                </a:solidFill>
                <a:effectLst/>
                <a:uLnTx/>
                <a:uFillTx/>
                <a:latin typeface="Verdana" panose="020B0604030504040204" pitchFamily="34" charset="0"/>
                <a:ea typeface="宋体" panose="02010600030101010101" pitchFamily="2" charset="-122"/>
                <a:cs typeface="+mn-cs"/>
              </a:rPr>
              <a:t>‹#›</a:t>
            </a:fld>
            <a:endParaRPr kumimoji="0" lang="zh-CN" altLang="en-US" sz="1100" b="0" i="0" u="none" strike="noStrike" kern="1200" cap="none" spc="0" normalizeH="0" baseline="0" noProof="0" smtClean="0">
              <a:ln>
                <a:noFill/>
              </a:ln>
              <a:solidFill>
                <a:srgbClr val="898989"/>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sldLayout>
</file>

<file path=ppt/slideLayouts/slideLayout40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28600"/>
            <a:ext cx="2057400" cy="48768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28600"/>
            <a:ext cx="6019800" cy="48768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100" b="0" i="0" u="none" strike="noStrike" kern="1200" cap="none" spc="0" normalizeH="0" baseline="0" noProof="0">
              <a:ln>
                <a:noFill/>
              </a:ln>
              <a:solidFill>
                <a:srgbClr val="898989"/>
              </a:solidFill>
              <a:effectLst/>
              <a:uLnTx/>
              <a:uFillTx/>
              <a:latin typeface="Verdana" panose="020B060403050404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100" b="0" i="0" u="none" strike="noStrike" kern="1200" cap="none" spc="0" normalizeH="0" baseline="0" noProof="0">
              <a:ln>
                <a:noFill/>
              </a:ln>
              <a:solidFill>
                <a:srgbClr val="898989"/>
              </a:solidFill>
              <a:effectLst/>
              <a:uLnTx/>
              <a:uFillTx/>
              <a:latin typeface="Verdana" panose="020B060403050404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defRPr/>
            </a:pPr>
            <a:fld id="{11B449F5-BC6A-4A8A-9270-18F9301432FE}" type="slidenum">
              <a:rPr kumimoji="0" lang="zh-CN" altLang="en-US" sz="1100" b="0" i="0" u="none" strike="noStrike" kern="1200" cap="none" spc="0" normalizeH="0" baseline="0" noProof="0" smtClean="0">
                <a:ln>
                  <a:noFill/>
                </a:ln>
                <a:solidFill>
                  <a:srgbClr val="898989"/>
                </a:solidFill>
                <a:effectLst/>
                <a:uLnTx/>
                <a:uFillTx/>
                <a:latin typeface="Verdana" panose="020B0604030504040204" pitchFamily="34" charset="0"/>
                <a:ea typeface="宋体" panose="02010600030101010101" pitchFamily="2" charset="-122"/>
                <a:cs typeface="+mn-cs"/>
              </a:rPr>
              <a:t>‹#›</a:t>
            </a:fld>
            <a:endParaRPr kumimoji="0" lang="zh-CN" altLang="en-US" sz="1100" b="0" i="0" u="none" strike="noStrike" kern="1200" cap="none" spc="0" normalizeH="0" baseline="0" noProof="0" smtClean="0">
              <a:ln>
                <a:noFill/>
              </a:ln>
              <a:solidFill>
                <a:srgbClr val="898989"/>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sldLayout>
</file>

<file path=ppt/slideLayouts/slideLayout40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774825"/>
            <a:ext cx="7772400" cy="1225550"/>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238500"/>
            <a:ext cx="6400800" cy="14605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100" b="0" i="0" u="none" strike="noStrike" kern="1200" cap="none" spc="0" normalizeH="0" baseline="0" noProof="0">
              <a:ln>
                <a:noFill/>
              </a:ln>
              <a:solidFill>
                <a:srgbClr val="898989"/>
              </a:solidFill>
              <a:effectLst/>
              <a:uLnTx/>
              <a:uFillTx/>
              <a:latin typeface="Verdana" panose="020B060403050404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100" b="0" i="0" u="none" strike="noStrike" kern="1200" cap="none" spc="0" normalizeH="0" baseline="0" noProof="0">
              <a:ln>
                <a:noFill/>
              </a:ln>
              <a:solidFill>
                <a:srgbClr val="898989"/>
              </a:solidFill>
              <a:effectLst/>
              <a:uLnTx/>
              <a:uFillTx/>
              <a:latin typeface="Verdana" panose="020B060403050404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defRPr/>
            </a:pPr>
            <a:fld id="{446A1211-E7E3-4047-B111-BA4D24843F0C}" type="slidenum">
              <a:rPr kumimoji="0" lang="zh-CN" altLang="en-US" sz="1100" b="0" i="0" u="none" strike="noStrike" kern="1200" cap="none" spc="0" normalizeH="0" baseline="0" noProof="0" smtClean="0">
                <a:ln>
                  <a:noFill/>
                </a:ln>
                <a:solidFill>
                  <a:srgbClr val="898989"/>
                </a:solidFill>
                <a:effectLst/>
                <a:uLnTx/>
                <a:uFillTx/>
                <a:latin typeface="Verdana" panose="020B0604030504040204" pitchFamily="34" charset="0"/>
                <a:ea typeface="宋体" panose="02010600030101010101" pitchFamily="2" charset="-122"/>
                <a:cs typeface="+mn-cs"/>
              </a:rPr>
              <a:t>‹#›</a:t>
            </a:fld>
            <a:endParaRPr kumimoji="0" lang="zh-CN" altLang="en-US" sz="1100" b="0" i="0" u="none" strike="noStrike" kern="1200" cap="none" spc="0" normalizeH="0" baseline="0" noProof="0" smtClean="0">
              <a:ln>
                <a:noFill/>
              </a:ln>
              <a:solidFill>
                <a:srgbClr val="898989"/>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sldLayout>
</file>

<file path=ppt/slideLayouts/slideLayout40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100" b="0" i="0" u="none" strike="noStrike" kern="1200" cap="none" spc="0" normalizeH="0" baseline="0" noProof="0">
              <a:ln>
                <a:noFill/>
              </a:ln>
              <a:solidFill>
                <a:srgbClr val="898989"/>
              </a:solidFill>
              <a:effectLst/>
              <a:uLnTx/>
              <a:uFillTx/>
              <a:latin typeface="Verdana" panose="020B060403050404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100" b="0" i="0" u="none" strike="noStrike" kern="1200" cap="none" spc="0" normalizeH="0" baseline="0" noProof="0">
              <a:ln>
                <a:noFill/>
              </a:ln>
              <a:solidFill>
                <a:srgbClr val="898989"/>
              </a:solidFill>
              <a:effectLst/>
              <a:uLnTx/>
              <a:uFillTx/>
              <a:latin typeface="Verdana" panose="020B060403050404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defRPr/>
            </a:pPr>
            <a:fld id="{446A1211-E7E3-4047-B111-BA4D24843F0C}" type="slidenum">
              <a:rPr kumimoji="0" lang="zh-CN" altLang="en-US" sz="1100" b="0" i="0" u="none" strike="noStrike" kern="1200" cap="none" spc="0" normalizeH="0" baseline="0" noProof="0" smtClean="0">
                <a:ln>
                  <a:noFill/>
                </a:ln>
                <a:solidFill>
                  <a:srgbClr val="898989"/>
                </a:solidFill>
                <a:effectLst/>
                <a:uLnTx/>
                <a:uFillTx/>
                <a:latin typeface="Verdana" panose="020B0604030504040204" pitchFamily="34" charset="0"/>
                <a:ea typeface="宋体" panose="02010600030101010101" pitchFamily="2" charset="-122"/>
                <a:cs typeface="+mn-cs"/>
              </a:rPr>
              <a:t>‹#›</a:t>
            </a:fld>
            <a:endParaRPr kumimoji="0" lang="zh-CN" altLang="en-US" sz="1100" b="0" i="0" u="none" strike="noStrike" kern="1200" cap="none" spc="0" normalizeH="0" baseline="0" noProof="0" smtClean="0">
              <a:ln>
                <a:noFill/>
              </a:ln>
              <a:solidFill>
                <a:srgbClr val="898989"/>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27013"/>
            <a:ext cx="3008313" cy="968375"/>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27013"/>
            <a:ext cx="5111750" cy="48783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195388"/>
            <a:ext cx="3008313" cy="39100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100" b="0" i="0" u="none" strike="noStrike" kern="1200" cap="none" spc="0" normalizeH="0" baseline="0" noProof="0">
              <a:ln>
                <a:noFill/>
              </a:ln>
              <a:solidFill>
                <a:srgbClr val="898989"/>
              </a:solidFill>
              <a:effectLst/>
              <a:uLnTx/>
              <a:uFillTx/>
              <a:latin typeface="+mn-lt"/>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100" b="0" i="0" u="none" strike="noStrike" kern="1200" cap="none" spc="0" normalizeH="0" baseline="0" noProof="0">
              <a:ln>
                <a:noFill/>
              </a:ln>
              <a:solidFill>
                <a:srgbClr val="898989"/>
              </a:solidFill>
              <a:effectLst/>
              <a:uLnTx/>
              <a:uFillTx/>
              <a:latin typeface="+mn-lt"/>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8132EDFB-2B10-488A-BE4C-913F0E399042}" type="slidenum">
              <a:rPr kumimoji="0" lang="zh-CN" altLang="en-US" sz="1100" b="0" i="0" u="none" strike="noStrike" kern="1200" cap="none" spc="0" normalizeH="0" baseline="0" noProof="0" smtClean="0">
                <a:ln>
                  <a:noFill/>
                </a:ln>
                <a:solidFill>
                  <a:srgbClr val="898989"/>
                </a:solidFill>
                <a:effectLst/>
                <a:uLnTx/>
                <a:uFillTx/>
                <a:latin typeface="方正兰亭黑_GBK" charset="-122"/>
                <a:ea typeface="宋体" panose="02010600030101010101" pitchFamily="2" charset="-122"/>
                <a:cs typeface="+mn-cs"/>
              </a:rPr>
              <a:t>‹#›</a:t>
            </a:fld>
            <a:endParaRPr kumimoji="0" lang="zh-CN" altLang="en-US" sz="1100" b="0" i="0" u="none" strike="noStrike" kern="1200" cap="none" spc="0" normalizeH="0" baseline="0" noProof="0" smtClean="0">
              <a:ln>
                <a:noFill/>
              </a:ln>
              <a:solidFill>
                <a:srgbClr val="898989"/>
              </a:solidFill>
              <a:effectLst/>
              <a:uLnTx/>
              <a:uFillTx/>
              <a:latin typeface="方正兰亭黑_GBK" charset="-122"/>
              <a:ea typeface="宋体" panose="02010600030101010101" pitchFamily="2" charset="-122"/>
              <a:cs typeface="+mn-cs"/>
            </a:endParaRPr>
          </a:p>
        </p:txBody>
      </p:sp>
    </p:spTree>
  </p:cSld>
  <p:clrMapOvr>
    <a:masterClrMapping/>
  </p:clrMapOvr>
</p:sldLayout>
</file>

<file path=ppt/slideLayouts/slideLayout41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671888"/>
            <a:ext cx="7772400" cy="1135062"/>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422525"/>
            <a:ext cx="7772400" cy="1249363"/>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100" b="0" i="0" u="none" strike="noStrike" kern="1200" cap="none" spc="0" normalizeH="0" baseline="0" noProof="0">
              <a:ln>
                <a:noFill/>
              </a:ln>
              <a:solidFill>
                <a:srgbClr val="898989"/>
              </a:solidFill>
              <a:effectLst/>
              <a:uLnTx/>
              <a:uFillTx/>
              <a:latin typeface="Verdana" panose="020B060403050404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100" b="0" i="0" u="none" strike="noStrike" kern="1200" cap="none" spc="0" normalizeH="0" baseline="0" noProof="0">
              <a:ln>
                <a:noFill/>
              </a:ln>
              <a:solidFill>
                <a:srgbClr val="898989"/>
              </a:solidFill>
              <a:effectLst/>
              <a:uLnTx/>
              <a:uFillTx/>
              <a:latin typeface="Verdana" panose="020B060403050404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defRPr/>
            </a:pPr>
            <a:fld id="{446A1211-E7E3-4047-B111-BA4D24843F0C}" type="slidenum">
              <a:rPr kumimoji="0" lang="zh-CN" altLang="en-US" sz="1100" b="0" i="0" u="none" strike="noStrike" kern="1200" cap="none" spc="0" normalizeH="0" baseline="0" noProof="0" smtClean="0">
                <a:ln>
                  <a:noFill/>
                </a:ln>
                <a:solidFill>
                  <a:srgbClr val="898989"/>
                </a:solidFill>
                <a:effectLst/>
                <a:uLnTx/>
                <a:uFillTx/>
                <a:latin typeface="Verdana" panose="020B0604030504040204" pitchFamily="34" charset="0"/>
                <a:ea typeface="宋体" panose="02010600030101010101" pitchFamily="2" charset="-122"/>
                <a:cs typeface="+mn-cs"/>
              </a:rPr>
              <a:t>‹#›</a:t>
            </a:fld>
            <a:endParaRPr kumimoji="0" lang="zh-CN" altLang="en-US" sz="1100" b="0" i="0" u="none" strike="noStrike" kern="1200" cap="none" spc="0" normalizeH="0" baseline="0" noProof="0" smtClean="0">
              <a:ln>
                <a:noFill/>
              </a:ln>
              <a:solidFill>
                <a:srgbClr val="898989"/>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sldLayout>
</file>

<file path=ppt/slideLayouts/slideLayout41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333500"/>
            <a:ext cx="4038600" cy="37719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333500"/>
            <a:ext cx="4038600" cy="37719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100" b="0" i="0" u="none" strike="noStrike" kern="1200" cap="none" spc="0" normalizeH="0" baseline="0" noProof="0">
              <a:ln>
                <a:noFill/>
              </a:ln>
              <a:solidFill>
                <a:srgbClr val="898989"/>
              </a:solidFill>
              <a:effectLst/>
              <a:uLnTx/>
              <a:uFillTx/>
              <a:latin typeface="Verdana" panose="020B060403050404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100" b="0" i="0" u="none" strike="noStrike" kern="1200" cap="none" spc="0" normalizeH="0" baseline="0" noProof="0">
              <a:ln>
                <a:noFill/>
              </a:ln>
              <a:solidFill>
                <a:srgbClr val="898989"/>
              </a:solidFill>
              <a:effectLst/>
              <a:uLnTx/>
              <a:uFillTx/>
              <a:latin typeface="Verdana" panose="020B060403050404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defRPr/>
            </a:pPr>
            <a:fld id="{446A1211-E7E3-4047-B111-BA4D24843F0C}" type="slidenum">
              <a:rPr kumimoji="0" lang="zh-CN" altLang="en-US" sz="1100" b="0" i="0" u="none" strike="noStrike" kern="1200" cap="none" spc="0" normalizeH="0" baseline="0" noProof="0" smtClean="0">
                <a:ln>
                  <a:noFill/>
                </a:ln>
                <a:solidFill>
                  <a:srgbClr val="898989"/>
                </a:solidFill>
                <a:effectLst/>
                <a:uLnTx/>
                <a:uFillTx/>
                <a:latin typeface="Verdana" panose="020B0604030504040204" pitchFamily="34" charset="0"/>
                <a:ea typeface="宋体" panose="02010600030101010101" pitchFamily="2" charset="-122"/>
                <a:cs typeface="+mn-cs"/>
              </a:rPr>
              <a:t>‹#›</a:t>
            </a:fld>
            <a:endParaRPr kumimoji="0" lang="zh-CN" altLang="en-US" sz="1100" b="0" i="0" u="none" strike="noStrike" kern="1200" cap="none" spc="0" normalizeH="0" baseline="0" noProof="0" smtClean="0">
              <a:ln>
                <a:noFill/>
              </a:ln>
              <a:solidFill>
                <a:srgbClr val="898989"/>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sldLayout>
</file>

<file path=ppt/slideLayouts/slideLayout41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279525"/>
            <a:ext cx="4040188" cy="5334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812925"/>
            <a:ext cx="4040188" cy="32924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279525"/>
            <a:ext cx="4041775" cy="5334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1812925"/>
            <a:ext cx="4041775" cy="32924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100" b="0" i="0" u="none" strike="noStrike" kern="1200" cap="none" spc="0" normalizeH="0" baseline="0" noProof="0">
              <a:ln>
                <a:noFill/>
              </a:ln>
              <a:solidFill>
                <a:srgbClr val="898989"/>
              </a:solidFill>
              <a:effectLst/>
              <a:uLnTx/>
              <a:uFillTx/>
              <a:latin typeface="Verdana" panose="020B060403050404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100" b="0" i="0" u="none" strike="noStrike" kern="1200" cap="none" spc="0" normalizeH="0" baseline="0" noProof="0">
              <a:ln>
                <a:noFill/>
              </a:ln>
              <a:solidFill>
                <a:srgbClr val="898989"/>
              </a:solidFill>
              <a:effectLst/>
              <a:uLnTx/>
              <a:uFillTx/>
              <a:latin typeface="Verdana" panose="020B060403050404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defRPr/>
            </a:pPr>
            <a:fld id="{446A1211-E7E3-4047-B111-BA4D24843F0C}" type="slidenum">
              <a:rPr kumimoji="0" lang="zh-CN" altLang="en-US" sz="1100" b="0" i="0" u="none" strike="noStrike" kern="1200" cap="none" spc="0" normalizeH="0" baseline="0" noProof="0" smtClean="0">
                <a:ln>
                  <a:noFill/>
                </a:ln>
                <a:solidFill>
                  <a:srgbClr val="898989"/>
                </a:solidFill>
                <a:effectLst/>
                <a:uLnTx/>
                <a:uFillTx/>
                <a:latin typeface="Verdana" panose="020B0604030504040204" pitchFamily="34" charset="0"/>
                <a:ea typeface="宋体" panose="02010600030101010101" pitchFamily="2" charset="-122"/>
                <a:cs typeface="+mn-cs"/>
              </a:rPr>
              <a:t>‹#›</a:t>
            </a:fld>
            <a:endParaRPr kumimoji="0" lang="zh-CN" altLang="en-US" sz="1100" b="0" i="0" u="none" strike="noStrike" kern="1200" cap="none" spc="0" normalizeH="0" baseline="0" noProof="0" smtClean="0">
              <a:ln>
                <a:noFill/>
              </a:ln>
              <a:solidFill>
                <a:srgbClr val="898989"/>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sldLayout>
</file>

<file path=ppt/slideLayouts/slideLayout41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100" b="0" i="0" u="none" strike="noStrike" kern="1200" cap="none" spc="0" normalizeH="0" baseline="0" noProof="0">
              <a:ln>
                <a:noFill/>
              </a:ln>
              <a:solidFill>
                <a:srgbClr val="898989"/>
              </a:solidFill>
              <a:effectLst/>
              <a:uLnTx/>
              <a:uFillTx/>
              <a:latin typeface="Verdana" panose="020B060403050404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100" b="0" i="0" u="none" strike="noStrike" kern="1200" cap="none" spc="0" normalizeH="0" baseline="0" noProof="0">
              <a:ln>
                <a:noFill/>
              </a:ln>
              <a:solidFill>
                <a:srgbClr val="898989"/>
              </a:solidFill>
              <a:effectLst/>
              <a:uLnTx/>
              <a:uFillTx/>
              <a:latin typeface="Verdana" panose="020B060403050404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defRPr/>
            </a:pPr>
            <a:fld id="{446A1211-E7E3-4047-B111-BA4D24843F0C}" type="slidenum">
              <a:rPr kumimoji="0" lang="zh-CN" altLang="en-US" sz="1100" b="0" i="0" u="none" strike="noStrike" kern="1200" cap="none" spc="0" normalizeH="0" baseline="0" noProof="0" smtClean="0">
                <a:ln>
                  <a:noFill/>
                </a:ln>
                <a:solidFill>
                  <a:srgbClr val="898989"/>
                </a:solidFill>
                <a:effectLst/>
                <a:uLnTx/>
                <a:uFillTx/>
                <a:latin typeface="Verdana" panose="020B0604030504040204" pitchFamily="34" charset="0"/>
                <a:ea typeface="宋体" panose="02010600030101010101" pitchFamily="2" charset="-122"/>
                <a:cs typeface="+mn-cs"/>
              </a:rPr>
              <a:t>‹#›</a:t>
            </a:fld>
            <a:endParaRPr kumimoji="0" lang="zh-CN" altLang="en-US" sz="1100" b="0" i="0" u="none" strike="noStrike" kern="1200" cap="none" spc="0" normalizeH="0" baseline="0" noProof="0" smtClean="0">
              <a:ln>
                <a:noFill/>
              </a:ln>
              <a:solidFill>
                <a:srgbClr val="898989"/>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sldLayout>
</file>

<file path=ppt/slideLayouts/slideLayout41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100" b="0" i="0" u="none" strike="noStrike" kern="1200" cap="none" spc="0" normalizeH="0" baseline="0" noProof="0">
              <a:ln>
                <a:noFill/>
              </a:ln>
              <a:solidFill>
                <a:srgbClr val="898989"/>
              </a:solidFill>
              <a:effectLst/>
              <a:uLnTx/>
              <a:uFillTx/>
              <a:latin typeface="Verdana" panose="020B060403050404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100" b="0" i="0" u="none" strike="noStrike" kern="1200" cap="none" spc="0" normalizeH="0" baseline="0" noProof="0">
              <a:ln>
                <a:noFill/>
              </a:ln>
              <a:solidFill>
                <a:srgbClr val="898989"/>
              </a:solidFill>
              <a:effectLst/>
              <a:uLnTx/>
              <a:uFillTx/>
              <a:latin typeface="Verdana" panose="020B060403050404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defRPr/>
            </a:pPr>
            <a:fld id="{446A1211-E7E3-4047-B111-BA4D24843F0C}" type="slidenum">
              <a:rPr kumimoji="0" lang="zh-CN" altLang="en-US" sz="1100" b="0" i="0" u="none" strike="noStrike" kern="1200" cap="none" spc="0" normalizeH="0" baseline="0" noProof="0" smtClean="0">
                <a:ln>
                  <a:noFill/>
                </a:ln>
                <a:solidFill>
                  <a:srgbClr val="898989"/>
                </a:solidFill>
                <a:effectLst/>
                <a:uLnTx/>
                <a:uFillTx/>
                <a:latin typeface="Verdana" panose="020B0604030504040204" pitchFamily="34" charset="0"/>
                <a:ea typeface="宋体" panose="02010600030101010101" pitchFamily="2" charset="-122"/>
                <a:cs typeface="+mn-cs"/>
              </a:rPr>
              <a:t>‹#›</a:t>
            </a:fld>
            <a:endParaRPr kumimoji="0" lang="zh-CN" altLang="en-US" sz="1100" b="0" i="0" u="none" strike="noStrike" kern="1200" cap="none" spc="0" normalizeH="0" baseline="0" noProof="0" smtClean="0">
              <a:ln>
                <a:noFill/>
              </a:ln>
              <a:solidFill>
                <a:srgbClr val="898989"/>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sldLayout>
</file>

<file path=ppt/slideLayouts/slideLayout41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27013"/>
            <a:ext cx="3008313" cy="968375"/>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27013"/>
            <a:ext cx="5111750" cy="48783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195388"/>
            <a:ext cx="3008313" cy="39100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100" b="0" i="0" u="none" strike="noStrike" kern="1200" cap="none" spc="0" normalizeH="0" baseline="0" noProof="0">
              <a:ln>
                <a:noFill/>
              </a:ln>
              <a:solidFill>
                <a:srgbClr val="898989"/>
              </a:solidFill>
              <a:effectLst/>
              <a:uLnTx/>
              <a:uFillTx/>
              <a:latin typeface="Verdana" panose="020B060403050404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100" b="0" i="0" u="none" strike="noStrike" kern="1200" cap="none" spc="0" normalizeH="0" baseline="0" noProof="0">
              <a:ln>
                <a:noFill/>
              </a:ln>
              <a:solidFill>
                <a:srgbClr val="898989"/>
              </a:solidFill>
              <a:effectLst/>
              <a:uLnTx/>
              <a:uFillTx/>
              <a:latin typeface="Verdana" panose="020B060403050404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defRPr/>
            </a:pPr>
            <a:fld id="{446A1211-E7E3-4047-B111-BA4D24843F0C}" type="slidenum">
              <a:rPr kumimoji="0" lang="zh-CN" altLang="en-US" sz="1100" b="0" i="0" u="none" strike="noStrike" kern="1200" cap="none" spc="0" normalizeH="0" baseline="0" noProof="0" smtClean="0">
                <a:ln>
                  <a:noFill/>
                </a:ln>
                <a:solidFill>
                  <a:srgbClr val="898989"/>
                </a:solidFill>
                <a:effectLst/>
                <a:uLnTx/>
                <a:uFillTx/>
                <a:latin typeface="Verdana" panose="020B0604030504040204" pitchFamily="34" charset="0"/>
                <a:ea typeface="宋体" panose="02010600030101010101" pitchFamily="2" charset="-122"/>
                <a:cs typeface="+mn-cs"/>
              </a:rPr>
              <a:t>‹#›</a:t>
            </a:fld>
            <a:endParaRPr kumimoji="0" lang="zh-CN" altLang="en-US" sz="1100" b="0" i="0" u="none" strike="noStrike" kern="1200" cap="none" spc="0" normalizeH="0" baseline="0" noProof="0" smtClean="0">
              <a:ln>
                <a:noFill/>
              </a:ln>
              <a:solidFill>
                <a:srgbClr val="898989"/>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sldLayout>
</file>

<file path=ppt/slideLayouts/slideLayout41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000500"/>
            <a:ext cx="5486400" cy="473075"/>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511175"/>
            <a:ext cx="5486400" cy="3429000"/>
          </a:xfrm>
        </p:spPr>
        <p:txBody>
          <a:bodyPr vert="horz" wrap="square" lIns="81043" tIns="40522" rIns="81043" bIns="40522"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4473575"/>
            <a:ext cx="5486400" cy="66992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100" b="0" i="0" u="none" strike="noStrike" kern="1200" cap="none" spc="0" normalizeH="0" baseline="0" noProof="0">
              <a:ln>
                <a:noFill/>
              </a:ln>
              <a:solidFill>
                <a:srgbClr val="898989"/>
              </a:solidFill>
              <a:effectLst/>
              <a:uLnTx/>
              <a:uFillTx/>
              <a:latin typeface="Verdana" panose="020B060403050404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100" b="0" i="0" u="none" strike="noStrike" kern="1200" cap="none" spc="0" normalizeH="0" baseline="0" noProof="0">
              <a:ln>
                <a:noFill/>
              </a:ln>
              <a:solidFill>
                <a:srgbClr val="898989"/>
              </a:solidFill>
              <a:effectLst/>
              <a:uLnTx/>
              <a:uFillTx/>
              <a:latin typeface="Verdana" panose="020B060403050404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defRPr/>
            </a:pPr>
            <a:fld id="{446A1211-E7E3-4047-B111-BA4D24843F0C}" type="slidenum">
              <a:rPr kumimoji="0" lang="zh-CN" altLang="en-US" sz="1100" b="0" i="0" u="none" strike="noStrike" kern="1200" cap="none" spc="0" normalizeH="0" baseline="0" noProof="0" smtClean="0">
                <a:ln>
                  <a:noFill/>
                </a:ln>
                <a:solidFill>
                  <a:srgbClr val="898989"/>
                </a:solidFill>
                <a:effectLst/>
                <a:uLnTx/>
                <a:uFillTx/>
                <a:latin typeface="Verdana" panose="020B0604030504040204" pitchFamily="34" charset="0"/>
                <a:ea typeface="宋体" panose="02010600030101010101" pitchFamily="2" charset="-122"/>
                <a:cs typeface="+mn-cs"/>
              </a:rPr>
              <a:t>‹#›</a:t>
            </a:fld>
            <a:endParaRPr kumimoji="0" lang="zh-CN" altLang="en-US" sz="1100" b="0" i="0" u="none" strike="noStrike" kern="1200" cap="none" spc="0" normalizeH="0" baseline="0" noProof="0" smtClean="0">
              <a:ln>
                <a:noFill/>
              </a:ln>
              <a:solidFill>
                <a:srgbClr val="898989"/>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sldLayout>
</file>

<file path=ppt/slideLayouts/slideLayout41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100" b="0" i="0" u="none" strike="noStrike" kern="1200" cap="none" spc="0" normalizeH="0" baseline="0" noProof="0">
              <a:ln>
                <a:noFill/>
              </a:ln>
              <a:solidFill>
                <a:srgbClr val="898989"/>
              </a:solidFill>
              <a:effectLst/>
              <a:uLnTx/>
              <a:uFillTx/>
              <a:latin typeface="Verdana" panose="020B060403050404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100" b="0" i="0" u="none" strike="noStrike" kern="1200" cap="none" spc="0" normalizeH="0" baseline="0" noProof="0">
              <a:ln>
                <a:noFill/>
              </a:ln>
              <a:solidFill>
                <a:srgbClr val="898989"/>
              </a:solidFill>
              <a:effectLst/>
              <a:uLnTx/>
              <a:uFillTx/>
              <a:latin typeface="Verdana" panose="020B060403050404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defRPr/>
            </a:pPr>
            <a:fld id="{446A1211-E7E3-4047-B111-BA4D24843F0C}" type="slidenum">
              <a:rPr kumimoji="0" lang="zh-CN" altLang="en-US" sz="1100" b="0" i="0" u="none" strike="noStrike" kern="1200" cap="none" spc="0" normalizeH="0" baseline="0" noProof="0" smtClean="0">
                <a:ln>
                  <a:noFill/>
                </a:ln>
                <a:solidFill>
                  <a:srgbClr val="898989"/>
                </a:solidFill>
                <a:effectLst/>
                <a:uLnTx/>
                <a:uFillTx/>
                <a:latin typeface="Verdana" panose="020B0604030504040204" pitchFamily="34" charset="0"/>
                <a:ea typeface="宋体" panose="02010600030101010101" pitchFamily="2" charset="-122"/>
                <a:cs typeface="+mn-cs"/>
              </a:rPr>
              <a:t>‹#›</a:t>
            </a:fld>
            <a:endParaRPr kumimoji="0" lang="zh-CN" altLang="en-US" sz="1100" b="0" i="0" u="none" strike="noStrike" kern="1200" cap="none" spc="0" normalizeH="0" baseline="0" noProof="0" smtClean="0">
              <a:ln>
                <a:noFill/>
              </a:ln>
              <a:solidFill>
                <a:srgbClr val="898989"/>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sldLayout>
</file>

<file path=ppt/slideLayouts/slideLayout418.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28600"/>
            <a:ext cx="2057400" cy="48768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28600"/>
            <a:ext cx="6019800" cy="48768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100" b="0" i="0" u="none" strike="noStrike" kern="1200" cap="none" spc="0" normalizeH="0" baseline="0" noProof="0">
              <a:ln>
                <a:noFill/>
              </a:ln>
              <a:solidFill>
                <a:srgbClr val="898989"/>
              </a:solidFill>
              <a:effectLst/>
              <a:uLnTx/>
              <a:uFillTx/>
              <a:latin typeface="Verdana" panose="020B060403050404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100" b="0" i="0" u="none" strike="noStrike" kern="1200" cap="none" spc="0" normalizeH="0" baseline="0" noProof="0">
              <a:ln>
                <a:noFill/>
              </a:ln>
              <a:solidFill>
                <a:srgbClr val="898989"/>
              </a:solidFill>
              <a:effectLst/>
              <a:uLnTx/>
              <a:uFillTx/>
              <a:latin typeface="Verdana" panose="020B060403050404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defRPr/>
            </a:pPr>
            <a:fld id="{446A1211-E7E3-4047-B111-BA4D24843F0C}" type="slidenum">
              <a:rPr kumimoji="0" lang="zh-CN" altLang="en-US" sz="1100" b="0" i="0" u="none" strike="noStrike" kern="1200" cap="none" spc="0" normalizeH="0" baseline="0" noProof="0" smtClean="0">
                <a:ln>
                  <a:noFill/>
                </a:ln>
                <a:solidFill>
                  <a:srgbClr val="898989"/>
                </a:solidFill>
                <a:effectLst/>
                <a:uLnTx/>
                <a:uFillTx/>
                <a:latin typeface="Verdana" panose="020B0604030504040204" pitchFamily="34" charset="0"/>
                <a:ea typeface="宋体" panose="02010600030101010101" pitchFamily="2" charset="-122"/>
                <a:cs typeface="+mn-cs"/>
              </a:rPr>
              <a:t>‹#›</a:t>
            </a:fld>
            <a:endParaRPr kumimoji="0" lang="zh-CN" altLang="en-US" sz="1100" b="0" i="0" u="none" strike="noStrike" kern="1200" cap="none" spc="0" normalizeH="0" baseline="0" noProof="0" smtClean="0">
              <a:ln>
                <a:noFill/>
              </a:ln>
              <a:solidFill>
                <a:srgbClr val="898989"/>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sldLayout>
</file>

<file path=ppt/slideLayouts/slideLayout41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774825"/>
            <a:ext cx="7772400" cy="1225550"/>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238500"/>
            <a:ext cx="6400800" cy="14605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100" b="0" i="0" u="none" strike="noStrike" kern="1200" cap="none" spc="0" normalizeH="0" baseline="0" noProof="0">
              <a:ln>
                <a:noFill/>
              </a:ln>
              <a:solidFill>
                <a:srgbClr val="898989"/>
              </a:solidFill>
              <a:effectLst/>
              <a:uLnTx/>
              <a:uFillTx/>
              <a:latin typeface="Verdana" panose="020B060403050404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100" b="0" i="0" u="none" strike="noStrike" kern="1200" cap="none" spc="0" normalizeH="0" baseline="0" noProof="0">
              <a:ln>
                <a:noFill/>
              </a:ln>
              <a:solidFill>
                <a:srgbClr val="898989"/>
              </a:solidFill>
              <a:effectLst/>
              <a:uLnTx/>
              <a:uFillTx/>
              <a:latin typeface="Verdana" panose="020B060403050404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defRPr/>
            </a:pPr>
            <a:fld id="{C5391E42-62BF-48E3-9039-315BD3E34542}" type="slidenum">
              <a:rPr kumimoji="0" lang="zh-CN" altLang="en-US" sz="1100" b="0" i="0" u="none" strike="noStrike" kern="1200" cap="none" spc="0" normalizeH="0" baseline="0" noProof="0" smtClean="0">
                <a:ln>
                  <a:noFill/>
                </a:ln>
                <a:solidFill>
                  <a:srgbClr val="898989"/>
                </a:solidFill>
                <a:effectLst/>
                <a:uLnTx/>
                <a:uFillTx/>
                <a:latin typeface="Verdana" panose="020B0604030504040204" pitchFamily="34" charset="0"/>
                <a:ea typeface="宋体" panose="02010600030101010101" pitchFamily="2" charset="-122"/>
                <a:cs typeface="+mn-cs"/>
              </a:rPr>
              <a:t>‹#›</a:t>
            </a:fld>
            <a:endParaRPr kumimoji="0" lang="zh-CN" altLang="en-US" sz="1100" b="0" i="0" u="none" strike="noStrike" kern="1200" cap="none" spc="0" normalizeH="0" baseline="0" noProof="0" smtClean="0">
              <a:ln>
                <a:noFill/>
              </a:ln>
              <a:solidFill>
                <a:srgbClr val="898989"/>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000500"/>
            <a:ext cx="5486400" cy="473075"/>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511175"/>
            <a:ext cx="5486400" cy="3429000"/>
          </a:xfrm>
        </p:spPr>
        <p:txBody>
          <a:bodyPr vert="horz" wrap="square" lIns="81043" tIns="40522" rIns="81043" bIns="40522"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4473575"/>
            <a:ext cx="5486400" cy="66992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100" b="0" i="0" u="none" strike="noStrike" kern="1200" cap="none" spc="0" normalizeH="0" baseline="0" noProof="0">
              <a:ln>
                <a:noFill/>
              </a:ln>
              <a:solidFill>
                <a:srgbClr val="898989"/>
              </a:solidFill>
              <a:effectLst/>
              <a:uLnTx/>
              <a:uFillTx/>
              <a:latin typeface="+mn-lt"/>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100" b="0" i="0" u="none" strike="noStrike" kern="1200" cap="none" spc="0" normalizeH="0" baseline="0" noProof="0">
              <a:ln>
                <a:noFill/>
              </a:ln>
              <a:solidFill>
                <a:srgbClr val="898989"/>
              </a:solidFill>
              <a:effectLst/>
              <a:uLnTx/>
              <a:uFillTx/>
              <a:latin typeface="+mn-lt"/>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8132EDFB-2B10-488A-BE4C-913F0E399042}" type="slidenum">
              <a:rPr kumimoji="0" lang="zh-CN" altLang="en-US" sz="1100" b="0" i="0" u="none" strike="noStrike" kern="1200" cap="none" spc="0" normalizeH="0" baseline="0" noProof="0" smtClean="0">
                <a:ln>
                  <a:noFill/>
                </a:ln>
                <a:solidFill>
                  <a:srgbClr val="898989"/>
                </a:solidFill>
                <a:effectLst/>
                <a:uLnTx/>
                <a:uFillTx/>
                <a:latin typeface="方正兰亭黑_GBK" charset="-122"/>
                <a:ea typeface="宋体" panose="02010600030101010101" pitchFamily="2" charset="-122"/>
                <a:cs typeface="+mn-cs"/>
              </a:rPr>
              <a:t>‹#›</a:t>
            </a:fld>
            <a:endParaRPr kumimoji="0" lang="zh-CN" altLang="en-US" sz="1100" b="0" i="0" u="none" strike="noStrike" kern="1200" cap="none" spc="0" normalizeH="0" baseline="0" noProof="0" smtClean="0">
              <a:ln>
                <a:noFill/>
              </a:ln>
              <a:solidFill>
                <a:srgbClr val="898989"/>
              </a:solidFill>
              <a:effectLst/>
              <a:uLnTx/>
              <a:uFillTx/>
              <a:latin typeface="方正兰亭黑_GBK" charset="-122"/>
              <a:ea typeface="宋体" panose="02010600030101010101" pitchFamily="2" charset="-122"/>
              <a:cs typeface="+mn-cs"/>
            </a:endParaRPr>
          </a:p>
        </p:txBody>
      </p:sp>
    </p:spTree>
  </p:cSld>
  <p:clrMapOvr>
    <a:masterClrMapping/>
  </p:clrMapOvr>
</p:sldLayout>
</file>

<file path=ppt/slideLayouts/slideLayout42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100" b="0" i="0" u="none" strike="noStrike" kern="1200" cap="none" spc="0" normalizeH="0" baseline="0" noProof="0">
              <a:ln>
                <a:noFill/>
              </a:ln>
              <a:solidFill>
                <a:srgbClr val="898989"/>
              </a:solidFill>
              <a:effectLst/>
              <a:uLnTx/>
              <a:uFillTx/>
              <a:latin typeface="Verdana" panose="020B060403050404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100" b="0" i="0" u="none" strike="noStrike" kern="1200" cap="none" spc="0" normalizeH="0" baseline="0" noProof="0">
              <a:ln>
                <a:noFill/>
              </a:ln>
              <a:solidFill>
                <a:srgbClr val="898989"/>
              </a:solidFill>
              <a:effectLst/>
              <a:uLnTx/>
              <a:uFillTx/>
              <a:latin typeface="Verdana" panose="020B060403050404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defRPr/>
            </a:pPr>
            <a:fld id="{C5391E42-62BF-48E3-9039-315BD3E34542}" type="slidenum">
              <a:rPr kumimoji="0" lang="zh-CN" altLang="en-US" sz="1100" b="0" i="0" u="none" strike="noStrike" kern="1200" cap="none" spc="0" normalizeH="0" baseline="0" noProof="0" smtClean="0">
                <a:ln>
                  <a:noFill/>
                </a:ln>
                <a:solidFill>
                  <a:srgbClr val="898989"/>
                </a:solidFill>
                <a:effectLst/>
                <a:uLnTx/>
                <a:uFillTx/>
                <a:latin typeface="Verdana" panose="020B0604030504040204" pitchFamily="34" charset="0"/>
                <a:ea typeface="宋体" panose="02010600030101010101" pitchFamily="2" charset="-122"/>
                <a:cs typeface="+mn-cs"/>
              </a:rPr>
              <a:t>‹#›</a:t>
            </a:fld>
            <a:endParaRPr kumimoji="0" lang="zh-CN" altLang="en-US" sz="1100" b="0" i="0" u="none" strike="noStrike" kern="1200" cap="none" spc="0" normalizeH="0" baseline="0" noProof="0" smtClean="0">
              <a:ln>
                <a:noFill/>
              </a:ln>
              <a:solidFill>
                <a:srgbClr val="898989"/>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sldLayout>
</file>

<file path=ppt/slideLayouts/slideLayout42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671888"/>
            <a:ext cx="7772400" cy="1135062"/>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422525"/>
            <a:ext cx="7772400" cy="1249363"/>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100" b="0" i="0" u="none" strike="noStrike" kern="1200" cap="none" spc="0" normalizeH="0" baseline="0" noProof="0">
              <a:ln>
                <a:noFill/>
              </a:ln>
              <a:solidFill>
                <a:srgbClr val="898989"/>
              </a:solidFill>
              <a:effectLst/>
              <a:uLnTx/>
              <a:uFillTx/>
              <a:latin typeface="Verdana" panose="020B060403050404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100" b="0" i="0" u="none" strike="noStrike" kern="1200" cap="none" spc="0" normalizeH="0" baseline="0" noProof="0">
              <a:ln>
                <a:noFill/>
              </a:ln>
              <a:solidFill>
                <a:srgbClr val="898989"/>
              </a:solidFill>
              <a:effectLst/>
              <a:uLnTx/>
              <a:uFillTx/>
              <a:latin typeface="Verdana" panose="020B060403050404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defRPr/>
            </a:pPr>
            <a:fld id="{C5391E42-62BF-48E3-9039-315BD3E34542}" type="slidenum">
              <a:rPr kumimoji="0" lang="zh-CN" altLang="en-US" sz="1100" b="0" i="0" u="none" strike="noStrike" kern="1200" cap="none" spc="0" normalizeH="0" baseline="0" noProof="0" smtClean="0">
                <a:ln>
                  <a:noFill/>
                </a:ln>
                <a:solidFill>
                  <a:srgbClr val="898989"/>
                </a:solidFill>
                <a:effectLst/>
                <a:uLnTx/>
                <a:uFillTx/>
                <a:latin typeface="Verdana" panose="020B0604030504040204" pitchFamily="34" charset="0"/>
                <a:ea typeface="宋体" panose="02010600030101010101" pitchFamily="2" charset="-122"/>
                <a:cs typeface="+mn-cs"/>
              </a:rPr>
              <a:t>‹#›</a:t>
            </a:fld>
            <a:endParaRPr kumimoji="0" lang="zh-CN" altLang="en-US" sz="1100" b="0" i="0" u="none" strike="noStrike" kern="1200" cap="none" spc="0" normalizeH="0" baseline="0" noProof="0" smtClean="0">
              <a:ln>
                <a:noFill/>
              </a:ln>
              <a:solidFill>
                <a:srgbClr val="898989"/>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sldLayout>
</file>

<file path=ppt/slideLayouts/slideLayout42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333500"/>
            <a:ext cx="4038600" cy="37719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333500"/>
            <a:ext cx="4038600" cy="37719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100" b="0" i="0" u="none" strike="noStrike" kern="1200" cap="none" spc="0" normalizeH="0" baseline="0" noProof="0">
              <a:ln>
                <a:noFill/>
              </a:ln>
              <a:solidFill>
                <a:srgbClr val="898989"/>
              </a:solidFill>
              <a:effectLst/>
              <a:uLnTx/>
              <a:uFillTx/>
              <a:latin typeface="Verdana" panose="020B060403050404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100" b="0" i="0" u="none" strike="noStrike" kern="1200" cap="none" spc="0" normalizeH="0" baseline="0" noProof="0">
              <a:ln>
                <a:noFill/>
              </a:ln>
              <a:solidFill>
                <a:srgbClr val="898989"/>
              </a:solidFill>
              <a:effectLst/>
              <a:uLnTx/>
              <a:uFillTx/>
              <a:latin typeface="Verdana" panose="020B060403050404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defRPr/>
            </a:pPr>
            <a:fld id="{C5391E42-62BF-48E3-9039-315BD3E34542}" type="slidenum">
              <a:rPr kumimoji="0" lang="zh-CN" altLang="en-US" sz="1100" b="0" i="0" u="none" strike="noStrike" kern="1200" cap="none" spc="0" normalizeH="0" baseline="0" noProof="0" smtClean="0">
                <a:ln>
                  <a:noFill/>
                </a:ln>
                <a:solidFill>
                  <a:srgbClr val="898989"/>
                </a:solidFill>
                <a:effectLst/>
                <a:uLnTx/>
                <a:uFillTx/>
                <a:latin typeface="Verdana" panose="020B0604030504040204" pitchFamily="34" charset="0"/>
                <a:ea typeface="宋体" panose="02010600030101010101" pitchFamily="2" charset="-122"/>
                <a:cs typeface="+mn-cs"/>
              </a:rPr>
              <a:t>‹#›</a:t>
            </a:fld>
            <a:endParaRPr kumimoji="0" lang="zh-CN" altLang="en-US" sz="1100" b="0" i="0" u="none" strike="noStrike" kern="1200" cap="none" spc="0" normalizeH="0" baseline="0" noProof="0" smtClean="0">
              <a:ln>
                <a:noFill/>
              </a:ln>
              <a:solidFill>
                <a:srgbClr val="898989"/>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sldLayout>
</file>

<file path=ppt/slideLayouts/slideLayout42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279525"/>
            <a:ext cx="4040188" cy="5334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812925"/>
            <a:ext cx="4040188" cy="32924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279525"/>
            <a:ext cx="4041775" cy="5334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1812925"/>
            <a:ext cx="4041775" cy="32924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100" b="0" i="0" u="none" strike="noStrike" kern="1200" cap="none" spc="0" normalizeH="0" baseline="0" noProof="0">
              <a:ln>
                <a:noFill/>
              </a:ln>
              <a:solidFill>
                <a:srgbClr val="898989"/>
              </a:solidFill>
              <a:effectLst/>
              <a:uLnTx/>
              <a:uFillTx/>
              <a:latin typeface="Verdana" panose="020B060403050404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100" b="0" i="0" u="none" strike="noStrike" kern="1200" cap="none" spc="0" normalizeH="0" baseline="0" noProof="0">
              <a:ln>
                <a:noFill/>
              </a:ln>
              <a:solidFill>
                <a:srgbClr val="898989"/>
              </a:solidFill>
              <a:effectLst/>
              <a:uLnTx/>
              <a:uFillTx/>
              <a:latin typeface="Verdana" panose="020B060403050404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defRPr/>
            </a:pPr>
            <a:fld id="{C5391E42-62BF-48E3-9039-315BD3E34542}" type="slidenum">
              <a:rPr kumimoji="0" lang="zh-CN" altLang="en-US" sz="1100" b="0" i="0" u="none" strike="noStrike" kern="1200" cap="none" spc="0" normalizeH="0" baseline="0" noProof="0" smtClean="0">
                <a:ln>
                  <a:noFill/>
                </a:ln>
                <a:solidFill>
                  <a:srgbClr val="898989"/>
                </a:solidFill>
                <a:effectLst/>
                <a:uLnTx/>
                <a:uFillTx/>
                <a:latin typeface="Verdana" panose="020B0604030504040204" pitchFamily="34" charset="0"/>
                <a:ea typeface="宋体" panose="02010600030101010101" pitchFamily="2" charset="-122"/>
                <a:cs typeface="+mn-cs"/>
              </a:rPr>
              <a:t>‹#›</a:t>
            </a:fld>
            <a:endParaRPr kumimoji="0" lang="zh-CN" altLang="en-US" sz="1100" b="0" i="0" u="none" strike="noStrike" kern="1200" cap="none" spc="0" normalizeH="0" baseline="0" noProof="0" smtClean="0">
              <a:ln>
                <a:noFill/>
              </a:ln>
              <a:solidFill>
                <a:srgbClr val="898989"/>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sldLayout>
</file>

<file path=ppt/slideLayouts/slideLayout42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100" b="0" i="0" u="none" strike="noStrike" kern="1200" cap="none" spc="0" normalizeH="0" baseline="0" noProof="0">
              <a:ln>
                <a:noFill/>
              </a:ln>
              <a:solidFill>
                <a:srgbClr val="898989"/>
              </a:solidFill>
              <a:effectLst/>
              <a:uLnTx/>
              <a:uFillTx/>
              <a:latin typeface="Verdana" panose="020B060403050404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100" b="0" i="0" u="none" strike="noStrike" kern="1200" cap="none" spc="0" normalizeH="0" baseline="0" noProof="0">
              <a:ln>
                <a:noFill/>
              </a:ln>
              <a:solidFill>
                <a:srgbClr val="898989"/>
              </a:solidFill>
              <a:effectLst/>
              <a:uLnTx/>
              <a:uFillTx/>
              <a:latin typeface="Verdana" panose="020B060403050404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defRPr/>
            </a:pPr>
            <a:fld id="{C5391E42-62BF-48E3-9039-315BD3E34542}" type="slidenum">
              <a:rPr kumimoji="0" lang="zh-CN" altLang="en-US" sz="1100" b="0" i="0" u="none" strike="noStrike" kern="1200" cap="none" spc="0" normalizeH="0" baseline="0" noProof="0" smtClean="0">
                <a:ln>
                  <a:noFill/>
                </a:ln>
                <a:solidFill>
                  <a:srgbClr val="898989"/>
                </a:solidFill>
                <a:effectLst/>
                <a:uLnTx/>
                <a:uFillTx/>
                <a:latin typeface="Verdana" panose="020B0604030504040204" pitchFamily="34" charset="0"/>
                <a:ea typeface="宋体" panose="02010600030101010101" pitchFamily="2" charset="-122"/>
                <a:cs typeface="+mn-cs"/>
              </a:rPr>
              <a:t>‹#›</a:t>
            </a:fld>
            <a:endParaRPr kumimoji="0" lang="zh-CN" altLang="en-US" sz="1100" b="0" i="0" u="none" strike="noStrike" kern="1200" cap="none" spc="0" normalizeH="0" baseline="0" noProof="0" smtClean="0">
              <a:ln>
                <a:noFill/>
              </a:ln>
              <a:solidFill>
                <a:srgbClr val="898989"/>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sldLayout>
</file>

<file path=ppt/slideLayouts/slideLayout42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100" b="0" i="0" u="none" strike="noStrike" kern="1200" cap="none" spc="0" normalizeH="0" baseline="0" noProof="0">
              <a:ln>
                <a:noFill/>
              </a:ln>
              <a:solidFill>
                <a:srgbClr val="898989"/>
              </a:solidFill>
              <a:effectLst/>
              <a:uLnTx/>
              <a:uFillTx/>
              <a:latin typeface="Verdana" panose="020B060403050404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100" b="0" i="0" u="none" strike="noStrike" kern="1200" cap="none" spc="0" normalizeH="0" baseline="0" noProof="0">
              <a:ln>
                <a:noFill/>
              </a:ln>
              <a:solidFill>
                <a:srgbClr val="898989"/>
              </a:solidFill>
              <a:effectLst/>
              <a:uLnTx/>
              <a:uFillTx/>
              <a:latin typeface="Verdana" panose="020B060403050404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defRPr/>
            </a:pPr>
            <a:fld id="{C5391E42-62BF-48E3-9039-315BD3E34542}" type="slidenum">
              <a:rPr kumimoji="0" lang="zh-CN" altLang="en-US" sz="1100" b="0" i="0" u="none" strike="noStrike" kern="1200" cap="none" spc="0" normalizeH="0" baseline="0" noProof="0" smtClean="0">
                <a:ln>
                  <a:noFill/>
                </a:ln>
                <a:solidFill>
                  <a:srgbClr val="898989"/>
                </a:solidFill>
                <a:effectLst/>
                <a:uLnTx/>
                <a:uFillTx/>
                <a:latin typeface="Verdana" panose="020B0604030504040204" pitchFamily="34" charset="0"/>
                <a:ea typeface="宋体" panose="02010600030101010101" pitchFamily="2" charset="-122"/>
                <a:cs typeface="+mn-cs"/>
              </a:rPr>
              <a:t>‹#›</a:t>
            </a:fld>
            <a:endParaRPr kumimoji="0" lang="zh-CN" altLang="en-US" sz="1100" b="0" i="0" u="none" strike="noStrike" kern="1200" cap="none" spc="0" normalizeH="0" baseline="0" noProof="0" smtClean="0">
              <a:ln>
                <a:noFill/>
              </a:ln>
              <a:solidFill>
                <a:srgbClr val="898989"/>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sldLayout>
</file>

<file path=ppt/slideLayouts/slideLayout42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27013"/>
            <a:ext cx="3008313" cy="968375"/>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27013"/>
            <a:ext cx="5111750" cy="48783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195388"/>
            <a:ext cx="3008313" cy="39100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100" b="0" i="0" u="none" strike="noStrike" kern="1200" cap="none" spc="0" normalizeH="0" baseline="0" noProof="0">
              <a:ln>
                <a:noFill/>
              </a:ln>
              <a:solidFill>
                <a:srgbClr val="898989"/>
              </a:solidFill>
              <a:effectLst/>
              <a:uLnTx/>
              <a:uFillTx/>
              <a:latin typeface="Verdana" panose="020B060403050404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100" b="0" i="0" u="none" strike="noStrike" kern="1200" cap="none" spc="0" normalizeH="0" baseline="0" noProof="0">
              <a:ln>
                <a:noFill/>
              </a:ln>
              <a:solidFill>
                <a:srgbClr val="898989"/>
              </a:solidFill>
              <a:effectLst/>
              <a:uLnTx/>
              <a:uFillTx/>
              <a:latin typeface="Verdana" panose="020B060403050404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defRPr/>
            </a:pPr>
            <a:fld id="{C5391E42-62BF-48E3-9039-315BD3E34542}" type="slidenum">
              <a:rPr kumimoji="0" lang="zh-CN" altLang="en-US" sz="1100" b="0" i="0" u="none" strike="noStrike" kern="1200" cap="none" spc="0" normalizeH="0" baseline="0" noProof="0" smtClean="0">
                <a:ln>
                  <a:noFill/>
                </a:ln>
                <a:solidFill>
                  <a:srgbClr val="898989"/>
                </a:solidFill>
                <a:effectLst/>
                <a:uLnTx/>
                <a:uFillTx/>
                <a:latin typeface="Verdana" panose="020B0604030504040204" pitchFamily="34" charset="0"/>
                <a:ea typeface="宋体" panose="02010600030101010101" pitchFamily="2" charset="-122"/>
                <a:cs typeface="+mn-cs"/>
              </a:rPr>
              <a:t>‹#›</a:t>
            </a:fld>
            <a:endParaRPr kumimoji="0" lang="zh-CN" altLang="en-US" sz="1100" b="0" i="0" u="none" strike="noStrike" kern="1200" cap="none" spc="0" normalizeH="0" baseline="0" noProof="0" smtClean="0">
              <a:ln>
                <a:noFill/>
              </a:ln>
              <a:solidFill>
                <a:srgbClr val="898989"/>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sldLayout>
</file>

<file path=ppt/slideLayouts/slideLayout42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000500"/>
            <a:ext cx="5486400" cy="473075"/>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511175"/>
            <a:ext cx="5486400" cy="3429000"/>
          </a:xfrm>
        </p:spPr>
        <p:txBody>
          <a:bodyPr vert="horz" wrap="square" lIns="81043" tIns="40522" rIns="81043" bIns="40522"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4473575"/>
            <a:ext cx="5486400" cy="66992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100" b="0" i="0" u="none" strike="noStrike" kern="1200" cap="none" spc="0" normalizeH="0" baseline="0" noProof="0">
              <a:ln>
                <a:noFill/>
              </a:ln>
              <a:solidFill>
                <a:srgbClr val="898989"/>
              </a:solidFill>
              <a:effectLst/>
              <a:uLnTx/>
              <a:uFillTx/>
              <a:latin typeface="Verdana" panose="020B060403050404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100" b="0" i="0" u="none" strike="noStrike" kern="1200" cap="none" spc="0" normalizeH="0" baseline="0" noProof="0">
              <a:ln>
                <a:noFill/>
              </a:ln>
              <a:solidFill>
                <a:srgbClr val="898989"/>
              </a:solidFill>
              <a:effectLst/>
              <a:uLnTx/>
              <a:uFillTx/>
              <a:latin typeface="Verdana" panose="020B060403050404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defRPr/>
            </a:pPr>
            <a:fld id="{C5391E42-62BF-48E3-9039-315BD3E34542}" type="slidenum">
              <a:rPr kumimoji="0" lang="zh-CN" altLang="en-US" sz="1100" b="0" i="0" u="none" strike="noStrike" kern="1200" cap="none" spc="0" normalizeH="0" baseline="0" noProof="0" smtClean="0">
                <a:ln>
                  <a:noFill/>
                </a:ln>
                <a:solidFill>
                  <a:srgbClr val="898989"/>
                </a:solidFill>
                <a:effectLst/>
                <a:uLnTx/>
                <a:uFillTx/>
                <a:latin typeface="Verdana" panose="020B0604030504040204" pitchFamily="34" charset="0"/>
                <a:ea typeface="宋体" panose="02010600030101010101" pitchFamily="2" charset="-122"/>
                <a:cs typeface="+mn-cs"/>
              </a:rPr>
              <a:t>‹#›</a:t>
            </a:fld>
            <a:endParaRPr kumimoji="0" lang="zh-CN" altLang="en-US" sz="1100" b="0" i="0" u="none" strike="noStrike" kern="1200" cap="none" spc="0" normalizeH="0" baseline="0" noProof="0" smtClean="0">
              <a:ln>
                <a:noFill/>
              </a:ln>
              <a:solidFill>
                <a:srgbClr val="898989"/>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sldLayout>
</file>

<file path=ppt/slideLayouts/slideLayout42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100" b="0" i="0" u="none" strike="noStrike" kern="1200" cap="none" spc="0" normalizeH="0" baseline="0" noProof="0">
              <a:ln>
                <a:noFill/>
              </a:ln>
              <a:solidFill>
                <a:srgbClr val="898989"/>
              </a:solidFill>
              <a:effectLst/>
              <a:uLnTx/>
              <a:uFillTx/>
              <a:latin typeface="Verdana" panose="020B060403050404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100" b="0" i="0" u="none" strike="noStrike" kern="1200" cap="none" spc="0" normalizeH="0" baseline="0" noProof="0">
              <a:ln>
                <a:noFill/>
              </a:ln>
              <a:solidFill>
                <a:srgbClr val="898989"/>
              </a:solidFill>
              <a:effectLst/>
              <a:uLnTx/>
              <a:uFillTx/>
              <a:latin typeface="Verdana" panose="020B060403050404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defRPr/>
            </a:pPr>
            <a:fld id="{C5391E42-62BF-48E3-9039-315BD3E34542}" type="slidenum">
              <a:rPr kumimoji="0" lang="zh-CN" altLang="en-US" sz="1100" b="0" i="0" u="none" strike="noStrike" kern="1200" cap="none" spc="0" normalizeH="0" baseline="0" noProof="0" smtClean="0">
                <a:ln>
                  <a:noFill/>
                </a:ln>
                <a:solidFill>
                  <a:srgbClr val="898989"/>
                </a:solidFill>
                <a:effectLst/>
                <a:uLnTx/>
                <a:uFillTx/>
                <a:latin typeface="Verdana" panose="020B0604030504040204" pitchFamily="34" charset="0"/>
                <a:ea typeface="宋体" panose="02010600030101010101" pitchFamily="2" charset="-122"/>
                <a:cs typeface="+mn-cs"/>
              </a:rPr>
              <a:t>‹#›</a:t>
            </a:fld>
            <a:endParaRPr kumimoji="0" lang="zh-CN" altLang="en-US" sz="1100" b="0" i="0" u="none" strike="noStrike" kern="1200" cap="none" spc="0" normalizeH="0" baseline="0" noProof="0" smtClean="0">
              <a:ln>
                <a:noFill/>
              </a:ln>
              <a:solidFill>
                <a:srgbClr val="898989"/>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sldLayout>
</file>

<file path=ppt/slideLayouts/slideLayout429.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28600"/>
            <a:ext cx="2057400" cy="48768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28600"/>
            <a:ext cx="6019800" cy="48768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100" b="0" i="0" u="none" strike="noStrike" kern="1200" cap="none" spc="0" normalizeH="0" baseline="0" noProof="0">
              <a:ln>
                <a:noFill/>
              </a:ln>
              <a:solidFill>
                <a:srgbClr val="898989"/>
              </a:solidFill>
              <a:effectLst/>
              <a:uLnTx/>
              <a:uFillTx/>
              <a:latin typeface="Verdana" panose="020B060403050404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100" b="0" i="0" u="none" strike="noStrike" kern="1200" cap="none" spc="0" normalizeH="0" baseline="0" noProof="0">
              <a:ln>
                <a:noFill/>
              </a:ln>
              <a:solidFill>
                <a:srgbClr val="898989"/>
              </a:solidFill>
              <a:effectLst/>
              <a:uLnTx/>
              <a:uFillTx/>
              <a:latin typeface="Verdana" panose="020B060403050404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defRPr/>
            </a:pPr>
            <a:fld id="{C5391E42-62BF-48E3-9039-315BD3E34542}" type="slidenum">
              <a:rPr kumimoji="0" lang="zh-CN" altLang="en-US" sz="1100" b="0" i="0" u="none" strike="noStrike" kern="1200" cap="none" spc="0" normalizeH="0" baseline="0" noProof="0" smtClean="0">
                <a:ln>
                  <a:noFill/>
                </a:ln>
                <a:solidFill>
                  <a:srgbClr val="898989"/>
                </a:solidFill>
                <a:effectLst/>
                <a:uLnTx/>
                <a:uFillTx/>
                <a:latin typeface="Verdana" panose="020B0604030504040204" pitchFamily="34" charset="0"/>
                <a:ea typeface="宋体" panose="02010600030101010101" pitchFamily="2" charset="-122"/>
                <a:cs typeface="+mn-cs"/>
              </a:rPr>
              <a:t>‹#›</a:t>
            </a:fld>
            <a:endParaRPr kumimoji="0" lang="zh-CN" altLang="en-US" sz="1100" b="0" i="0" u="none" strike="noStrike" kern="1200" cap="none" spc="0" normalizeH="0" baseline="0" noProof="0" smtClean="0">
              <a:ln>
                <a:noFill/>
              </a:ln>
              <a:solidFill>
                <a:srgbClr val="898989"/>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100" b="0" i="0" u="none" strike="noStrike" kern="1200" cap="none" spc="0" normalizeH="0" baseline="0" noProof="0">
              <a:ln>
                <a:noFill/>
              </a:ln>
              <a:solidFill>
                <a:srgbClr val="898989"/>
              </a:solidFill>
              <a:effectLst/>
              <a:uLnTx/>
              <a:uFillTx/>
              <a:latin typeface="+mn-lt"/>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100" b="0" i="0" u="none" strike="noStrike" kern="1200" cap="none" spc="0" normalizeH="0" baseline="0" noProof="0">
              <a:ln>
                <a:noFill/>
              </a:ln>
              <a:solidFill>
                <a:srgbClr val="898989"/>
              </a:solidFill>
              <a:effectLst/>
              <a:uLnTx/>
              <a:uFillTx/>
              <a:latin typeface="+mn-lt"/>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8132EDFB-2B10-488A-BE4C-913F0E399042}" type="slidenum">
              <a:rPr kumimoji="0" lang="zh-CN" altLang="en-US" sz="1100" b="0" i="0" u="none" strike="noStrike" kern="1200" cap="none" spc="0" normalizeH="0" baseline="0" noProof="0" smtClean="0">
                <a:ln>
                  <a:noFill/>
                </a:ln>
                <a:solidFill>
                  <a:srgbClr val="898989"/>
                </a:solidFill>
                <a:effectLst/>
                <a:uLnTx/>
                <a:uFillTx/>
                <a:latin typeface="方正兰亭黑_GBK" charset="-122"/>
                <a:ea typeface="宋体" panose="02010600030101010101" pitchFamily="2" charset="-122"/>
                <a:cs typeface="+mn-cs"/>
              </a:rPr>
              <a:t>‹#›</a:t>
            </a:fld>
            <a:endParaRPr kumimoji="0" lang="zh-CN" altLang="en-US" sz="1100" b="0" i="0" u="none" strike="noStrike" kern="1200" cap="none" spc="0" normalizeH="0" baseline="0" noProof="0" smtClean="0">
              <a:ln>
                <a:noFill/>
              </a:ln>
              <a:solidFill>
                <a:srgbClr val="898989"/>
              </a:solidFill>
              <a:effectLst/>
              <a:uLnTx/>
              <a:uFillTx/>
              <a:latin typeface="方正兰亭黑_GBK" charset="-122"/>
              <a:ea typeface="宋体" panose="02010600030101010101" pitchFamily="2" charset="-122"/>
              <a:cs typeface="+mn-cs"/>
            </a:endParaRPr>
          </a:p>
        </p:txBody>
      </p:sp>
    </p:spTree>
  </p:cSld>
  <p:clrMapOvr>
    <a:masterClrMapping/>
  </p:clrMapOvr>
</p:sldLayout>
</file>

<file path=ppt/slideLayouts/slideLayout43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774825"/>
            <a:ext cx="7772400" cy="1225550"/>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238500"/>
            <a:ext cx="6400800" cy="14605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100" b="0" i="0" u="none" strike="noStrike" kern="1200" cap="none" spc="0" normalizeH="0" baseline="0" noProof="0">
              <a:ln>
                <a:noFill/>
              </a:ln>
              <a:solidFill>
                <a:srgbClr val="898989"/>
              </a:solidFill>
              <a:effectLst/>
              <a:uLnTx/>
              <a:uFillTx/>
              <a:latin typeface="Verdana" panose="020B060403050404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100" b="0" i="0" u="none" strike="noStrike" kern="1200" cap="none" spc="0" normalizeH="0" baseline="0" noProof="0">
              <a:ln>
                <a:noFill/>
              </a:ln>
              <a:solidFill>
                <a:srgbClr val="898989"/>
              </a:solidFill>
              <a:effectLst/>
              <a:uLnTx/>
              <a:uFillTx/>
              <a:latin typeface="Verdana" panose="020B060403050404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defRPr/>
            </a:pPr>
            <a:fld id="{02B92717-0EA9-480D-9270-E772C6016156}" type="slidenum">
              <a:rPr kumimoji="0" lang="zh-CN" altLang="en-US" sz="1100" b="0" i="0" u="none" strike="noStrike" kern="1200" cap="none" spc="0" normalizeH="0" baseline="0" noProof="0" smtClean="0">
                <a:ln>
                  <a:noFill/>
                </a:ln>
                <a:solidFill>
                  <a:srgbClr val="898989"/>
                </a:solidFill>
                <a:effectLst/>
                <a:uLnTx/>
                <a:uFillTx/>
                <a:latin typeface="Verdana" panose="020B0604030504040204" pitchFamily="34" charset="0"/>
                <a:ea typeface="宋体" panose="02010600030101010101" pitchFamily="2" charset="-122"/>
                <a:cs typeface="+mn-cs"/>
              </a:rPr>
              <a:t>‹#›</a:t>
            </a:fld>
            <a:endParaRPr kumimoji="0" lang="zh-CN" altLang="en-US" sz="1100" b="0" i="0" u="none" strike="noStrike" kern="1200" cap="none" spc="0" normalizeH="0" baseline="0" noProof="0" smtClean="0">
              <a:ln>
                <a:noFill/>
              </a:ln>
              <a:solidFill>
                <a:srgbClr val="898989"/>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sldLayout>
</file>

<file path=ppt/slideLayouts/slideLayout43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100" b="0" i="0" u="none" strike="noStrike" kern="1200" cap="none" spc="0" normalizeH="0" baseline="0" noProof="0">
              <a:ln>
                <a:noFill/>
              </a:ln>
              <a:solidFill>
                <a:srgbClr val="898989"/>
              </a:solidFill>
              <a:effectLst/>
              <a:uLnTx/>
              <a:uFillTx/>
              <a:latin typeface="Verdana" panose="020B060403050404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100" b="0" i="0" u="none" strike="noStrike" kern="1200" cap="none" spc="0" normalizeH="0" baseline="0" noProof="0">
              <a:ln>
                <a:noFill/>
              </a:ln>
              <a:solidFill>
                <a:srgbClr val="898989"/>
              </a:solidFill>
              <a:effectLst/>
              <a:uLnTx/>
              <a:uFillTx/>
              <a:latin typeface="Verdana" panose="020B060403050404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defRPr/>
            </a:pPr>
            <a:fld id="{02B92717-0EA9-480D-9270-E772C6016156}" type="slidenum">
              <a:rPr kumimoji="0" lang="zh-CN" altLang="en-US" sz="1100" b="0" i="0" u="none" strike="noStrike" kern="1200" cap="none" spc="0" normalizeH="0" baseline="0" noProof="0" smtClean="0">
                <a:ln>
                  <a:noFill/>
                </a:ln>
                <a:solidFill>
                  <a:srgbClr val="898989"/>
                </a:solidFill>
                <a:effectLst/>
                <a:uLnTx/>
                <a:uFillTx/>
                <a:latin typeface="Verdana" panose="020B0604030504040204" pitchFamily="34" charset="0"/>
                <a:ea typeface="宋体" panose="02010600030101010101" pitchFamily="2" charset="-122"/>
                <a:cs typeface="+mn-cs"/>
              </a:rPr>
              <a:t>‹#›</a:t>
            </a:fld>
            <a:endParaRPr kumimoji="0" lang="zh-CN" altLang="en-US" sz="1100" b="0" i="0" u="none" strike="noStrike" kern="1200" cap="none" spc="0" normalizeH="0" baseline="0" noProof="0" smtClean="0">
              <a:ln>
                <a:noFill/>
              </a:ln>
              <a:solidFill>
                <a:srgbClr val="898989"/>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sldLayout>
</file>

<file path=ppt/slideLayouts/slideLayout43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671888"/>
            <a:ext cx="7772400" cy="1135062"/>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422525"/>
            <a:ext cx="7772400" cy="1249363"/>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100" b="0" i="0" u="none" strike="noStrike" kern="1200" cap="none" spc="0" normalizeH="0" baseline="0" noProof="0">
              <a:ln>
                <a:noFill/>
              </a:ln>
              <a:solidFill>
                <a:srgbClr val="898989"/>
              </a:solidFill>
              <a:effectLst/>
              <a:uLnTx/>
              <a:uFillTx/>
              <a:latin typeface="Verdana" panose="020B060403050404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100" b="0" i="0" u="none" strike="noStrike" kern="1200" cap="none" spc="0" normalizeH="0" baseline="0" noProof="0">
              <a:ln>
                <a:noFill/>
              </a:ln>
              <a:solidFill>
                <a:srgbClr val="898989"/>
              </a:solidFill>
              <a:effectLst/>
              <a:uLnTx/>
              <a:uFillTx/>
              <a:latin typeface="Verdana" panose="020B060403050404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defRPr/>
            </a:pPr>
            <a:fld id="{02B92717-0EA9-480D-9270-E772C6016156}" type="slidenum">
              <a:rPr kumimoji="0" lang="zh-CN" altLang="en-US" sz="1100" b="0" i="0" u="none" strike="noStrike" kern="1200" cap="none" spc="0" normalizeH="0" baseline="0" noProof="0" smtClean="0">
                <a:ln>
                  <a:noFill/>
                </a:ln>
                <a:solidFill>
                  <a:srgbClr val="898989"/>
                </a:solidFill>
                <a:effectLst/>
                <a:uLnTx/>
                <a:uFillTx/>
                <a:latin typeface="Verdana" panose="020B0604030504040204" pitchFamily="34" charset="0"/>
                <a:ea typeface="宋体" panose="02010600030101010101" pitchFamily="2" charset="-122"/>
                <a:cs typeface="+mn-cs"/>
              </a:rPr>
              <a:t>‹#›</a:t>
            </a:fld>
            <a:endParaRPr kumimoji="0" lang="zh-CN" altLang="en-US" sz="1100" b="0" i="0" u="none" strike="noStrike" kern="1200" cap="none" spc="0" normalizeH="0" baseline="0" noProof="0" smtClean="0">
              <a:ln>
                <a:noFill/>
              </a:ln>
              <a:solidFill>
                <a:srgbClr val="898989"/>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sldLayout>
</file>

<file path=ppt/slideLayouts/slideLayout43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333500"/>
            <a:ext cx="4038600" cy="37719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333500"/>
            <a:ext cx="4038600" cy="37719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100" b="0" i="0" u="none" strike="noStrike" kern="1200" cap="none" spc="0" normalizeH="0" baseline="0" noProof="0">
              <a:ln>
                <a:noFill/>
              </a:ln>
              <a:solidFill>
                <a:srgbClr val="898989"/>
              </a:solidFill>
              <a:effectLst/>
              <a:uLnTx/>
              <a:uFillTx/>
              <a:latin typeface="Verdana" panose="020B060403050404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100" b="0" i="0" u="none" strike="noStrike" kern="1200" cap="none" spc="0" normalizeH="0" baseline="0" noProof="0">
              <a:ln>
                <a:noFill/>
              </a:ln>
              <a:solidFill>
                <a:srgbClr val="898989"/>
              </a:solidFill>
              <a:effectLst/>
              <a:uLnTx/>
              <a:uFillTx/>
              <a:latin typeface="Verdana" panose="020B060403050404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defRPr/>
            </a:pPr>
            <a:fld id="{02B92717-0EA9-480D-9270-E772C6016156}" type="slidenum">
              <a:rPr kumimoji="0" lang="zh-CN" altLang="en-US" sz="1100" b="0" i="0" u="none" strike="noStrike" kern="1200" cap="none" spc="0" normalizeH="0" baseline="0" noProof="0" smtClean="0">
                <a:ln>
                  <a:noFill/>
                </a:ln>
                <a:solidFill>
                  <a:srgbClr val="898989"/>
                </a:solidFill>
                <a:effectLst/>
                <a:uLnTx/>
                <a:uFillTx/>
                <a:latin typeface="Verdana" panose="020B0604030504040204" pitchFamily="34" charset="0"/>
                <a:ea typeface="宋体" panose="02010600030101010101" pitchFamily="2" charset="-122"/>
                <a:cs typeface="+mn-cs"/>
              </a:rPr>
              <a:t>‹#›</a:t>
            </a:fld>
            <a:endParaRPr kumimoji="0" lang="zh-CN" altLang="en-US" sz="1100" b="0" i="0" u="none" strike="noStrike" kern="1200" cap="none" spc="0" normalizeH="0" baseline="0" noProof="0" smtClean="0">
              <a:ln>
                <a:noFill/>
              </a:ln>
              <a:solidFill>
                <a:srgbClr val="898989"/>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sldLayout>
</file>

<file path=ppt/slideLayouts/slideLayout43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279525"/>
            <a:ext cx="4040188" cy="5334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812925"/>
            <a:ext cx="4040188" cy="32924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279525"/>
            <a:ext cx="4041775" cy="5334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1812925"/>
            <a:ext cx="4041775" cy="32924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100" b="0" i="0" u="none" strike="noStrike" kern="1200" cap="none" spc="0" normalizeH="0" baseline="0" noProof="0">
              <a:ln>
                <a:noFill/>
              </a:ln>
              <a:solidFill>
                <a:srgbClr val="898989"/>
              </a:solidFill>
              <a:effectLst/>
              <a:uLnTx/>
              <a:uFillTx/>
              <a:latin typeface="Verdana" panose="020B060403050404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100" b="0" i="0" u="none" strike="noStrike" kern="1200" cap="none" spc="0" normalizeH="0" baseline="0" noProof="0">
              <a:ln>
                <a:noFill/>
              </a:ln>
              <a:solidFill>
                <a:srgbClr val="898989"/>
              </a:solidFill>
              <a:effectLst/>
              <a:uLnTx/>
              <a:uFillTx/>
              <a:latin typeface="Verdana" panose="020B060403050404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defRPr/>
            </a:pPr>
            <a:fld id="{02B92717-0EA9-480D-9270-E772C6016156}" type="slidenum">
              <a:rPr kumimoji="0" lang="zh-CN" altLang="en-US" sz="1100" b="0" i="0" u="none" strike="noStrike" kern="1200" cap="none" spc="0" normalizeH="0" baseline="0" noProof="0" smtClean="0">
                <a:ln>
                  <a:noFill/>
                </a:ln>
                <a:solidFill>
                  <a:srgbClr val="898989"/>
                </a:solidFill>
                <a:effectLst/>
                <a:uLnTx/>
                <a:uFillTx/>
                <a:latin typeface="Verdana" panose="020B0604030504040204" pitchFamily="34" charset="0"/>
                <a:ea typeface="宋体" panose="02010600030101010101" pitchFamily="2" charset="-122"/>
                <a:cs typeface="+mn-cs"/>
              </a:rPr>
              <a:t>‹#›</a:t>
            </a:fld>
            <a:endParaRPr kumimoji="0" lang="zh-CN" altLang="en-US" sz="1100" b="0" i="0" u="none" strike="noStrike" kern="1200" cap="none" spc="0" normalizeH="0" baseline="0" noProof="0" smtClean="0">
              <a:ln>
                <a:noFill/>
              </a:ln>
              <a:solidFill>
                <a:srgbClr val="898989"/>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sldLayout>
</file>

<file path=ppt/slideLayouts/slideLayout43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100" b="0" i="0" u="none" strike="noStrike" kern="1200" cap="none" spc="0" normalizeH="0" baseline="0" noProof="0">
              <a:ln>
                <a:noFill/>
              </a:ln>
              <a:solidFill>
                <a:srgbClr val="898989"/>
              </a:solidFill>
              <a:effectLst/>
              <a:uLnTx/>
              <a:uFillTx/>
              <a:latin typeface="Verdana" panose="020B060403050404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100" b="0" i="0" u="none" strike="noStrike" kern="1200" cap="none" spc="0" normalizeH="0" baseline="0" noProof="0">
              <a:ln>
                <a:noFill/>
              </a:ln>
              <a:solidFill>
                <a:srgbClr val="898989"/>
              </a:solidFill>
              <a:effectLst/>
              <a:uLnTx/>
              <a:uFillTx/>
              <a:latin typeface="Verdana" panose="020B060403050404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defRPr/>
            </a:pPr>
            <a:fld id="{02B92717-0EA9-480D-9270-E772C6016156}" type="slidenum">
              <a:rPr kumimoji="0" lang="zh-CN" altLang="en-US" sz="1100" b="0" i="0" u="none" strike="noStrike" kern="1200" cap="none" spc="0" normalizeH="0" baseline="0" noProof="0" smtClean="0">
                <a:ln>
                  <a:noFill/>
                </a:ln>
                <a:solidFill>
                  <a:srgbClr val="898989"/>
                </a:solidFill>
                <a:effectLst/>
                <a:uLnTx/>
                <a:uFillTx/>
                <a:latin typeface="Verdana" panose="020B0604030504040204" pitchFamily="34" charset="0"/>
                <a:ea typeface="宋体" panose="02010600030101010101" pitchFamily="2" charset="-122"/>
                <a:cs typeface="+mn-cs"/>
              </a:rPr>
              <a:t>‹#›</a:t>
            </a:fld>
            <a:endParaRPr kumimoji="0" lang="zh-CN" altLang="en-US" sz="1100" b="0" i="0" u="none" strike="noStrike" kern="1200" cap="none" spc="0" normalizeH="0" baseline="0" noProof="0" smtClean="0">
              <a:ln>
                <a:noFill/>
              </a:ln>
              <a:solidFill>
                <a:srgbClr val="898989"/>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sldLayout>
</file>

<file path=ppt/slideLayouts/slideLayout43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100" b="0" i="0" u="none" strike="noStrike" kern="1200" cap="none" spc="0" normalizeH="0" baseline="0" noProof="0">
              <a:ln>
                <a:noFill/>
              </a:ln>
              <a:solidFill>
                <a:srgbClr val="898989"/>
              </a:solidFill>
              <a:effectLst/>
              <a:uLnTx/>
              <a:uFillTx/>
              <a:latin typeface="Verdana" panose="020B060403050404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100" b="0" i="0" u="none" strike="noStrike" kern="1200" cap="none" spc="0" normalizeH="0" baseline="0" noProof="0">
              <a:ln>
                <a:noFill/>
              </a:ln>
              <a:solidFill>
                <a:srgbClr val="898989"/>
              </a:solidFill>
              <a:effectLst/>
              <a:uLnTx/>
              <a:uFillTx/>
              <a:latin typeface="Verdana" panose="020B060403050404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defRPr/>
            </a:pPr>
            <a:fld id="{02B92717-0EA9-480D-9270-E772C6016156}" type="slidenum">
              <a:rPr kumimoji="0" lang="zh-CN" altLang="en-US" sz="1100" b="0" i="0" u="none" strike="noStrike" kern="1200" cap="none" spc="0" normalizeH="0" baseline="0" noProof="0" smtClean="0">
                <a:ln>
                  <a:noFill/>
                </a:ln>
                <a:solidFill>
                  <a:srgbClr val="898989"/>
                </a:solidFill>
                <a:effectLst/>
                <a:uLnTx/>
                <a:uFillTx/>
                <a:latin typeface="Verdana" panose="020B0604030504040204" pitchFamily="34" charset="0"/>
                <a:ea typeface="宋体" panose="02010600030101010101" pitchFamily="2" charset="-122"/>
                <a:cs typeface="+mn-cs"/>
              </a:rPr>
              <a:t>‹#›</a:t>
            </a:fld>
            <a:endParaRPr kumimoji="0" lang="zh-CN" altLang="en-US" sz="1100" b="0" i="0" u="none" strike="noStrike" kern="1200" cap="none" spc="0" normalizeH="0" baseline="0" noProof="0" smtClean="0">
              <a:ln>
                <a:noFill/>
              </a:ln>
              <a:solidFill>
                <a:srgbClr val="898989"/>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sldLayout>
</file>

<file path=ppt/slideLayouts/slideLayout43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27013"/>
            <a:ext cx="3008313" cy="968375"/>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27013"/>
            <a:ext cx="5111750" cy="48783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195388"/>
            <a:ext cx="3008313" cy="39100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100" b="0" i="0" u="none" strike="noStrike" kern="1200" cap="none" spc="0" normalizeH="0" baseline="0" noProof="0">
              <a:ln>
                <a:noFill/>
              </a:ln>
              <a:solidFill>
                <a:srgbClr val="898989"/>
              </a:solidFill>
              <a:effectLst/>
              <a:uLnTx/>
              <a:uFillTx/>
              <a:latin typeface="Verdana" panose="020B060403050404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100" b="0" i="0" u="none" strike="noStrike" kern="1200" cap="none" spc="0" normalizeH="0" baseline="0" noProof="0">
              <a:ln>
                <a:noFill/>
              </a:ln>
              <a:solidFill>
                <a:srgbClr val="898989"/>
              </a:solidFill>
              <a:effectLst/>
              <a:uLnTx/>
              <a:uFillTx/>
              <a:latin typeface="Verdana" panose="020B060403050404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defRPr/>
            </a:pPr>
            <a:fld id="{02B92717-0EA9-480D-9270-E772C6016156}" type="slidenum">
              <a:rPr kumimoji="0" lang="zh-CN" altLang="en-US" sz="1100" b="0" i="0" u="none" strike="noStrike" kern="1200" cap="none" spc="0" normalizeH="0" baseline="0" noProof="0" smtClean="0">
                <a:ln>
                  <a:noFill/>
                </a:ln>
                <a:solidFill>
                  <a:srgbClr val="898989"/>
                </a:solidFill>
                <a:effectLst/>
                <a:uLnTx/>
                <a:uFillTx/>
                <a:latin typeface="Verdana" panose="020B0604030504040204" pitchFamily="34" charset="0"/>
                <a:ea typeface="宋体" panose="02010600030101010101" pitchFamily="2" charset="-122"/>
                <a:cs typeface="+mn-cs"/>
              </a:rPr>
              <a:t>‹#›</a:t>
            </a:fld>
            <a:endParaRPr kumimoji="0" lang="zh-CN" altLang="en-US" sz="1100" b="0" i="0" u="none" strike="noStrike" kern="1200" cap="none" spc="0" normalizeH="0" baseline="0" noProof="0" smtClean="0">
              <a:ln>
                <a:noFill/>
              </a:ln>
              <a:solidFill>
                <a:srgbClr val="898989"/>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sldLayout>
</file>

<file path=ppt/slideLayouts/slideLayout43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000500"/>
            <a:ext cx="5486400" cy="473075"/>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511175"/>
            <a:ext cx="5486400" cy="3429000"/>
          </a:xfrm>
        </p:spPr>
        <p:txBody>
          <a:bodyPr vert="horz" wrap="square" lIns="81043" tIns="40522" rIns="81043" bIns="40522"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4473575"/>
            <a:ext cx="5486400" cy="66992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100" b="0" i="0" u="none" strike="noStrike" kern="1200" cap="none" spc="0" normalizeH="0" baseline="0" noProof="0">
              <a:ln>
                <a:noFill/>
              </a:ln>
              <a:solidFill>
                <a:srgbClr val="898989"/>
              </a:solidFill>
              <a:effectLst/>
              <a:uLnTx/>
              <a:uFillTx/>
              <a:latin typeface="Verdana" panose="020B060403050404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100" b="0" i="0" u="none" strike="noStrike" kern="1200" cap="none" spc="0" normalizeH="0" baseline="0" noProof="0">
              <a:ln>
                <a:noFill/>
              </a:ln>
              <a:solidFill>
                <a:srgbClr val="898989"/>
              </a:solidFill>
              <a:effectLst/>
              <a:uLnTx/>
              <a:uFillTx/>
              <a:latin typeface="Verdana" panose="020B060403050404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defRPr/>
            </a:pPr>
            <a:fld id="{02B92717-0EA9-480D-9270-E772C6016156}" type="slidenum">
              <a:rPr kumimoji="0" lang="zh-CN" altLang="en-US" sz="1100" b="0" i="0" u="none" strike="noStrike" kern="1200" cap="none" spc="0" normalizeH="0" baseline="0" noProof="0" smtClean="0">
                <a:ln>
                  <a:noFill/>
                </a:ln>
                <a:solidFill>
                  <a:srgbClr val="898989"/>
                </a:solidFill>
                <a:effectLst/>
                <a:uLnTx/>
                <a:uFillTx/>
                <a:latin typeface="Verdana" panose="020B0604030504040204" pitchFamily="34" charset="0"/>
                <a:ea typeface="宋体" panose="02010600030101010101" pitchFamily="2" charset="-122"/>
                <a:cs typeface="+mn-cs"/>
              </a:rPr>
              <a:t>‹#›</a:t>
            </a:fld>
            <a:endParaRPr kumimoji="0" lang="zh-CN" altLang="en-US" sz="1100" b="0" i="0" u="none" strike="noStrike" kern="1200" cap="none" spc="0" normalizeH="0" baseline="0" noProof="0" smtClean="0">
              <a:ln>
                <a:noFill/>
              </a:ln>
              <a:solidFill>
                <a:srgbClr val="898989"/>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sldLayout>
</file>

<file path=ppt/slideLayouts/slideLayout43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100" b="0" i="0" u="none" strike="noStrike" kern="1200" cap="none" spc="0" normalizeH="0" baseline="0" noProof="0">
              <a:ln>
                <a:noFill/>
              </a:ln>
              <a:solidFill>
                <a:srgbClr val="898989"/>
              </a:solidFill>
              <a:effectLst/>
              <a:uLnTx/>
              <a:uFillTx/>
              <a:latin typeface="Verdana" panose="020B060403050404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100" b="0" i="0" u="none" strike="noStrike" kern="1200" cap="none" spc="0" normalizeH="0" baseline="0" noProof="0">
              <a:ln>
                <a:noFill/>
              </a:ln>
              <a:solidFill>
                <a:srgbClr val="898989"/>
              </a:solidFill>
              <a:effectLst/>
              <a:uLnTx/>
              <a:uFillTx/>
              <a:latin typeface="Verdana" panose="020B060403050404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defRPr/>
            </a:pPr>
            <a:fld id="{02B92717-0EA9-480D-9270-E772C6016156}" type="slidenum">
              <a:rPr kumimoji="0" lang="zh-CN" altLang="en-US" sz="1100" b="0" i="0" u="none" strike="noStrike" kern="1200" cap="none" spc="0" normalizeH="0" baseline="0" noProof="0" smtClean="0">
                <a:ln>
                  <a:noFill/>
                </a:ln>
                <a:solidFill>
                  <a:srgbClr val="898989"/>
                </a:solidFill>
                <a:effectLst/>
                <a:uLnTx/>
                <a:uFillTx/>
                <a:latin typeface="Verdana" panose="020B0604030504040204" pitchFamily="34" charset="0"/>
                <a:ea typeface="宋体" panose="02010600030101010101" pitchFamily="2" charset="-122"/>
                <a:cs typeface="+mn-cs"/>
              </a:rPr>
              <a:t>‹#›</a:t>
            </a:fld>
            <a:endParaRPr kumimoji="0" lang="zh-CN" altLang="en-US" sz="1100" b="0" i="0" u="none" strike="noStrike" kern="1200" cap="none" spc="0" normalizeH="0" baseline="0" noProof="0" smtClean="0">
              <a:ln>
                <a:noFill/>
              </a:ln>
              <a:solidFill>
                <a:srgbClr val="898989"/>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28600"/>
            <a:ext cx="2057400" cy="48768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28600"/>
            <a:ext cx="6019800" cy="48768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100" b="0" i="0" u="none" strike="noStrike" kern="1200" cap="none" spc="0" normalizeH="0" baseline="0" noProof="0">
              <a:ln>
                <a:noFill/>
              </a:ln>
              <a:solidFill>
                <a:srgbClr val="898989"/>
              </a:solidFill>
              <a:effectLst/>
              <a:uLnTx/>
              <a:uFillTx/>
              <a:latin typeface="+mn-lt"/>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100" b="0" i="0" u="none" strike="noStrike" kern="1200" cap="none" spc="0" normalizeH="0" baseline="0" noProof="0">
              <a:ln>
                <a:noFill/>
              </a:ln>
              <a:solidFill>
                <a:srgbClr val="898989"/>
              </a:solidFill>
              <a:effectLst/>
              <a:uLnTx/>
              <a:uFillTx/>
              <a:latin typeface="+mn-lt"/>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8132EDFB-2B10-488A-BE4C-913F0E399042}" type="slidenum">
              <a:rPr kumimoji="0" lang="zh-CN" altLang="en-US" sz="1100" b="0" i="0" u="none" strike="noStrike" kern="1200" cap="none" spc="0" normalizeH="0" baseline="0" noProof="0" smtClean="0">
                <a:ln>
                  <a:noFill/>
                </a:ln>
                <a:solidFill>
                  <a:srgbClr val="898989"/>
                </a:solidFill>
                <a:effectLst/>
                <a:uLnTx/>
                <a:uFillTx/>
                <a:latin typeface="方正兰亭黑_GBK" charset="-122"/>
                <a:ea typeface="宋体" panose="02010600030101010101" pitchFamily="2" charset="-122"/>
                <a:cs typeface="+mn-cs"/>
              </a:rPr>
              <a:t>‹#›</a:t>
            </a:fld>
            <a:endParaRPr kumimoji="0" lang="zh-CN" altLang="en-US" sz="1100" b="0" i="0" u="none" strike="noStrike" kern="1200" cap="none" spc="0" normalizeH="0" baseline="0" noProof="0" smtClean="0">
              <a:ln>
                <a:noFill/>
              </a:ln>
              <a:solidFill>
                <a:srgbClr val="898989"/>
              </a:solidFill>
              <a:effectLst/>
              <a:uLnTx/>
              <a:uFillTx/>
              <a:latin typeface="方正兰亭黑_GBK" charset="-122"/>
              <a:ea typeface="宋体" panose="02010600030101010101" pitchFamily="2" charset="-122"/>
              <a:cs typeface="+mn-cs"/>
            </a:endParaRPr>
          </a:p>
        </p:txBody>
      </p:sp>
    </p:spTree>
  </p:cSld>
  <p:clrMapOvr>
    <a:masterClrMapping/>
  </p:clrMapOvr>
</p:sldLayout>
</file>

<file path=ppt/slideLayouts/slideLayout440.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28600"/>
            <a:ext cx="2057400" cy="48768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28600"/>
            <a:ext cx="6019800" cy="48768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100" b="0" i="0" u="none" strike="noStrike" kern="1200" cap="none" spc="0" normalizeH="0" baseline="0" noProof="0">
              <a:ln>
                <a:noFill/>
              </a:ln>
              <a:solidFill>
                <a:srgbClr val="898989"/>
              </a:solidFill>
              <a:effectLst/>
              <a:uLnTx/>
              <a:uFillTx/>
              <a:latin typeface="Verdana" panose="020B060403050404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100" b="0" i="0" u="none" strike="noStrike" kern="1200" cap="none" spc="0" normalizeH="0" baseline="0" noProof="0">
              <a:ln>
                <a:noFill/>
              </a:ln>
              <a:solidFill>
                <a:srgbClr val="898989"/>
              </a:solidFill>
              <a:effectLst/>
              <a:uLnTx/>
              <a:uFillTx/>
              <a:latin typeface="Verdana" panose="020B060403050404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defRPr/>
            </a:pPr>
            <a:fld id="{02B92717-0EA9-480D-9270-E772C6016156}" type="slidenum">
              <a:rPr kumimoji="0" lang="zh-CN" altLang="en-US" sz="1100" b="0" i="0" u="none" strike="noStrike" kern="1200" cap="none" spc="0" normalizeH="0" baseline="0" noProof="0" smtClean="0">
                <a:ln>
                  <a:noFill/>
                </a:ln>
                <a:solidFill>
                  <a:srgbClr val="898989"/>
                </a:solidFill>
                <a:effectLst/>
                <a:uLnTx/>
                <a:uFillTx/>
                <a:latin typeface="Verdana" panose="020B0604030504040204" pitchFamily="34" charset="0"/>
                <a:ea typeface="宋体" panose="02010600030101010101" pitchFamily="2" charset="-122"/>
                <a:cs typeface="+mn-cs"/>
              </a:rPr>
              <a:t>‹#›</a:t>
            </a:fld>
            <a:endParaRPr kumimoji="0" lang="zh-CN" altLang="en-US" sz="1100" b="0" i="0" u="none" strike="noStrike" kern="1200" cap="none" spc="0" normalizeH="0" baseline="0" noProof="0" smtClean="0">
              <a:ln>
                <a:noFill/>
              </a:ln>
              <a:solidFill>
                <a:srgbClr val="898989"/>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sldLayout>
</file>

<file path=ppt/slideLayouts/slideLayout44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774825"/>
            <a:ext cx="7772400" cy="1225550"/>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238500"/>
            <a:ext cx="6400800" cy="14605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100" b="0" i="0" u="none" strike="noStrike" kern="1200" cap="none" spc="0" normalizeH="0" baseline="0" noProof="0">
              <a:ln>
                <a:noFill/>
              </a:ln>
              <a:solidFill>
                <a:srgbClr val="898989"/>
              </a:solidFill>
              <a:effectLst/>
              <a:uLnTx/>
              <a:uFillTx/>
              <a:latin typeface="Verdana" panose="020B060403050404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100" b="0" i="0" u="none" strike="noStrike" kern="1200" cap="none" spc="0" normalizeH="0" baseline="0" noProof="0">
              <a:ln>
                <a:noFill/>
              </a:ln>
              <a:solidFill>
                <a:srgbClr val="898989"/>
              </a:solidFill>
              <a:effectLst/>
              <a:uLnTx/>
              <a:uFillTx/>
              <a:latin typeface="Verdana" panose="020B060403050404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defRPr/>
            </a:pPr>
            <a:fld id="{279F3337-AD67-4B8B-B0C0-BDA970A847B6}" type="slidenum">
              <a:rPr kumimoji="0" lang="zh-CN" altLang="en-US" sz="1100" b="0" i="0" u="none" strike="noStrike" kern="1200" cap="none" spc="0" normalizeH="0" baseline="0" noProof="0" smtClean="0">
                <a:ln>
                  <a:noFill/>
                </a:ln>
                <a:solidFill>
                  <a:srgbClr val="898989"/>
                </a:solidFill>
                <a:effectLst/>
                <a:uLnTx/>
                <a:uFillTx/>
                <a:latin typeface="Verdana" panose="020B0604030504040204" pitchFamily="34" charset="0"/>
                <a:ea typeface="宋体" panose="02010600030101010101" pitchFamily="2" charset="-122"/>
                <a:cs typeface="+mn-cs"/>
              </a:rPr>
              <a:t>‹#›</a:t>
            </a:fld>
            <a:endParaRPr kumimoji="0" lang="zh-CN" altLang="en-US" sz="1100" b="0" i="0" u="none" strike="noStrike" kern="1200" cap="none" spc="0" normalizeH="0" baseline="0" noProof="0" smtClean="0">
              <a:ln>
                <a:noFill/>
              </a:ln>
              <a:solidFill>
                <a:srgbClr val="898989"/>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sldLayout>
</file>

<file path=ppt/slideLayouts/slideLayout44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100" b="0" i="0" u="none" strike="noStrike" kern="1200" cap="none" spc="0" normalizeH="0" baseline="0" noProof="0">
              <a:ln>
                <a:noFill/>
              </a:ln>
              <a:solidFill>
                <a:srgbClr val="898989"/>
              </a:solidFill>
              <a:effectLst/>
              <a:uLnTx/>
              <a:uFillTx/>
              <a:latin typeface="Verdana" panose="020B060403050404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100" b="0" i="0" u="none" strike="noStrike" kern="1200" cap="none" spc="0" normalizeH="0" baseline="0" noProof="0">
              <a:ln>
                <a:noFill/>
              </a:ln>
              <a:solidFill>
                <a:srgbClr val="898989"/>
              </a:solidFill>
              <a:effectLst/>
              <a:uLnTx/>
              <a:uFillTx/>
              <a:latin typeface="Verdana" panose="020B060403050404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defRPr/>
            </a:pPr>
            <a:fld id="{279F3337-AD67-4B8B-B0C0-BDA970A847B6}" type="slidenum">
              <a:rPr kumimoji="0" lang="zh-CN" altLang="en-US" sz="1100" b="0" i="0" u="none" strike="noStrike" kern="1200" cap="none" spc="0" normalizeH="0" baseline="0" noProof="0" smtClean="0">
                <a:ln>
                  <a:noFill/>
                </a:ln>
                <a:solidFill>
                  <a:srgbClr val="898989"/>
                </a:solidFill>
                <a:effectLst/>
                <a:uLnTx/>
                <a:uFillTx/>
                <a:latin typeface="Verdana" panose="020B0604030504040204" pitchFamily="34" charset="0"/>
                <a:ea typeface="宋体" panose="02010600030101010101" pitchFamily="2" charset="-122"/>
                <a:cs typeface="+mn-cs"/>
              </a:rPr>
              <a:t>‹#›</a:t>
            </a:fld>
            <a:endParaRPr kumimoji="0" lang="zh-CN" altLang="en-US" sz="1100" b="0" i="0" u="none" strike="noStrike" kern="1200" cap="none" spc="0" normalizeH="0" baseline="0" noProof="0" smtClean="0">
              <a:ln>
                <a:noFill/>
              </a:ln>
              <a:solidFill>
                <a:srgbClr val="898989"/>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sldLayout>
</file>

<file path=ppt/slideLayouts/slideLayout44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671888"/>
            <a:ext cx="7772400" cy="1135062"/>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422525"/>
            <a:ext cx="7772400" cy="1249363"/>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100" b="0" i="0" u="none" strike="noStrike" kern="1200" cap="none" spc="0" normalizeH="0" baseline="0" noProof="0">
              <a:ln>
                <a:noFill/>
              </a:ln>
              <a:solidFill>
                <a:srgbClr val="898989"/>
              </a:solidFill>
              <a:effectLst/>
              <a:uLnTx/>
              <a:uFillTx/>
              <a:latin typeface="Verdana" panose="020B060403050404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100" b="0" i="0" u="none" strike="noStrike" kern="1200" cap="none" spc="0" normalizeH="0" baseline="0" noProof="0">
              <a:ln>
                <a:noFill/>
              </a:ln>
              <a:solidFill>
                <a:srgbClr val="898989"/>
              </a:solidFill>
              <a:effectLst/>
              <a:uLnTx/>
              <a:uFillTx/>
              <a:latin typeface="Verdana" panose="020B060403050404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defRPr/>
            </a:pPr>
            <a:fld id="{279F3337-AD67-4B8B-B0C0-BDA970A847B6}" type="slidenum">
              <a:rPr kumimoji="0" lang="zh-CN" altLang="en-US" sz="1100" b="0" i="0" u="none" strike="noStrike" kern="1200" cap="none" spc="0" normalizeH="0" baseline="0" noProof="0" smtClean="0">
                <a:ln>
                  <a:noFill/>
                </a:ln>
                <a:solidFill>
                  <a:srgbClr val="898989"/>
                </a:solidFill>
                <a:effectLst/>
                <a:uLnTx/>
                <a:uFillTx/>
                <a:latin typeface="Verdana" panose="020B0604030504040204" pitchFamily="34" charset="0"/>
                <a:ea typeface="宋体" panose="02010600030101010101" pitchFamily="2" charset="-122"/>
                <a:cs typeface="+mn-cs"/>
              </a:rPr>
              <a:t>‹#›</a:t>
            </a:fld>
            <a:endParaRPr kumimoji="0" lang="zh-CN" altLang="en-US" sz="1100" b="0" i="0" u="none" strike="noStrike" kern="1200" cap="none" spc="0" normalizeH="0" baseline="0" noProof="0" smtClean="0">
              <a:ln>
                <a:noFill/>
              </a:ln>
              <a:solidFill>
                <a:srgbClr val="898989"/>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sldLayout>
</file>

<file path=ppt/slideLayouts/slideLayout44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333500"/>
            <a:ext cx="4038600" cy="37719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333500"/>
            <a:ext cx="4038600" cy="37719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100" b="0" i="0" u="none" strike="noStrike" kern="1200" cap="none" spc="0" normalizeH="0" baseline="0" noProof="0">
              <a:ln>
                <a:noFill/>
              </a:ln>
              <a:solidFill>
                <a:srgbClr val="898989"/>
              </a:solidFill>
              <a:effectLst/>
              <a:uLnTx/>
              <a:uFillTx/>
              <a:latin typeface="Verdana" panose="020B060403050404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100" b="0" i="0" u="none" strike="noStrike" kern="1200" cap="none" spc="0" normalizeH="0" baseline="0" noProof="0">
              <a:ln>
                <a:noFill/>
              </a:ln>
              <a:solidFill>
                <a:srgbClr val="898989"/>
              </a:solidFill>
              <a:effectLst/>
              <a:uLnTx/>
              <a:uFillTx/>
              <a:latin typeface="Verdana" panose="020B060403050404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defRPr/>
            </a:pPr>
            <a:fld id="{279F3337-AD67-4B8B-B0C0-BDA970A847B6}" type="slidenum">
              <a:rPr kumimoji="0" lang="zh-CN" altLang="en-US" sz="1100" b="0" i="0" u="none" strike="noStrike" kern="1200" cap="none" spc="0" normalizeH="0" baseline="0" noProof="0" smtClean="0">
                <a:ln>
                  <a:noFill/>
                </a:ln>
                <a:solidFill>
                  <a:srgbClr val="898989"/>
                </a:solidFill>
                <a:effectLst/>
                <a:uLnTx/>
                <a:uFillTx/>
                <a:latin typeface="Verdana" panose="020B0604030504040204" pitchFamily="34" charset="0"/>
                <a:ea typeface="宋体" panose="02010600030101010101" pitchFamily="2" charset="-122"/>
                <a:cs typeface="+mn-cs"/>
              </a:rPr>
              <a:t>‹#›</a:t>
            </a:fld>
            <a:endParaRPr kumimoji="0" lang="zh-CN" altLang="en-US" sz="1100" b="0" i="0" u="none" strike="noStrike" kern="1200" cap="none" spc="0" normalizeH="0" baseline="0" noProof="0" smtClean="0">
              <a:ln>
                <a:noFill/>
              </a:ln>
              <a:solidFill>
                <a:srgbClr val="898989"/>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sldLayout>
</file>

<file path=ppt/slideLayouts/slideLayout44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279525"/>
            <a:ext cx="4040188" cy="5334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812925"/>
            <a:ext cx="4040188" cy="32924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279525"/>
            <a:ext cx="4041775" cy="5334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1812925"/>
            <a:ext cx="4041775" cy="32924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100" b="0" i="0" u="none" strike="noStrike" kern="1200" cap="none" spc="0" normalizeH="0" baseline="0" noProof="0">
              <a:ln>
                <a:noFill/>
              </a:ln>
              <a:solidFill>
                <a:srgbClr val="898989"/>
              </a:solidFill>
              <a:effectLst/>
              <a:uLnTx/>
              <a:uFillTx/>
              <a:latin typeface="Verdana" panose="020B060403050404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100" b="0" i="0" u="none" strike="noStrike" kern="1200" cap="none" spc="0" normalizeH="0" baseline="0" noProof="0">
              <a:ln>
                <a:noFill/>
              </a:ln>
              <a:solidFill>
                <a:srgbClr val="898989"/>
              </a:solidFill>
              <a:effectLst/>
              <a:uLnTx/>
              <a:uFillTx/>
              <a:latin typeface="Verdana" panose="020B060403050404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defRPr/>
            </a:pPr>
            <a:fld id="{279F3337-AD67-4B8B-B0C0-BDA970A847B6}" type="slidenum">
              <a:rPr kumimoji="0" lang="zh-CN" altLang="en-US" sz="1100" b="0" i="0" u="none" strike="noStrike" kern="1200" cap="none" spc="0" normalizeH="0" baseline="0" noProof="0" smtClean="0">
                <a:ln>
                  <a:noFill/>
                </a:ln>
                <a:solidFill>
                  <a:srgbClr val="898989"/>
                </a:solidFill>
                <a:effectLst/>
                <a:uLnTx/>
                <a:uFillTx/>
                <a:latin typeface="Verdana" panose="020B0604030504040204" pitchFamily="34" charset="0"/>
                <a:ea typeface="宋体" panose="02010600030101010101" pitchFamily="2" charset="-122"/>
                <a:cs typeface="+mn-cs"/>
              </a:rPr>
              <a:t>‹#›</a:t>
            </a:fld>
            <a:endParaRPr kumimoji="0" lang="zh-CN" altLang="en-US" sz="1100" b="0" i="0" u="none" strike="noStrike" kern="1200" cap="none" spc="0" normalizeH="0" baseline="0" noProof="0" smtClean="0">
              <a:ln>
                <a:noFill/>
              </a:ln>
              <a:solidFill>
                <a:srgbClr val="898989"/>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sldLayout>
</file>

<file path=ppt/slideLayouts/slideLayout44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100" b="0" i="0" u="none" strike="noStrike" kern="1200" cap="none" spc="0" normalizeH="0" baseline="0" noProof="0">
              <a:ln>
                <a:noFill/>
              </a:ln>
              <a:solidFill>
                <a:srgbClr val="898989"/>
              </a:solidFill>
              <a:effectLst/>
              <a:uLnTx/>
              <a:uFillTx/>
              <a:latin typeface="Verdana" panose="020B060403050404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100" b="0" i="0" u="none" strike="noStrike" kern="1200" cap="none" spc="0" normalizeH="0" baseline="0" noProof="0">
              <a:ln>
                <a:noFill/>
              </a:ln>
              <a:solidFill>
                <a:srgbClr val="898989"/>
              </a:solidFill>
              <a:effectLst/>
              <a:uLnTx/>
              <a:uFillTx/>
              <a:latin typeface="Verdana" panose="020B060403050404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defRPr/>
            </a:pPr>
            <a:fld id="{279F3337-AD67-4B8B-B0C0-BDA970A847B6}" type="slidenum">
              <a:rPr kumimoji="0" lang="zh-CN" altLang="en-US" sz="1100" b="0" i="0" u="none" strike="noStrike" kern="1200" cap="none" spc="0" normalizeH="0" baseline="0" noProof="0" smtClean="0">
                <a:ln>
                  <a:noFill/>
                </a:ln>
                <a:solidFill>
                  <a:srgbClr val="898989"/>
                </a:solidFill>
                <a:effectLst/>
                <a:uLnTx/>
                <a:uFillTx/>
                <a:latin typeface="Verdana" panose="020B0604030504040204" pitchFamily="34" charset="0"/>
                <a:ea typeface="宋体" panose="02010600030101010101" pitchFamily="2" charset="-122"/>
                <a:cs typeface="+mn-cs"/>
              </a:rPr>
              <a:t>‹#›</a:t>
            </a:fld>
            <a:endParaRPr kumimoji="0" lang="zh-CN" altLang="en-US" sz="1100" b="0" i="0" u="none" strike="noStrike" kern="1200" cap="none" spc="0" normalizeH="0" baseline="0" noProof="0" smtClean="0">
              <a:ln>
                <a:noFill/>
              </a:ln>
              <a:solidFill>
                <a:srgbClr val="898989"/>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sldLayout>
</file>

<file path=ppt/slideLayouts/slideLayout44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100" b="0" i="0" u="none" strike="noStrike" kern="1200" cap="none" spc="0" normalizeH="0" baseline="0" noProof="0">
              <a:ln>
                <a:noFill/>
              </a:ln>
              <a:solidFill>
                <a:srgbClr val="898989"/>
              </a:solidFill>
              <a:effectLst/>
              <a:uLnTx/>
              <a:uFillTx/>
              <a:latin typeface="Verdana" panose="020B060403050404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100" b="0" i="0" u="none" strike="noStrike" kern="1200" cap="none" spc="0" normalizeH="0" baseline="0" noProof="0">
              <a:ln>
                <a:noFill/>
              </a:ln>
              <a:solidFill>
                <a:srgbClr val="898989"/>
              </a:solidFill>
              <a:effectLst/>
              <a:uLnTx/>
              <a:uFillTx/>
              <a:latin typeface="Verdana" panose="020B060403050404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defRPr/>
            </a:pPr>
            <a:fld id="{279F3337-AD67-4B8B-B0C0-BDA970A847B6}" type="slidenum">
              <a:rPr kumimoji="0" lang="zh-CN" altLang="en-US" sz="1100" b="0" i="0" u="none" strike="noStrike" kern="1200" cap="none" spc="0" normalizeH="0" baseline="0" noProof="0" smtClean="0">
                <a:ln>
                  <a:noFill/>
                </a:ln>
                <a:solidFill>
                  <a:srgbClr val="898989"/>
                </a:solidFill>
                <a:effectLst/>
                <a:uLnTx/>
                <a:uFillTx/>
                <a:latin typeface="Verdana" panose="020B0604030504040204" pitchFamily="34" charset="0"/>
                <a:ea typeface="宋体" panose="02010600030101010101" pitchFamily="2" charset="-122"/>
                <a:cs typeface="+mn-cs"/>
              </a:rPr>
              <a:t>‹#›</a:t>
            </a:fld>
            <a:endParaRPr kumimoji="0" lang="zh-CN" altLang="en-US" sz="1100" b="0" i="0" u="none" strike="noStrike" kern="1200" cap="none" spc="0" normalizeH="0" baseline="0" noProof="0" smtClean="0">
              <a:ln>
                <a:noFill/>
              </a:ln>
              <a:solidFill>
                <a:srgbClr val="898989"/>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sldLayout>
</file>

<file path=ppt/slideLayouts/slideLayout44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27013"/>
            <a:ext cx="3008313" cy="968375"/>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27013"/>
            <a:ext cx="5111750" cy="48783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195388"/>
            <a:ext cx="3008313" cy="39100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100" b="0" i="0" u="none" strike="noStrike" kern="1200" cap="none" spc="0" normalizeH="0" baseline="0" noProof="0">
              <a:ln>
                <a:noFill/>
              </a:ln>
              <a:solidFill>
                <a:srgbClr val="898989"/>
              </a:solidFill>
              <a:effectLst/>
              <a:uLnTx/>
              <a:uFillTx/>
              <a:latin typeface="Verdana" panose="020B060403050404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100" b="0" i="0" u="none" strike="noStrike" kern="1200" cap="none" spc="0" normalizeH="0" baseline="0" noProof="0">
              <a:ln>
                <a:noFill/>
              </a:ln>
              <a:solidFill>
                <a:srgbClr val="898989"/>
              </a:solidFill>
              <a:effectLst/>
              <a:uLnTx/>
              <a:uFillTx/>
              <a:latin typeface="Verdana" panose="020B060403050404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defRPr/>
            </a:pPr>
            <a:fld id="{279F3337-AD67-4B8B-B0C0-BDA970A847B6}" type="slidenum">
              <a:rPr kumimoji="0" lang="zh-CN" altLang="en-US" sz="1100" b="0" i="0" u="none" strike="noStrike" kern="1200" cap="none" spc="0" normalizeH="0" baseline="0" noProof="0" smtClean="0">
                <a:ln>
                  <a:noFill/>
                </a:ln>
                <a:solidFill>
                  <a:srgbClr val="898989"/>
                </a:solidFill>
                <a:effectLst/>
                <a:uLnTx/>
                <a:uFillTx/>
                <a:latin typeface="Verdana" panose="020B0604030504040204" pitchFamily="34" charset="0"/>
                <a:ea typeface="宋体" panose="02010600030101010101" pitchFamily="2" charset="-122"/>
                <a:cs typeface="+mn-cs"/>
              </a:rPr>
              <a:t>‹#›</a:t>
            </a:fld>
            <a:endParaRPr kumimoji="0" lang="zh-CN" altLang="en-US" sz="1100" b="0" i="0" u="none" strike="noStrike" kern="1200" cap="none" spc="0" normalizeH="0" baseline="0" noProof="0" smtClean="0">
              <a:ln>
                <a:noFill/>
              </a:ln>
              <a:solidFill>
                <a:srgbClr val="898989"/>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sldLayout>
</file>

<file path=ppt/slideLayouts/slideLayout44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000500"/>
            <a:ext cx="5486400" cy="473075"/>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511175"/>
            <a:ext cx="5486400" cy="3429000"/>
          </a:xfrm>
        </p:spPr>
        <p:txBody>
          <a:bodyPr vert="horz" wrap="square" lIns="81043" tIns="40522" rIns="81043" bIns="40522"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4473575"/>
            <a:ext cx="5486400" cy="66992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100" b="0" i="0" u="none" strike="noStrike" kern="1200" cap="none" spc="0" normalizeH="0" baseline="0" noProof="0">
              <a:ln>
                <a:noFill/>
              </a:ln>
              <a:solidFill>
                <a:srgbClr val="898989"/>
              </a:solidFill>
              <a:effectLst/>
              <a:uLnTx/>
              <a:uFillTx/>
              <a:latin typeface="Verdana" panose="020B060403050404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100" b="0" i="0" u="none" strike="noStrike" kern="1200" cap="none" spc="0" normalizeH="0" baseline="0" noProof="0">
              <a:ln>
                <a:noFill/>
              </a:ln>
              <a:solidFill>
                <a:srgbClr val="898989"/>
              </a:solidFill>
              <a:effectLst/>
              <a:uLnTx/>
              <a:uFillTx/>
              <a:latin typeface="Verdana" panose="020B060403050404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defRPr/>
            </a:pPr>
            <a:fld id="{279F3337-AD67-4B8B-B0C0-BDA970A847B6}" type="slidenum">
              <a:rPr kumimoji="0" lang="zh-CN" altLang="en-US" sz="1100" b="0" i="0" u="none" strike="noStrike" kern="1200" cap="none" spc="0" normalizeH="0" baseline="0" noProof="0" smtClean="0">
                <a:ln>
                  <a:noFill/>
                </a:ln>
                <a:solidFill>
                  <a:srgbClr val="898989"/>
                </a:solidFill>
                <a:effectLst/>
                <a:uLnTx/>
                <a:uFillTx/>
                <a:latin typeface="Verdana" panose="020B0604030504040204" pitchFamily="34" charset="0"/>
                <a:ea typeface="宋体" panose="02010600030101010101" pitchFamily="2" charset="-122"/>
                <a:cs typeface="+mn-cs"/>
              </a:rPr>
              <a:t>‹#›</a:t>
            </a:fld>
            <a:endParaRPr kumimoji="0" lang="zh-CN" altLang="en-US" sz="1100" b="0" i="0" u="none" strike="noStrike" kern="1200" cap="none" spc="0" normalizeH="0" baseline="0" noProof="0" smtClean="0">
              <a:ln>
                <a:noFill/>
              </a:ln>
              <a:solidFill>
                <a:srgbClr val="898989"/>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774825"/>
            <a:ext cx="7772400" cy="1225550"/>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238500"/>
            <a:ext cx="6400800" cy="14605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25994C00-DD03-48DF-A4D9-B3D09B8FE5EE}" type="slidenum">
              <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rPr>
              <a:t>‹#›</a:t>
            </a:fld>
            <a:endPar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endParaRPr>
          </a:p>
        </p:txBody>
      </p:sp>
    </p:spTree>
  </p:cSld>
  <p:clrMapOvr>
    <a:masterClrMapping/>
  </p:clrMapOvr>
  <p:transition>
    <p:fade/>
  </p:transition>
</p:sldLayout>
</file>

<file path=ppt/slideLayouts/slideLayout45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100" b="0" i="0" u="none" strike="noStrike" kern="1200" cap="none" spc="0" normalizeH="0" baseline="0" noProof="0">
              <a:ln>
                <a:noFill/>
              </a:ln>
              <a:solidFill>
                <a:srgbClr val="898989"/>
              </a:solidFill>
              <a:effectLst/>
              <a:uLnTx/>
              <a:uFillTx/>
              <a:latin typeface="Verdana" panose="020B060403050404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100" b="0" i="0" u="none" strike="noStrike" kern="1200" cap="none" spc="0" normalizeH="0" baseline="0" noProof="0">
              <a:ln>
                <a:noFill/>
              </a:ln>
              <a:solidFill>
                <a:srgbClr val="898989"/>
              </a:solidFill>
              <a:effectLst/>
              <a:uLnTx/>
              <a:uFillTx/>
              <a:latin typeface="Verdana" panose="020B060403050404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defRPr/>
            </a:pPr>
            <a:fld id="{279F3337-AD67-4B8B-B0C0-BDA970A847B6}" type="slidenum">
              <a:rPr kumimoji="0" lang="zh-CN" altLang="en-US" sz="1100" b="0" i="0" u="none" strike="noStrike" kern="1200" cap="none" spc="0" normalizeH="0" baseline="0" noProof="0" smtClean="0">
                <a:ln>
                  <a:noFill/>
                </a:ln>
                <a:solidFill>
                  <a:srgbClr val="898989"/>
                </a:solidFill>
                <a:effectLst/>
                <a:uLnTx/>
                <a:uFillTx/>
                <a:latin typeface="Verdana" panose="020B0604030504040204" pitchFamily="34" charset="0"/>
                <a:ea typeface="宋体" panose="02010600030101010101" pitchFamily="2" charset="-122"/>
                <a:cs typeface="+mn-cs"/>
              </a:rPr>
              <a:t>‹#›</a:t>
            </a:fld>
            <a:endParaRPr kumimoji="0" lang="zh-CN" altLang="en-US" sz="1100" b="0" i="0" u="none" strike="noStrike" kern="1200" cap="none" spc="0" normalizeH="0" baseline="0" noProof="0" smtClean="0">
              <a:ln>
                <a:noFill/>
              </a:ln>
              <a:solidFill>
                <a:srgbClr val="898989"/>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sldLayout>
</file>

<file path=ppt/slideLayouts/slideLayout45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28600"/>
            <a:ext cx="2057400" cy="48768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28600"/>
            <a:ext cx="6019800" cy="48768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100" b="0" i="0" u="none" strike="noStrike" kern="1200" cap="none" spc="0" normalizeH="0" baseline="0" noProof="0">
              <a:ln>
                <a:noFill/>
              </a:ln>
              <a:solidFill>
                <a:srgbClr val="898989"/>
              </a:solidFill>
              <a:effectLst/>
              <a:uLnTx/>
              <a:uFillTx/>
              <a:latin typeface="Verdana" panose="020B060403050404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100" b="0" i="0" u="none" strike="noStrike" kern="1200" cap="none" spc="0" normalizeH="0" baseline="0" noProof="0">
              <a:ln>
                <a:noFill/>
              </a:ln>
              <a:solidFill>
                <a:srgbClr val="898989"/>
              </a:solidFill>
              <a:effectLst/>
              <a:uLnTx/>
              <a:uFillTx/>
              <a:latin typeface="Verdana" panose="020B060403050404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defRPr/>
            </a:pPr>
            <a:fld id="{279F3337-AD67-4B8B-B0C0-BDA970A847B6}" type="slidenum">
              <a:rPr kumimoji="0" lang="zh-CN" altLang="en-US" sz="1100" b="0" i="0" u="none" strike="noStrike" kern="1200" cap="none" spc="0" normalizeH="0" baseline="0" noProof="0" smtClean="0">
                <a:ln>
                  <a:noFill/>
                </a:ln>
                <a:solidFill>
                  <a:srgbClr val="898989"/>
                </a:solidFill>
                <a:effectLst/>
                <a:uLnTx/>
                <a:uFillTx/>
                <a:latin typeface="Verdana" panose="020B0604030504040204" pitchFamily="34" charset="0"/>
                <a:ea typeface="宋体" panose="02010600030101010101" pitchFamily="2" charset="-122"/>
                <a:cs typeface="+mn-cs"/>
              </a:rPr>
              <a:t>‹#›</a:t>
            </a:fld>
            <a:endParaRPr kumimoji="0" lang="zh-CN" altLang="en-US" sz="1100" b="0" i="0" u="none" strike="noStrike" kern="1200" cap="none" spc="0" normalizeH="0" baseline="0" noProof="0" smtClean="0">
              <a:ln>
                <a:noFill/>
              </a:ln>
              <a:solidFill>
                <a:srgbClr val="898989"/>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sldLayout>
</file>

<file path=ppt/slideLayouts/slideLayout45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774825"/>
            <a:ext cx="7772400" cy="1225550"/>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238500"/>
            <a:ext cx="6400800" cy="14605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100" b="0" i="0" u="none" strike="noStrike" kern="1200" cap="none" spc="0" normalizeH="0" baseline="0" noProof="0">
              <a:ln>
                <a:noFill/>
              </a:ln>
              <a:solidFill>
                <a:srgbClr val="898989"/>
              </a:solidFill>
              <a:effectLst/>
              <a:uLnTx/>
              <a:uFillTx/>
              <a:latin typeface="Verdana" panose="020B060403050404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100" b="0" i="0" u="none" strike="noStrike" kern="1200" cap="none" spc="0" normalizeH="0" baseline="0" noProof="0">
              <a:ln>
                <a:noFill/>
              </a:ln>
              <a:solidFill>
                <a:srgbClr val="898989"/>
              </a:solidFill>
              <a:effectLst/>
              <a:uLnTx/>
              <a:uFillTx/>
              <a:latin typeface="Verdana" panose="020B060403050404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defRPr/>
            </a:pPr>
            <a:fld id="{DB9FDC4F-6FB6-4A8B-BAD0-6B11FA93E92D}" type="slidenum">
              <a:rPr kumimoji="0" lang="zh-CN" altLang="en-US" sz="1100" b="0" i="0" u="none" strike="noStrike" kern="1200" cap="none" spc="0" normalizeH="0" baseline="0" noProof="0" smtClean="0">
                <a:ln>
                  <a:noFill/>
                </a:ln>
                <a:solidFill>
                  <a:srgbClr val="898989"/>
                </a:solidFill>
                <a:effectLst/>
                <a:uLnTx/>
                <a:uFillTx/>
                <a:latin typeface="Verdana" panose="020B0604030504040204" pitchFamily="34" charset="0"/>
                <a:ea typeface="宋体" panose="02010600030101010101" pitchFamily="2" charset="-122"/>
                <a:cs typeface="+mn-cs"/>
              </a:rPr>
              <a:t>‹#›</a:t>
            </a:fld>
            <a:endParaRPr kumimoji="0" lang="zh-CN" altLang="en-US" sz="1100" b="0" i="0" u="none" strike="noStrike" kern="1200" cap="none" spc="0" normalizeH="0" baseline="0" noProof="0" smtClean="0">
              <a:ln>
                <a:noFill/>
              </a:ln>
              <a:solidFill>
                <a:srgbClr val="898989"/>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sldLayout>
</file>

<file path=ppt/slideLayouts/slideLayout45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100" b="0" i="0" u="none" strike="noStrike" kern="1200" cap="none" spc="0" normalizeH="0" baseline="0" noProof="0">
              <a:ln>
                <a:noFill/>
              </a:ln>
              <a:solidFill>
                <a:srgbClr val="898989"/>
              </a:solidFill>
              <a:effectLst/>
              <a:uLnTx/>
              <a:uFillTx/>
              <a:latin typeface="Verdana" panose="020B060403050404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100" b="0" i="0" u="none" strike="noStrike" kern="1200" cap="none" spc="0" normalizeH="0" baseline="0" noProof="0">
              <a:ln>
                <a:noFill/>
              </a:ln>
              <a:solidFill>
                <a:srgbClr val="898989"/>
              </a:solidFill>
              <a:effectLst/>
              <a:uLnTx/>
              <a:uFillTx/>
              <a:latin typeface="Verdana" panose="020B060403050404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defRPr/>
            </a:pPr>
            <a:fld id="{DB9FDC4F-6FB6-4A8B-BAD0-6B11FA93E92D}" type="slidenum">
              <a:rPr kumimoji="0" lang="zh-CN" altLang="en-US" sz="1100" b="0" i="0" u="none" strike="noStrike" kern="1200" cap="none" spc="0" normalizeH="0" baseline="0" noProof="0" smtClean="0">
                <a:ln>
                  <a:noFill/>
                </a:ln>
                <a:solidFill>
                  <a:srgbClr val="898989"/>
                </a:solidFill>
                <a:effectLst/>
                <a:uLnTx/>
                <a:uFillTx/>
                <a:latin typeface="Verdana" panose="020B0604030504040204" pitchFamily="34" charset="0"/>
                <a:ea typeface="宋体" panose="02010600030101010101" pitchFamily="2" charset="-122"/>
                <a:cs typeface="+mn-cs"/>
              </a:rPr>
              <a:t>‹#›</a:t>
            </a:fld>
            <a:endParaRPr kumimoji="0" lang="zh-CN" altLang="en-US" sz="1100" b="0" i="0" u="none" strike="noStrike" kern="1200" cap="none" spc="0" normalizeH="0" baseline="0" noProof="0" smtClean="0">
              <a:ln>
                <a:noFill/>
              </a:ln>
              <a:solidFill>
                <a:srgbClr val="898989"/>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sldLayout>
</file>

<file path=ppt/slideLayouts/slideLayout45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671888"/>
            <a:ext cx="7772400" cy="1135062"/>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422525"/>
            <a:ext cx="7772400" cy="1249363"/>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100" b="0" i="0" u="none" strike="noStrike" kern="1200" cap="none" spc="0" normalizeH="0" baseline="0" noProof="0">
              <a:ln>
                <a:noFill/>
              </a:ln>
              <a:solidFill>
                <a:srgbClr val="898989"/>
              </a:solidFill>
              <a:effectLst/>
              <a:uLnTx/>
              <a:uFillTx/>
              <a:latin typeface="Verdana" panose="020B060403050404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100" b="0" i="0" u="none" strike="noStrike" kern="1200" cap="none" spc="0" normalizeH="0" baseline="0" noProof="0">
              <a:ln>
                <a:noFill/>
              </a:ln>
              <a:solidFill>
                <a:srgbClr val="898989"/>
              </a:solidFill>
              <a:effectLst/>
              <a:uLnTx/>
              <a:uFillTx/>
              <a:latin typeface="Verdana" panose="020B060403050404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defRPr/>
            </a:pPr>
            <a:fld id="{DB9FDC4F-6FB6-4A8B-BAD0-6B11FA93E92D}" type="slidenum">
              <a:rPr kumimoji="0" lang="zh-CN" altLang="en-US" sz="1100" b="0" i="0" u="none" strike="noStrike" kern="1200" cap="none" spc="0" normalizeH="0" baseline="0" noProof="0" smtClean="0">
                <a:ln>
                  <a:noFill/>
                </a:ln>
                <a:solidFill>
                  <a:srgbClr val="898989"/>
                </a:solidFill>
                <a:effectLst/>
                <a:uLnTx/>
                <a:uFillTx/>
                <a:latin typeface="Verdana" panose="020B0604030504040204" pitchFamily="34" charset="0"/>
                <a:ea typeface="宋体" panose="02010600030101010101" pitchFamily="2" charset="-122"/>
                <a:cs typeface="+mn-cs"/>
              </a:rPr>
              <a:t>‹#›</a:t>
            </a:fld>
            <a:endParaRPr kumimoji="0" lang="zh-CN" altLang="en-US" sz="1100" b="0" i="0" u="none" strike="noStrike" kern="1200" cap="none" spc="0" normalizeH="0" baseline="0" noProof="0" smtClean="0">
              <a:ln>
                <a:noFill/>
              </a:ln>
              <a:solidFill>
                <a:srgbClr val="898989"/>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sldLayout>
</file>

<file path=ppt/slideLayouts/slideLayout45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333500"/>
            <a:ext cx="4038600" cy="37719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333500"/>
            <a:ext cx="4038600" cy="37719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100" b="0" i="0" u="none" strike="noStrike" kern="1200" cap="none" spc="0" normalizeH="0" baseline="0" noProof="0">
              <a:ln>
                <a:noFill/>
              </a:ln>
              <a:solidFill>
                <a:srgbClr val="898989"/>
              </a:solidFill>
              <a:effectLst/>
              <a:uLnTx/>
              <a:uFillTx/>
              <a:latin typeface="Verdana" panose="020B060403050404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100" b="0" i="0" u="none" strike="noStrike" kern="1200" cap="none" spc="0" normalizeH="0" baseline="0" noProof="0">
              <a:ln>
                <a:noFill/>
              </a:ln>
              <a:solidFill>
                <a:srgbClr val="898989"/>
              </a:solidFill>
              <a:effectLst/>
              <a:uLnTx/>
              <a:uFillTx/>
              <a:latin typeface="Verdana" panose="020B060403050404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defRPr/>
            </a:pPr>
            <a:fld id="{DB9FDC4F-6FB6-4A8B-BAD0-6B11FA93E92D}" type="slidenum">
              <a:rPr kumimoji="0" lang="zh-CN" altLang="en-US" sz="1100" b="0" i="0" u="none" strike="noStrike" kern="1200" cap="none" spc="0" normalizeH="0" baseline="0" noProof="0" smtClean="0">
                <a:ln>
                  <a:noFill/>
                </a:ln>
                <a:solidFill>
                  <a:srgbClr val="898989"/>
                </a:solidFill>
                <a:effectLst/>
                <a:uLnTx/>
                <a:uFillTx/>
                <a:latin typeface="Verdana" panose="020B0604030504040204" pitchFamily="34" charset="0"/>
                <a:ea typeface="宋体" panose="02010600030101010101" pitchFamily="2" charset="-122"/>
                <a:cs typeface="+mn-cs"/>
              </a:rPr>
              <a:t>‹#›</a:t>
            </a:fld>
            <a:endParaRPr kumimoji="0" lang="zh-CN" altLang="en-US" sz="1100" b="0" i="0" u="none" strike="noStrike" kern="1200" cap="none" spc="0" normalizeH="0" baseline="0" noProof="0" smtClean="0">
              <a:ln>
                <a:noFill/>
              </a:ln>
              <a:solidFill>
                <a:srgbClr val="898989"/>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sldLayout>
</file>

<file path=ppt/slideLayouts/slideLayout45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279525"/>
            <a:ext cx="4040188" cy="5334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812925"/>
            <a:ext cx="4040188" cy="32924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279525"/>
            <a:ext cx="4041775" cy="5334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1812925"/>
            <a:ext cx="4041775" cy="32924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100" b="0" i="0" u="none" strike="noStrike" kern="1200" cap="none" spc="0" normalizeH="0" baseline="0" noProof="0">
              <a:ln>
                <a:noFill/>
              </a:ln>
              <a:solidFill>
                <a:srgbClr val="898989"/>
              </a:solidFill>
              <a:effectLst/>
              <a:uLnTx/>
              <a:uFillTx/>
              <a:latin typeface="Verdana" panose="020B060403050404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100" b="0" i="0" u="none" strike="noStrike" kern="1200" cap="none" spc="0" normalizeH="0" baseline="0" noProof="0">
              <a:ln>
                <a:noFill/>
              </a:ln>
              <a:solidFill>
                <a:srgbClr val="898989"/>
              </a:solidFill>
              <a:effectLst/>
              <a:uLnTx/>
              <a:uFillTx/>
              <a:latin typeface="Verdana" panose="020B060403050404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defRPr/>
            </a:pPr>
            <a:fld id="{DB9FDC4F-6FB6-4A8B-BAD0-6B11FA93E92D}" type="slidenum">
              <a:rPr kumimoji="0" lang="zh-CN" altLang="en-US" sz="1100" b="0" i="0" u="none" strike="noStrike" kern="1200" cap="none" spc="0" normalizeH="0" baseline="0" noProof="0" smtClean="0">
                <a:ln>
                  <a:noFill/>
                </a:ln>
                <a:solidFill>
                  <a:srgbClr val="898989"/>
                </a:solidFill>
                <a:effectLst/>
                <a:uLnTx/>
                <a:uFillTx/>
                <a:latin typeface="Verdana" panose="020B0604030504040204" pitchFamily="34" charset="0"/>
                <a:ea typeface="宋体" panose="02010600030101010101" pitchFamily="2" charset="-122"/>
                <a:cs typeface="+mn-cs"/>
              </a:rPr>
              <a:t>‹#›</a:t>
            </a:fld>
            <a:endParaRPr kumimoji="0" lang="zh-CN" altLang="en-US" sz="1100" b="0" i="0" u="none" strike="noStrike" kern="1200" cap="none" spc="0" normalizeH="0" baseline="0" noProof="0" smtClean="0">
              <a:ln>
                <a:noFill/>
              </a:ln>
              <a:solidFill>
                <a:srgbClr val="898989"/>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sldLayout>
</file>

<file path=ppt/slideLayouts/slideLayout45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100" b="0" i="0" u="none" strike="noStrike" kern="1200" cap="none" spc="0" normalizeH="0" baseline="0" noProof="0">
              <a:ln>
                <a:noFill/>
              </a:ln>
              <a:solidFill>
                <a:srgbClr val="898989"/>
              </a:solidFill>
              <a:effectLst/>
              <a:uLnTx/>
              <a:uFillTx/>
              <a:latin typeface="Verdana" panose="020B060403050404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100" b="0" i="0" u="none" strike="noStrike" kern="1200" cap="none" spc="0" normalizeH="0" baseline="0" noProof="0">
              <a:ln>
                <a:noFill/>
              </a:ln>
              <a:solidFill>
                <a:srgbClr val="898989"/>
              </a:solidFill>
              <a:effectLst/>
              <a:uLnTx/>
              <a:uFillTx/>
              <a:latin typeface="Verdana" panose="020B060403050404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defRPr/>
            </a:pPr>
            <a:fld id="{DB9FDC4F-6FB6-4A8B-BAD0-6B11FA93E92D}" type="slidenum">
              <a:rPr kumimoji="0" lang="zh-CN" altLang="en-US" sz="1100" b="0" i="0" u="none" strike="noStrike" kern="1200" cap="none" spc="0" normalizeH="0" baseline="0" noProof="0" smtClean="0">
                <a:ln>
                  <a:noFill/>
                </a:ln>
                <a:solidFill>
                  <a:srgbClr val="898989"/>
                </a:solidFill>
                <a:effectLst/>
                <a:uLnTx/>
                <a:uFillTx/>
                <a:latin typeface="Verdana" panose="020B0604030504040204" pitchFamily="34" charset="0"/>
                <a:ea typeface="宋体" panose="02010600030101010101" pitchFamily="2" charset="-122"/>
                <a:cs typeface="+mn-cs"/>
              </a:rPr>
              <a:t>‹#›</a:t>
            </a:fld>
            <a:endParaRPr kumimoji="0" lang="zh-CN" altLang="en-US" sz="1100" b="0" i="0" u="none" strike="noStrike" kern="1200" cap="none" spc="0" normalizeH="0" baseline="0" noProof="0" smtClean="0">
              <a:ln>
                <a:noFill/>
              </a:ln>
              <a:solidFill>
                <a:srgbClr val="898989"/>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sldLayout>
</file>

<file path=ppt/slideLayouts/slideLayout45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100" b="0" i="0" u="none" strike="noStrike" kern="1200" cap="none" spc="0" normalizeH="0" baseline="0" noProof="0">
              <a:ln>
                <a:noFill/>
              </a:ln>
              <a:solidFill>
                <a:srgbClr val="898989"/>
              </a:solidFill>
              <a:effectLst/>
              <a:uLnTx/>
              <a:uFillTx/>
              <a:latin typeface="Verdana" panose="020B060403050404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100" b="0" i="0" u="none" strike="noStrike" kern="1200" cap="none" spc="0" normalizeH="0" baseline="0" noProof="0">
              <a:ln>
                <a:noFill/>
              </a:ln>
              <a:solidFill>
                <a:srgbClr val="898989"/>
              </a:solidFill>
              <a:effectLst/>
              <a:uLnTx/>
              <a:uFillTx/>
              <a:latin typeface="Verdana" panose="020B060403050404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defRPr/>
            </a:pPr>
            <a:fld id="{DB9FDC4F-6FB6-4A8B-BAD0-6B11FA93E92D}" type="slidenum">
              <a:rPr kumimoji="0" lang="zh-CN" altLang="en-US" sz="1100" b="0" i="0" u="none" strike="noStrike" kern="1200" cap="none" spc="0" normalizeH="0" baseline="0" noProof="0" smtClean="0">
                <a:ln>
                  <a:noFill/>
                </a:ln>
                <a:solidFill>
                  <a:srgbClr val="898989"/>
                </a:solidFill>
                <a:effectLst/>
                <a:uLnTx/>
                <a:uFillTx/>
                <a:latin typeface="Verdana" panose="020B0604030504040204" pitchFamily="34" charset="0"/>
                <a:ea typeface="宋体" panose="02010600030101010101" pitchFamily="2" charset="-122"/>
                <a:cs typeface="+mn-cs"/>
              </a:rPr>
              <a:t>‹#›</a:t>
            </a:fld>
            <a:endParaRPr kumimoji="0" lang="zh-CN" altLang="en-US" sz="1100" b="0" i="0" u="none" strike="noStrike" kern="1200" cap="none" spc="0" normalizeH="0" baseline="0" noProof="0" smtClean="0">
              <a:ln>
                <a:noFill/>
              </a:ln>
              <a:solidFill>
                <a:srgbClr val="898989"/>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sldLayout>
</file>

<file path=ppt/slideLayouts/slideLayout45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27013"/>
            <a:ext cx="3008313" cy="968375"/>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27013"/>
            <a:ext cx="5111750" cy="48783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195388"/>
            <a:ext cx="3008313" cy="39100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100" b="0" i="0" u="none" strike="noStrike" kern="1200" cap="none" spc="0" normalizeH="0" baseline="0" noProof="0">
              <a:ln>
                <a:noFill/>
              </a:ln>
              <a:solidFill>
                <a:srgbClr val="898989"/>
              </a:solidFill>
              <a:effectLst/>
              <a:uLnTx/>
              <a:uFillTx/>
              <a:latin typeface="Verdana" panose="020B060403050404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100" b="0" i="0" u="none" strike="noStrike" kern="1200" cap="none" spc="0" normalizeH="0" baseline="0" noProof="0">
              <a:ln>
                <a:noFill/>
              </a:ln>
              <a:solidFill>
                <a:srgbClr val="898989"/>
              </a:solidFill>
              <a:effectLst/>
              <a:uLnTx/>
              <a:uFillTx/>
              <a:latin typeface="Verdana" panose="020B060403050404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defRPr/>
            </a:pPr>
            <a:fld id="{DB9FDC4F-6FB6-4A8B-BAD0-6B11FA93E92D}" type="slidenum">
              <a:rPr kumimoji="0" lang="zh-CN" altLang="en-US" sz="1100" b="0" i="0" u="none" strike="noStrike" kern="1200" cap="none" spc="0" normalizeH="0" baseline="0" noProof="0" smtClean="0">
                <a:ln>
                  <a:noFill/>
                </a:ln>
                <a:solidFill>
                  <a:srgbClr val="898989"/>
                </a:solidFill>
                <a:effectLst/>
                <a:uLnTx/>
                <a:uFillTx/>
                <a:latin typeface="Verdana" panose="020B0604030504040204" pitchFamily="34" charset="0"/>
                <a:ea typeface="宋体" panose="02010600030101010101" pitchFamily="2" charset="-122"/>
                <a:cs typeface="+mn-cs"/>
              </a:rPr>
              <a:t>‹#›</a:t>
            </a:fld>
            <a:endParaRPr kumimoji="0" lang="zh-CN" altLang="en-US" sz="1100" b="0" i="0" u="none" strike="noStrike" kern="1200" cap="none" spc="0" normalizeH="0" baseline="0" noProof="0" smtClean="0">
              <a:ln>
                <a:noFill/>
              </a:ln>
              <a:solidFill>
                <a:srgbClr val="898989"/>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600"/>
            <a:ext cx="8229600" cy="9525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333500"/>
            <a:ext cx="8229600" cy="3771900"/>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25994C00-DD03-48DF-A4D9-B3D09B8FE5EE}" type="slidenum">
              <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rPr>
              <a:t>‹#›</a:t>
            </a:fld>
            <a:endPar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endParaRPr>
          </a:p>
        </p:txBody>
      </p:sp>
    </p:spTree>
  </p:cSld>
  <p:clrMapOvr>
    <a:masterClrMapping/>
  </p:clrMapOvr>
  <p:transition>
    <p:fade/>
  </p:transition>
</p:sldLayout>
</file>

<file path=ppt/slideLayouts/slideLayout46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000500"/>
            <a:ext cx="5486400" cy="473075"/>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511175"/>
            <a:ext cx="5486400" cy="3429000"/>
          </a:xfrm>
        </p:spPr>
        <p:txBody>
          <a:bodyPr vert="horz" wrap="square" lIns="81043" tIns="40522" rIns="81043" bIns="40522"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4473575"/>
            <a:ext cx="5486400" cy="66992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100" b="0" i="0" u="none" strike="noStrike" kern="1200" cap="none" spc="0" normalizeH="0" baseline="0" noProof="0">
              <a:ln>
                <a:noFill/>
              </a:ln>
              <a:solidFill>
                <a:srgbClr val="898989"/>
              </a:solidFill>
              <a:effectLst/>
              <a:uLnTx/>
              <a:uFillTx/>
              <a:latin typeface="Verdana" panose="020B060403050404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100" b="0" i="0" u="none" strike="noStrike" kern="1200" cap="none" spc="0" normalizeH="0" baseline="0" noProof="0">
              <a:ln>
                <a:noFill/>
              </a:ln>
              <a:solidFill>
                <a:srgbClr val="898989"/>
              </a:solidFill>
              <a:effectLst/>
              <a:uLnTx/>
              <a:uFillTx/>
              <a:latin typeface="Verdana" panose="020B060403050404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defRPr/>
            </a:pPr>
            <a:fld id="{DB9FDC4F-6FB6-4A8B-BAD0-6B11FA93E92D}" type="slidenum">
              <a:rPr kumimoji="0" lang="zh-CN" altLang="en-US" sz="1100" b="0" i="0" u="none" strike="noStrike" kern="1200" cap="none" spc="0" normalizeH="0" baseline="0" noProof="0" smtClean="0">
                <a:ln>
                  <a:noFill/>
                </a:ln>
                <a:solidFill>
                  <a:srgbClr val="898989"/>
                </a:solidFill>
                <a:effectLst/>
                <a:uLnTx/>
                <a:uFillTx/>
                <a:latin typeface="Verdana" panose="020B0604030504040204" pitchFamily="34" charset="0"/>
                <a:ea typeface="宋体" panose="02010600030101010101" pitchFamily="2" charset="-122"/>
                <a:cs typeface="+mn-cs"/>
              </a:rPr>
              <a:t>‹#›</a:t>
            </a:fld>
            <a:endParaRPr kumimoji="0" lang="zh-CN" altLang="en-US" sz="1100" b="0" i="0" u="none" strike="noStrike" kern="1200" cap="none" spc="0" normalizeH="0" baseline="0" noProof="0" smtClean="0">
              <a:ln>
                <a:noFill/>
              </a:ln>
              <a:solidFill>
                <a:srgbClr val="898989"/>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sldLayout>
</file>

<file path=ppt/slideLayouts/slideLayout46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100" b="0" i="0" u="none" strike="noStrike" kern="1200" cap="none" spc="0" normalizeH="0" baseline="0" noProof="0">
              <a:ln>
                <a:noFill/>
              </a:ln>
              <a:solidFill>
                <a:srgbClr val="898989"/>
              </a:solidFill>
              <a:effectLst/>
              <a:uLnTx/>
              <a:uFillTx/>
              <a:latin typeface="Verdana" panose="020B060403050404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100" b="0" i="0" u="none" strike="noStrike" kern="1200" cap="none" spc="0" normalizeH="0" baseline="0" noProof="0">
              <a:ln>
                <a:noFill/>
              </a:ln>
              <a:solidFill>
                <a:srgbClr val="898989"/>
              </a:solidFill>
              <a:effectLst/>
              <a:uLnTx/>
              <a:uFillTx/>
              <a:latin typeface="Verdana" panose="020B060403050404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defRPr/>
            </a:pPr>
            <a:fld id="{DB9FDC4F-6FB6-4A8B-BAD0-6B11FA93E92D}" type="slidenum">
              <a:rPr kumimoji="0" lang="zh-CN" altLang="en-US" sz="1100" b="0" i="0" u="none" strike="noStrike" kern="1200" cap="none" spc="0" normalizeH="0" baseline="0" noProof="0" smtClean="0">
                <a:ln>
                  <a:noFill/>
                </a:ln>
                <a:solidFill>
                  <a:srgbClr val="898989"/>
                </a:solidFill>
                <a:effectLst/>
                <a:uLnTx/>
                <a:uFillTx/>
                <a:latin typeface="Verdana" panose="020B0604030504040204" pitchFamily="34" charset="0"/>
                <a:ea typeface="宋体" panose="02010600030101010101" pitchFamily="2" charset="-122"/>
                <a:cs typeface="+mn-cs"/>
              </a:rPr>
              <a:t>‹#›</a:t>
            </a:fld>
            <a:endParaRPr kumimoji="0" lang="zh-CN" altLang="en-US" sz="1100" b="0" i="0" u="none" strike="noStrike" kern="1200" cap="none" spc="0" normalizeH="0" baseline="0" noProof="0" smtClean="0">
              <a:ln>
                <a:noFill/>
              </a:ln>
              <a:solidFill>
                <a:srgbClr val="898989"/>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sldLayout>
</file>

<file path=ppt/slideLayouts/slideLayout46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28600"/>
            <a:ext cx="2057400" cy="48768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28600"/>
            <a:ext cx="6019800" cy="48768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100" b="0" i="0" u="none" strike="noStrike" kern="1200" cap="none" spc="0" normalizeH="0" baseline="0" noProof="0">
              <a:ln>
                <a:noFill/>
              </a:ln>
              <a:solidFill>
                <a:srgbClr val="898989"/>
              </a:solidFill>
              <a:effectLst/>
              <a:uLnTx/>
              <a:uFillTx/>
              <a:latin typeface="Verdana" panose="020B060403050404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100" b="0" i="0" u="none" strike="noStrike" kern="1200" cap="none" spc="0" normalizeH="0" baseline="0" noProof="0">
              <a:ln>
                <a:noFill/>
              </a:ln>
              <a:solidFill>
                <a:srgbClr val="898989"/>
              </a:solidFill>
              <a:effectLst/>
              <a:uLnTx/>
              <a:uFillTx/>
              <a:latin typeface="Verdana" panose="020B060403050404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defRPr/>
            </a:pPr>
            <a:fld id="{DB9FDC4F-6FB6-4A8B-BAD0-6B11FA93E92D}" type="slidenum">
              <a:rPr kumimoji="0" lang="zh-CN" altLang="en-US" sz="1100" b="0" i="0" u="none" strike="noStrike" kern="1200" cap="none" spc="0" normalizeH="0" baseline="0" noProof="0" smtClean="0">
                <a:ln>
                  <a:noFill/>
                </a:ln>
                <a:solidFill>
                  <a:srgbClr val="898989"/>
                </a:solidFill>
                <a:effectLst/>
                <a:uLnTx/>
                <a:uFillTx/>
                <a:latin typeface="Verdana" panose="020B0604030504040204" pitchFamily="34" charset="0"/>
                <a:ea typeface="宋体" panose="02010600030101010101" pitchFamily="2" charset="-122"/>
                <a:cs typeface="+mn-cs"/>
              </a:rPr>
              <a:t>‹#›</a:t>
            </a:fld>
            <a:endParaRPr kumimoji="0" lang="zh-CN" altLang="en-US" sz="1100" b="0" i="0" u="none" strike="noStrike" kern="1200" cap="none" spc="0" normalizeH="0" baseline="0" noProof="0" smtClean="0">
              <a:ln>
                <a:noFill/>
              </a:ln>
              <a:solidFill>
                <a:srgbClr val="898989"/>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sldLayout>
</file>

<file path=ppt/slideLayouts/slideLayout46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774825"/>
            <a:ext cx="7772400" cy="1225550"/>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238500"/>
            <a:ext cx="6400800" cy="14605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100" b="0" i="0" u="none" strike="noStrike" kern="1200" cap="none" spc="0" normalizeH="0" baseline="0" noProof="0">
              <a:ln>
                <a:noFill/>
              </a:ln>
              <a:solidFill>
                <a:srgbClr val="898989"/>
              </a:solidFill>
              <a:effectLst/>
              <a:uLnTx/>
              <a:uFillTx/>
              <a:latin typeface="Verdana" panose="020B060403050404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100" b="0" i="0" u="none" strike="noStrike" kern="1200" cap="none" spc="0" normalizeH="0" baseline="0" noProof="0">
              <a:ln>
                <a:noFill/>
              </a:ln>
              <a:solidFill>
                <a:srgbClr val="898989"/>
              </a:solidFill>
              <a:effectLst/>
              <a:uLnTx/>
              <a:uFillTx/>
              <a:latin typeface="Verdana" panose="020B060403050404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defRPr/>
            </a:pPr>
            <a:fld id="{E5746593-FB3F-4B6B-B1D8-A41745E76114}" type="slidenum">
              <a:rPr kumimoji="0" lang="zh-CN" altLang="en-US" sz="1100" b="0" i="0" u="none" strike="noStrike" kern="1200" cap="none" spc="0" normalizeH="0" baseline="0" noProof="0" smtClean="0">
                <a:ln>
                  <a:noFill/>
                </a:ln>
                <a:solidFill>
                  <a:srgbClr val="898989"/>
                </a:solidFill>
                <a:effectLst/>
                <a:uLnTx/>
                <a:uFillTx/>
                <a:latin typeface="Verdana" panose="020B0604030504040204" pitchFamily="34" charset="0"/>
                <a:ea typeface="宋体" panose="02010600030101010101" pitchFamily="2" charset="-122"/>
                <a:cs typeface="+mn-cs"/>
              </a:rPr>
              <a:t>‹#›</a:t>
            </a:fld>
            <a:endParaRPr kumimoji="0" lang="zh-CN" altLang="en-US" sz="1100" b="0" i="0" u="none" strike="noStrike" kern="1200" cap="none" spc="0" normalizeH="0" baseline="0" noProof="0" smtClean="0">
              <a:ln>
                <a:noFill/>
              </a:ln>
              <a:solidFill>
                <a:srgbClr val="898989"/>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sldLayout>
</file>

<file path=ppt/slideLayouts/slideLayout46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100" b="0" i="0" u="none" strike="noStrike" kern="1200" cap="none" spc="0" normalizeH="0" baseline="0" noProof="0">
              <a:ln>
                <a:noFill/>
              </a:ln>
              <a:solidFill>
                <a:srgbClr val="898989"/>
              </a:solidFill>
              <a:effectLst/>
              <a:uLnTx/>
              <a:uFillTx/>
              <a:latin typeface="Verdana" panose="020B060403050404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100" b="0" i="0" u="none" strike="noStrike" kern="1200" cap="none" spc="0" normalizeH="0" baseline="0" noProof="0">
              <a:ln>
                <a:noFill/>
              </a:ln>
              <a:solidFill>
                <a:srgbClr val="898989"/>
              </a:solidFill>
              <a:effectLst/>
              <a:uLnTx/>
              <a:uFillTx/>
              <a:latin typeface="Verdana" panose="020B060403050404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defRPr/>
            </a:pPr>
            <a:fld id="{E5746593-FB3F-4B6B-B1D8-A41745E76114}" type="slidenum">
              <a:rPr kumimoji="0" lang="zh-CN" altLang="en-US" sz="1100" b="0" i="0" u="none" strike="noStrike" kern="1200" cap="none" spc="0" normalizeH="0" baseline="0" noProof="0" smtClean="0">
                <a:ln>
                  <a:noFill/>
                </a:ln>
                <a:solidFill>
                  <a:srgbClr val="898989"/>
                </a:solidFill>
                <a:effectLst/>
                <a:uLnTx/>
                <a:uFillTx/>
                <a:latin typeface="Verdana" panose="020B0604030504040204" pitchFamily="34" charset="0"/>
                <a:ea typeface="宋体" panose="02010600030101010101" pitchFamily="2" charset="-122"/>
                <a:cs typeface="+mn-cs"/>
              </a:rPr>
              <a:t>‹#›</a:t>
            </a:fld>
            <a:endParaRPr kumimoji="0" lang="zh-CN" altLang="en-US" sz="1100" b="0" i="0" u="none" strike="noStrike" kern="1200" cap="none" spc="0" normalizeH="0" baseline="0" noProof="0" smtClean="0">
              <a:ln>
                <a:noFill/>
              </a:ln>
              <a:solidFill>
                <a:srgbClr val="898989"/>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sldLayout>
</file>

<file path=ppt/slideLayouts/slideLayout46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671888"/>
            <a:ext cx="7772400" cy="1135062"/>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422525"/>
            <a:ext cx="7772400" cy="1249363"/>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100" b="0" i="0" u="none" strike="noStrike" kern="1200" cap="none" spc="0" normalizeH="0" baseline="0" noProof="0">
              <a:ln>
                <a:noFill/>
              </a:ln>
              <a:solidFill>
                <a:srgbClr val="898989"/>
              </a:solidFill>
              <a:effectLst/>
              <a:uLnTx/>
              <a:uFillTx/>
              <a:latin typeface="Verdana" panose="020B060403050404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100" b="0" i="0" u="none" strike="noStrike" kern="1200" cap="none" spc="0" normalizeH="0" baseline="0" noProof="0">
              <a:ln>
                <a:noFill/>
              </a:ln>
              <a:solidFill>
                <a:srgbClr val="898989"/>
              </a:solidFill>
              <a:effectLst/>
              <a:uLnTx/>
              <a:uFillTx/>
              <a:latin typeface="Verdana" panose="020B060403050404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defRPr/>
            </a:pPr>
            <a:fld id="{E5746593-FB3F-4B6B-B1D8-A41745E76114}" type="slidenum">
              <a:rPr kumimoji="0" lang="zh-CN" altLang="en-US" sz="1100" b="0" i="0" u="none" strike="noStrike" kern="1200" cap="none" spc="0" normalizeH="0" baseline="0" noProof="0" smtClean="0">
                <a:ln>
                  <a:noFill/>
                </a:ln>
                <a:solidFill>
                  <a:srgbClr val="898989"/>
                </a:solidFill>
                <a:effectLst/>
                <a:uLnTx/>
                <a:uFillTx/>
                <a:latin typeface="Verdana" panose="020B0604030504040204" pitchFamily="34" charset="0"/>
                <a:ea typeface="宋体" panose="02010600030101010101" pitchFamily="2" charset="-122"/>
                <a:cs typeface="+mn-cs"/>
              </a:rPr>
              <a:t>‹#›</a:t>
            </a:fld>
            <a:endParaRPr kumimoji="0" lang="zh-CN" altLang="en-US" sz="1100" b="0" i="0" u="none" strike="noStrike" kern="1200" cap="none" spc="0" normalizeH="0" baseline="0" noProof="0" smtClean="0">
              <a:ln>
                <a:noFill/>
              </a:ln>
              <a:solidFill>
                <a:srgbClr val="898989"/>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sldLayout>
</file>

<file path=ppt/slideLayouts/slideLayout46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333500"/>
            <a:ext cx="4038600" cy="37719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333500"/>
            <a:ext cx="4038600" cy="37719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100" b="0" i="0" u="none" strike="noStrike" kern="1200" cap="none" spc="0" normalizeH="0" baseline="0" noProof="0">
              <a:ln>
                <a:noFill/>
              </a:ln>
              <a:solidFill>
                <a:srgbClr val="898989"/>
              </a:solidFill>
              <a:effectLst/>
              <a:uLnTx/>
              <a:uFillTx/>
              <a:latin typeface="Verdana" panose="020B060403050404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100" b="0" i="0" u="none" strike="noStrike" kern="1200" cap="none" spc="0" normalizeH="0" baseline="0" noProof="0">
              <a:ln>
                <a:noFill/>
              </a:ln>
              <a:solidFill>
                <a:srgbClr val="898989"/>
              </a:solidFill>
              <a:effectLst/>
              <a:uLnTx/>
              <a:uFillTx/>
              <a:latin typeface="Verdana" panose="020B060403050404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defRPr/>
            </a:pPr>
            <a:fld id="{E5746593-FB3F-4B6B-B1D8-A41745E76114}" type="slidenum">
              <a:rPr kumimoji="0" lang="zh-CN" altLang="en-US" sz="1100" b="0" i="0" u="none" strike="noStrike" kern="1200" cap="none" spc="0" normalizeH="0" baseline="0" noProof="0" smtClean="0">
                <a:ln>
                  <a:noFill/>
                </a:ln>
                <a:solidFill>
                  <a:srgbClr val="898989"/>
                </a:solidFill>
                <a:effectLst/>
                <a:uLnTx/>
                <a:uFillTx/>
                <a:latin typeface="Verdana" panose="020B0604030504040204" pitchFamily="34" charset="0"/>
                <a:ea typeface="宋体" panose="02010600030101010101" pitchFamily="2" charset="-122"/>
                <a:cs typeface="+mn-cs"/>
              </a:rPr>
              <a:t>‹#›</a:t>
            </a:fld>
            <a:endParaRPr kumimoji="0" lang="zh-CN" altLang="en-US" sz="1100" b="0" i="0" u="none" strike="noStrike" kern="1200" cap="none" spc="0" normalizeH="0" baseline="0" noProof="0" smtClean="0">
              <a:ln>
                <a:noFill/>
              </a:ln>
              <a:solidFill>
                <a:srgbClr val="898989"/>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sldLayout>
</file>

<file path=ppt/slideLayouts/slideLayout46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279525"/>
            <a:ext cx="4040188" cy="5334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812925"/>
            <a:ext cx="4040188" cy="32924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279525"/>
            <a:ext cx="4041775" cy="5334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1812925"/>
            <a:ext cx="4041775" cy="32924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100" b="0" i="0" u="none" strike="noStrike" kern="1200" cap="none" spc="0" normalizeH="0" baseline="0" noProof="0">
              <a:ln>
                <a:noFill/>
              </a:ln>
              <a:solidFill>
                <a:srgbClr val="898989"/>
              </a:solidFill>
              <a:effectLst/>
              <a:uLnTx/>
              <a:uFillTx/>
              <a:latin typeface="Verdana" panose="020B060403050404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100" b="0" i="0" u="none" strike="noStrike" kern="1200" cap="none" spc="0" normalizeH="0" baseline="0" noProof="0">
              <a:ln>
                <a:noFill/>
              </a:ln>
              <a:solidFill>
                <a:srgbClr val="898989"/>
              </a:solidFill>
              <a:effectLst/>
              <a:uLnTx/>
              <a:uFillTx/>
              <a:latin typeface="Verdana" panose="020B060403050404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defRPr/>
            </a:pPr>
            <a:fld id="{E5746593-FB3F-4B6B-B1D8-A41745E76114}" type="slidenum">
              <a:rPr kumimoji="0" lang="zh-CN" altLang="en-US" sz="1100" b="0" i="0" u="none" strike="noStrike" kern="1200" cap="none" spc="0" normalizeH="0" baseline="0" noProof="0" smtClean="0">
                <a:ln>
                  <a:noFill/>
                </a:ln>
                <a:solidFill>
                  <a:srgbClr val="898989"/>
                </a:solidFill>
                <a:effectLst/>
                <a:uLnTx/>
                <a:uFillTx/>
                <a:latin typeface="Verdana" panose="020B0604030504040204" pitchFamily="34" charset="0"/>
                <a:ea typeface="宋体" panose="02010600030101010101" pitchFamily="2" charset="-122"/>
                <a:cs typeface="+mn-cs"/>
              </a:rPr>
              <a:t>‹#›</a:t>
            </a:fld>
            <a:endParaRPr kumimoji="0" lang="zh-CN" altLang="en-US" sz="1100" b="0" i="0" u="none" strike="noStrike" kern="1200" cap="none" spc="0" normalizeH="0" baseline="0" noProof="0" smtClean="0">
              <a:ln>
                <a:noFill/>
              </a:ln>
              <a:solidFill>
                <a:srgbClr val="898989"/>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sldLayout>
</file>

<file path=ppt/slideLayouts/slideLayout46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100" b="0" i="0" u="none" strike="noStrike" kern="1200" cap="none" spc="0" normalizeH="0" baseline="0" noProof="0">
              <a:ln>
                <a:noFill/>
              </a:ln>
              <a:solidFill>
                <a:srgbClr val="898989"/>
              </a:solidFill>
              <a:effectLst/>
              <a:uLnTx/>
              <a:uFillTx/>
              <a:latin typeface="Verdana" panose="020B060403050404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100" b="0" i="0" u="none" strike="noStrike" kern="1200" cap="none" spc="0" normalizeH="0" baseline="0" noProof="0">
              <a:ln>
                <a:noFill/>
              </a:ln>
              <a:solidFill>
                <a:srgbClr val="898989"/>
              </a:solidFill>
              <a:effectLst/>
              <a:uLnTx/>
              <a:uFillTx/>
              <a:latin typeface="Verdana" panose="020B060403050404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defRPr/>
            </a:pPr>
            <a:fld id="{E5746593-FB3F-4B6B-B1D8-A41745E76114}" type="slidenum">
              <a:rPr kumimoji="0" lang="zh-CN" altLang="en-US" sz="1100" b="0" i="0" u="none" strike="noStrike" kern="1200" cap="none" spc="0" normalizeH="0" baseline="0" noProof="0" smtClean="0">
                <a:ln>
                  <a:noFill/>
                </a:ln>
                <a:solidFill>
                  <a:srgbClr val="898989"/>
                </a:solidFill>
                <a:effectLst/>
                <a:uLnTx/>
                <a:uFillTx/>
                <a:latin typeface="Verdana" panose="020B0604030504040204" pitchFamily="34" charset="0"/>
                <a:ea typeface="宋体" panose="02010600030101010101" pitchFamily="2" charset="-122"/>
                <a:cs typeface="+mn-cs"/>
              </a:rPr>
              <a:t>‹#›</a:t>
            </a:fld>
            <a:endParaRPr kumimoji="0" lang="zh-CN" altLang="en-US" sz="1100" b="0" i="0" u="none" strike="noStrike" kern="1200" cap="none" spc="0" normalizeH="0" baseline="0" noProof="0" smtClean="0">
              <a:ln>
                <a:noFill/>
              </a:ln>
              <a:solidFill>
                <a:srgbClr val="898989"/>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sldLayout>
</file>

<file path=ppt/slideLayouts/slideLayout46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100" b="0" i="0" u="none" strike="noStrike" kern="1200" cap="none" spc="0" normalizeH="0" baseline="0" noProof="0">
              <a:ln>
                <a:noFill/>
              </a:ln>
              <a:solidFill>
                <a:srgbClr val="898989"/>
              </a:solidFill>
              <a:effectLst/>
              <a:uLnTx/>
              <a:uFillTx/>
              <a:latin typeface="Verdana" panose="020B060403050404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100" b="0" i="0" u="none" strike="noStrike" kern="1200" cap="none" spc="0" normalizeH="0" baseline="0" noProof="0">
              <a:ln>
                <a:noFill/>
              </a:ln>
              <a:solidFill>
                <a:srgbClr val="898989"/>
              </a:solidFill>
              <a:effectLst/>
              <a:uLnTx/>
              <a:uFillTx/>
              <a:latin typeface="Verdana" panose="020B060403050404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defRPr/>
            </a:pPr>
            <a:fld id="{E5746593-FB3F-4B6B-B1D8-A41745E76114}" type="slidenum">
              <a:rPr kumimoji="0" lang="zh-CN" altLang="en-US" sz="1100" b="0" i="0" u="none" strike="noStrike" kern="1200" cap="none" spc="0" normalizeH="0" baseline="0" noProof="0" smtClean="0">
                <a:ln>
                  <a:noFill/>
                </a:ln>
                <a:solidFill>
                  <a:srgbClr val="898989"/>
                </a:solidFill>
                <a:effectLst/>
                <a:uLnTx/>
                <a:uFillTx/>
                <a:latin typeface="Verdana" panose="020B0604030504040204" pitchFamily="34" charset="0"/>
                <a:ea typeface="宋体" panose="02010600030101010101" pitchFamily="2" charset="-122"/>
                <a:cs typeface="+mn-cs"/>
              </a:rPr>
              <a:t>‹#›</a:t>
            </a:fld>
            <a:endParaRPr kumimoji="0" lang="zh-CN" altLang="en-US" sz="1100" b="0" i="0" u="none" strike="noStrike" kern="1200" cap="none" spc="0" normalizeH="0" baseline="0" noProof="0" smtClean="0">
              <a:ln>
                <a:noFill/>
              </a:ln>
              <a:solidFill>
                <a:srgbClr val="898989"/>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671888"/>
            <a:ext cx="7772400" cy="1135062"/>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422525"/>
            <a:ext cx="7772400" cy="1249363"/>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25994C00-DD03-48DF-A4D9-B3D09B8FE5EE}" type="slidenum">
              <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rPr>
              <a:t>‹#›</a:t>
            </a:fld>
            <a:endPar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endParaRPr>
          </a:p>
        </p:txBody>
      </p:sp>
    </p:spTree>
  </p:cSld>
  <p:clrMapOvr>
    <a:masterClrMapping/>
  </p:clrMapOvr>
  <p:transition>
    <p:fade/>
  </p:transition>
</p:sldLayout>
</file>

<file path=ppt/slideLayouts/slideLayout47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27013"/>
            <a:ext cx="3008313" cy="968375"/>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27013"/>
            <a:ext cx="5111750" cy="48783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195388"/>
            <a:ext cx="3008313" cy="39100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100" b="0" i="0" u="none" strike="noStrike" kern="1200" cap="none" spc="0" normalizeH="0" baseline="0" noProof="0">
              <a:ln>
                <a:noFill/>
              </a:ln>
              <a:solidFill>
                <a:srgbClr val="898989"/>
              </a:solidFill>
              <a:effectLst/>
              <a:uLnTx/>
              <a:uFillTx/>
              <a:latin typeface="Verdana" panose="020B060403050404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100" b="0" i="0" u="none" strike="noStrike" kern="1200" cap="none" spc="0" normalizeH="0" baseline="0" noProof="0">
              <a:ln>
                <a:noFill/>
              </a:ln>
              <a:solidFill>
                <a:srgbClr val="898989"/>
              </a:solidFill>
              <a:effectLst/>
              <a:uLnTx/>
              <a:uFillTx/>
              <a:latin typeface="Verdana" panose="020B060403050404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defRPr/>
            </a:pPr>
            <a:fld id="{E5746593-FB3F-4B6B-B1D8-A41745E76114}" type="slidenum">
              <a:rPr kumimoji="0" lang="zh-CN" altLang="en-US" sz="1100" b="0" i="0" u="none" strike="noStrike" kern="1200" cap="none" spc="0" normalizeH="0" baseline="0" noProof="0" smtClean="0">
                <a:ln>
                  <a:noFill/>
                </a:ln>
                <a:solidFill>
                  <a:srgbClr val="898989"/>
                </a:solidFill>
                <a:effectLst/>
                <a:uLnTx/>
                <a:uFillTx/>
                <a:latin typeface="Verdana" panose="020B0604030504040204" pitchFamily="34" charset="0"/>
                <a:ea typeface="宋体" panose="02010600030101010101" pitchFamily="2" charset="-122"/>
                <a:cs typeface="+mn-cs"/>
              </a:rPr>
              <a:t>‹#›</a:t>
            </a:fld>
            <a:endParaRPr kumimoji="0" lang="zh-CN" altLang="en-US" sz="1100" b="0" i="0" u="none" strike="noStrike" kern="1200" cap="none" spc="0" normalizeH="0" baseline="0" noProof="0" smtClean="0">
              <a:ln>
                <a:noFill/>
              </a:ln>
              <a:solidFill>
                <a:srgbClr val="898989"/>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sldLayout>
</file>

<file path=ppt/slideLayouts/slideLayout47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000500"/>
            <a:ext cx="5486400" cy="473075"/>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511175"/>
            <a:ext cx="5486400" cy="3429000"/>
          </a:xfrm>
        </p:spPr>
        <p:txBody>
          <a:bodyPr vert="horz" wrap="square" lIns="81043" tIns="40522" rIns="81043" bIns="40522"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4473575"/>
            <a:ext cx="5486400" cy="66992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100" b="0" i="0" u="none" strike="noStrike" kern="1200" cap="none" spc="0" normalizeH="0" baseline="0" noProof="0">
              <a:ln>
                <a:noFill/>
              </a:ln>
              <a:solidFill>
                <a:srgbClr val="898989"/>
              </a:solidFill>
              <a:effectLst/>
              <a:uLnTx/>
              <a:uFillTx/>
              <a:latin typeface="Verdana" panose="020B060403050404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100" b="0" i="0" u="none" strike="noStrike" kern="1200" cap="none" spc="0" normalizeH="0" baseline="0" noProof="0">
              <a:ln>
                <a:noFill/>
              </a:ln>
              <a:solidFill>
                <a:srgbClr val="898989"/>
              </a:solidFill>
              <a:effectLst/>
              <a:uLnTx/>
              <a:uFillTx/>
              <a:latin typeface="Verdana" panose="020B060403050404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defRPr/>
            </a:pPr>
            <a:fld id="{E5746593-FB3F-4B6B-B1D8-A41745E76114}" type="slidenum">
              <a:rPr kumimoji="0" lang="zh-CN" altLang="en-US" sz="1100" b="0" i="0" u="none" strike="noStrike" kern="1200" cap="none" spc="0" normalizeH="0" baseline="0" noProof="0" smtClean="0">
                <a:ln>
                  <a:noFill/>
                </a:ln>
                <a:solidFill>
                  <a:srgbClr val="898989"/>
                </a:solidFill>
                <a:effectLst/>
                <a:uLnTx/>
                <a:uFillTx/>
                <a:latin typeface="Verdana" panose="020B0604030504040204" pitchFamily="34" charset="0"/>
                <a:ea typeface="宋体" panose="02010600030101010101" pitchFamily="2" charset="-122"/>
                <a:cs typeface="+mn-cs"/>
              </a:rPr>
              <a:t>‹#›</a:t>
            </a:fld>
            <a:endParaRPr kumimoji="0" lang="zh-CN" altLang="en-US" sz="1100" b="0" i="0" u="none" strike="noStrike" kern="1200" cap="none" spc="0" normalizeH="0" baseline="0" noProof="0" smtClean="0">
              <a:ln>
                <a:noFill/>
              </a:ln>
              <a:solidFill>
                <a:srgbClr val="898989"/>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sldLayout>
</file>

<file path=ppt/slideLayouts/slideLayout47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100" b="0" i="0" u="none" strike="noStrike" kern="1200" cap="none" spc="0" normalizeH="0" baseline="0" noProof="0">
              <a:ln>
                <a:noFill/>
              </a:ln>
              <a:solidFill>
                <a:srgbClr val="898989"/>
              </a:solidFill>
              <a:effectLst/>
              <a:uLnTx/>
              <a:uFillTx/>
              <a:latin typeface="Verdana" panose="020B060403050404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100" b="0" i="0" u="none" strike="noStrike" kern="1200" cap="none" spc="0" normalizeH="0" baseline="0" noProof="0">
              <a:ln>
                <a:noFill/>
              </a:ln>
              <a:solidFill>
                <a:srgbClr val="898989"/>
              </a:solidFill>
              <a:effectLst/>
              <a:uLnTx/>
              <a:uFillTx/>
              <a:latin typeface="Verdana" panose="020B060403050404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defRPr/>
            </a:pPr>
            <a:fld id="{E5746593-FB3F-4B6B-B1D8-A41745E76114}" type="slidenum">
              <a:rPr kumimoji="0" lang="zh-CN" altLang="en-US" sz="1100" b="0" i="0" u="none" strike="noStrike" kern="1200" cap="none" spc="0" normalizeH="0" baseline="0" noProof="0" smtClean="0">
                <a:ln>
                  <a:noFill/>
                </a:ln>
                <a:solidFill>
                  <a:srgbClr val="898989"/>
                </a:solidFill>
                <a:effectLst/>
                <a:uLnTx/>
                <a:uFillTx/>
                <a:latin typeface="Verdana" panose="020B0604030504040204" pitchFamily="34" charset="0"/>
                <a:ea typeface="宋体" panose="02010600030101010101" pitchFamily="2" charset="-122"/>
                <a:cs typeface="+mn-cs"/>
              </a:rPr>
              <a:t>‹#›</a:t>
            </a:fld>
            <a:endParaRPr kumimoji="0" lang="zh-CN" altLang="en-US" sz="1100" b="0" i="0" u="none" strike="noStrike" kern="1200" cap="none" spc="0" normalizeH="0" baseline="0" noProof="0" smtClean="0">
              <a:ln>
                <a:noFill/>
              </a:ln>
              <a:solidFill>
                <a:srgbClr val="898989"/>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sldLayout>
</file>

<file path=ppt/slideLayouts/slideLayout47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28600"/>
            <a:ext cx="2057400" cy="48768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28600"/>
            <a:ext cx="6019800" cy="48768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100" b="0" i="0" u="none" strike="noStrike" kern="1200" cap="none" spc="0" normalizeH="0" baseline="0" noProof="0">
              <a:ln>
                <a:noFill/>
              </a:ln>
              <a:solidFill>
                <a:srgbClr val="898989"/>
              </a:solidFill>
              <a:effectLst/>
              <a:uLnTx/>
              <a:uFillTx/>
              <a:latin typeface="Verdana" panose="020B060403050404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100" b="0" i="0" u="none" strike="noStrike" kern="1200" cap="none" spc="0" normalizeH="0" baseline="0" noProof="0">
              <a:ln>
                <a:noFill/>
              </a:ln>
              <a:solidFill>
                <a:srgbClr val="898989"/>
              </a:solidFill>
              <a:effectLst/>
              <a:uLnTx/>
              <a:uFillTx/>
              <a:latin typeface="Verdana" panose="020B060403050404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defRPr/>
            </a:pPr>
            <a:fld id="{E5746593-FB3F-4B6B-B1D8-A41745E76114}" type="slidenum">
              <a:rPr kumimoji="0" lang="zh-CN" altLang="en-US" sz="1100" b="0" i="0" u="none" strike="noStrike" kern="1200" cap="none" spc="0" normalizeH="0" baseline="0" noProof="0" smtClean="0">
                <a:ln>
                  <a:noFill/>
                </a:ln>
                <a:solidFill>
                  <a:srgbClr val="898989"/>
                </a:solidFill>
                <a:effectLst/>
                <a:uLnTx/>
                <a:uFillTx/>
                <a:latin typeface="Verdana" panose="020B0604030504040204" pitchFamily="34" charset="0"/>
                <a:ea typeface="宋体" panose="02010600030101010101" pitchFamily="2" charset="-122"/>
                <a:cs typeface="+mn-cs"/>
              </a:rPr>
              <a:t>‹#›</a:t>
            </a:fld>
            <a:endParaRPr kumimoji="0" lang="zh-CN" altLang="en-US" sz="1100" b="0" i="0" u="none" strike="noStrike" kern="1200" cap="none" spc="0" normalizeH="0" baseline="0" noProof="0" smtClean="0">
              <a:ln>
                <a:noFill/>
              </a:ln>
              <a:solidFill>
                <a:srgbClr val="898989"/>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sldLayout>
</file>

<file path=ppt/slideLayouts/slideLayout47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774825"/>
            <a:ext cx="7772400" cy="1225550"/>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238500"/>
            <a:ext cx="6400800" cy="14605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100" b="0" i="0" u="none" strike="noStrike" kern="1200" cap="none" spc="0" normalizeH="0" baseline="0" noProof="0">
              <a:ln>
                <a:noFill/>
              </a:ln>
              <a:solidFill>
                <a:srgbClr val="898989"/>
              </a:solidFill>
              <a:effectLst/>
              <a:uLnTx/>
              <a:uFillTx/>
              <a:latin typeface="Verdana" panose="020B060403050404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100" b="0" i="0" u="none" strike="noStrike" kern="1200" cap="none" spc="0" normalizeH="0" baseline="0" noProof="0">
              <a:ln>
                <a:noFill/>
              </a:ln>
              <a:solidFill>
                <a:srgbClr val="898989"/>
              </a:solidFill>
              <a:effectLst/>
              <a:uLnTx/>
              <a:uFillTx/>
              <a:latin typeface="Verdana" panose="020B060403050404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defRPr/>
            </a:pPr>
            <a:fld id="{ED6B39EF-16AD-4CB9-A3D3-D02BEDC29090}" type="slidenum">
              <a:rPr kumimoji="0" lang="zh-CN" altLang="en-US" sz="1100" b="0" i="0" u="none" strike="noStrike" kern="1200" cap="none" spc="0" normalizeH="0" baseline="0" noProof="0" smtClean="0">
                <a:ln>
                  <a:noFill/>
                </a:ln>
                <a:solidFill>
                  <a:srgbClr val="898989"/>
                </a:solidFill>
                <a:effectLst/>
                <a:uLnTx/>
                <a:uFillTx/>
                <a:latin typeface="Verdana" panose="020B0604030504040204" pitchFamily="34" charset="0"/>
                <a:ea typeface="宋体" panose="02010600030101010101" pitchFamily="2" charset="-122"/>
                <a:cs typeface="+mn-cs"/>
              </a:rPr>
              <a:t>‹#›</a:t>
            </a:fld>
            <a:endParaRPr kumimoji="0" lang="zh-CN" altLang="en-US" sz="1100" b="0" i="0" u="none" strike="noStrike" kern="1200" cap="none" spc="0" normalizeH="0" baseline="0" noProof="0" smtClean="0">
              <a:ln>
                <a:noFill/>
              </a:ln>
              <a:solidFill>
                <a:srgbClr val="898989"/>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sldLayout>
</file>

<file path=ppt/slideLayouts/slideLayout47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100" b="0" i="0" u="none" strike="noStrike" kern="1200" cap="none" spc="0" normalizeH="0" baseline="0" noProof="0">
              <a:ln>
                <a:noFill/>
              </a:ln>
              <a:solidFill>
                <a:srgbClr val="898989"/>
              </a:solidFill>
              <a:effectLst/>
              <a:uLnTx/>
              <a:uFillTx/>
              <a:latin typeface="Verdana" panose="020B060403050404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100" b="0" i="0" u="none" strike="noStrike" kern="1200" cap="none" spc="0" normalizeH="0" baseline="0" noProof="0">
              <a:ln>
                <a:noFill/>
              </a:ln>
              <a:solidFill>
                <a:srgbClr val="898989"/>
              </a:solidFill>
              <a:effectLst/>
              <a:uLnTx/>
              <a:uFillTx/>
              <a:latin typeface="Verdana" panose="020B060403050404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defRPr/>
            </a:pPr>
            <a:fld id="{ED6B39EF-16AD-4CB9-A3D3-D02BEDC29090}" type="slidenum">
              <a:rPr kumimoji="0" lang="zh-CN" altLang="en-US" sz="1100" b="0" i="0" u="none" strike="noStrike" kern="1200" cap="none" spc="0" normalizeH="0" baseline="0" noProof="0" smtClean="0">
                <a:ln>
                  <a:noFill/>
                </a:ln>
                <a:solidFill>
                  <a:srgbClr val="898989"/>
                </a:solidFill>
                <a:effectLst/>
                <a:uLnTx/>
                <a:uFillTx/>
                <a:latin typeface="Verdana" panose="020B0604030504040204" pitchFamily="34" charset="0"/>
                <a:ea typeface="宋体" panose="02010600030101010101" pitchFamily="2" charset="-122"/>
                <a:cs typeface="+mn-cs"/>
              </a:rPr>
              <a:t>‹#›</a:t>
            </a:fld>
            <a:endParaRPr kumimoji="0" lang="zh-CN" altLang="en-US" sz="1100" b="0" i="0" u="none" strike="noStrike" kern="1200" cap="none" spc="0" normalizeH="0" baseline="0" noProof="0" smtClean="0">
              <a:ln>
                <a:noFill/>
              </a:ln>
              <a:solidFill>
                <a:srgbClr val="898989"/>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sldLayout>
</file>

<file path=ppt/slideLayouts/slideLayout47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671888"/>
            <a:ext cx="7772400" cy="1135062"/>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422525"/>
            <a:ext cx="7772400" cy="1249363"/>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100" b="0" i="0" u="none" strike="noStrike" kern="1200" cap="none" spc="0" normalizeH="0" baseline="0" noProof="0">
              <a:ln>
                <a:noFill/>
              </a:ln>
              <a:solidFill>
                <a:srgbClr val="898989"/>
              </a:solidFill>
              <a:effectLst/>
              <a:uLnTx/>
              <a:uFillTx/>
              <a:latin typeface="Verdana" panose="020B060403050404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100" b="0" i="0" u="none" strike="noStrike" kern="1200" cap="none" spc="0" normalizeH="0" baseline="0" noProof="0">
              <a:ln>
                <a:noFill/>
              </a:ln>
              <a:solidFill>
                <a:srgbClr val="898989"/>
              </a:solidFill>
              <a:effectLst/>
              <a:uLnTx/>
              <a:uFillTx/>
              <a:latin typeface="Verdana" panose="020B060403050404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defRPr/>
            </a:pPr>
            <a:fld id="{ED6B39EF-16AD-4CB9-A3D3-D02BEDC29090}" type="slidenum">
              <a:rPr kumimoji="0" lang="zh-CN" altLang="en-US" sz="1100" b="0" i="0" u="none" strike="noStrike" kern="1200" cap="none" spc="0" normalizeH="0" baseline="0" noProof="0" smtClean="0">
                <a:ln>
                  <a:noFill/>
                </a:ln>
                <a:solidFill>
                  <a:srgbClr val="898989"/>
                </a:solidFill>
                <a:effectLst/>
                <a:uLnTx/>
                <a:uFillTx/>
                <a:latin typeface="Verdana" panose="020B0604030504040204" pitchFamily="34" charset="0"/>
                <a:ea typeface="宋体" panose="02010600030101010101" pitchFamily="2" charset="-122"/>
                <a:cs typeface="+mn-cs"/>
              </a:rPr>
              <a:t>‹#›</a:t>
            </a:fld>
            <a:endParaRPr kumimoji="0" lang="zh-CN" altLang="en-US" sz="1100" b="0" i="0" u="none" strike="noStrike" kern="1200" cap="none" spc="0" normalizeH="0" baseline="0" noProof="0" smtClean="0">
              <a:ln>
                <a:noFill/>
              </a:ln>
              <a:solidFill>
                <a:srgbClr val="898989"/>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sldLayout>
</file>

<file path=ppt/slideLayouts/slideLayout47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333500"/>
            <a:ext cx="4038600" cy="37719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333500"/>
            <a:ext cx="4038600" cy="37719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100" b="0" i="0" u="none" strike="noStrike" kern="1200" cap="none" spc="0" normalizeH="0" baseline="0" noProof="0">
              <a:ln>
                <a:noFill/>
              </a:ln>
              <a:solidFill>
                <a:srgbClr val="898989"/>
              </a:solidFill>
              <a:effectLst/>
              <a:uLnTx/>
              <a:uFillTx/>
              <a:latin typeface="Verdana" panose="020B060403050404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100" b="0" i="0" u="none" strike="noStrike" kern="1200" cap="none" spc="0" normalizeH="0" baseline="0" noProof="0">
              <a:ln>
                <a:noFill/>
              </a:ln>
              <a:solidFill>
                <a:srgbClr val="898989"/>
              </a:solidFill>
              <a:effectLst/>
              <a:uLnTx/>
              <a:uFillTx/>
              <a:latin typeface="Verdana" panose="020B060403050404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defRPr/>
            </a:pPr>
            <a:fld id="{ED6B39EF-16AD-4CB9-A3D3-D02BEDC29090}" type="slidenum">
              <a:rPr kumimoji="0" lang="zh-CN" altLang="en-US" sz="1100" b="0" i="0" u="none" strike="noStrike" kern="1200" cap="none" spc="0" normalizeH="0" baseline="0" noProof="0" smtClean="0">
                <a:ln>
                  <a:noFill/>
                </a:ln>
                <a:solidFill>
                  <a:srgbClr val="898989"/>
                </a:solidFill>
                <a:effectLst/>
                <a:uLnTx/>
                <a:uFillTx/>
                <a:latin typeface="Verdana" panose="020B0604030504040204" pitchFamily="34" charset="0"/>
                <a:ea typeface="宋体" panose="02010600030101010101" pitchFamily="2" charset="-122"/>
                <a:cs typeface="+mn-cs"/>
              </a:rPr>
              <a:t>‹#›</a:t>
            </a:fld>
            <a:endParaRPr kumimoji="0" lang="zh-CN" altLang="en-US" sz="1100" b="0" i="0" u="none" strike="noStrike" kern="1200" cap="none" spc="0" normalizeH="0" baseline="0" noProof="0" smtClean="0">
              <a:ln>
                <a:noFill/>
              </a:ln>
              <a:solidFill>
                <a:srgbClr val="898989"/>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sldLayout>
</file>

<file path=ppt/slideLayouts/slideLayout47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279525"/>
            <a:ext cx="4040188" cy="5334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812925"/>
            <a:ext cx="4040188" cy="32924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279525"/>
            <a:ext cx="4041775" cy="5334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1812925"/>
            <a:ext cx="4041775" cy="32924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100" b="0" i="0" u="none" strike="noStrike" kern="1200" cap="none" spc="0" normalizeH="0" baseline="0" noProof="0">
              <a:ln>
                <a:noFill/>
              </a:ln>
              <a:solidFill>
                <a:srgbClr val="898989"/>
              </a:solidFill>
              <a:effectLst/>
              <a:uLnTx/>
              <a:uFillTx/>
              <a:latin typeface="Verdana" panose="020B060403050404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100" b="0" i="0" u="none" strike="noStrike" kern="1200" cap="none" spc="0" normalizeH="0" baseline="0" noProof="0">
              <a:ln>
                <a:noFill/>
              </a:ln>
              <a:solidFill>
                <a:srgbClr val="898989"/>
              </a:solidFill>
              <a:effectLst/>
              <a:uLnTx/>
              <a:uFillTx/>
              <a:latin typeface="Verdana" panose="020B060403050404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defRPr/>
            </a:pPr>
            <a:fld id="{ED6B39EF-16AD-4CB9-A3D3-D02BEDC29090}" type="slidenum">
              <a:rPr kumimoji="0" lang="zh-CN" altLang="en-US" sz="1100" b="0" i="0" u="none" strike="noStrike" kern="1200" cap="none" spc="0" normalizeH="0" baseline="0" noProof="0" smtClean="0">
                <a:ln>
                  <a:noFill/>
                </a:ln>
                <a:solidFill>
                  <a:srgbClr val="898989"/>
                </a:solidFill>
                <a:effectLst/>
                <a:uLnTx/>
                <a:uFillTx/>
                <a:latin typeface="Verdana" panose="020B0604030504040204" pitchFamily="34" charset="0"/>
                <a:ea typeface="宋体" panose="02010600030101010101" pitchFamily="2" charset="-122"/>
                <a:cs typeface="+mn-cs"/>
              </a:rPr>
              <a:t>‹#›</a:t>
            </a:fld>
            <a:endParaRPr kumimoji="0" lang="zh-CN" altLang="en-US" sz="1100" b="0" i="0" u="none" strike="noStrike" kern="1200" cap="none" spc="0" normalizeH="0" baseline="0" noProof="0" smtClean="0">
              <a:ln>
                <a:noFill/>
              </a:ln>
              <a:solidFill>
                <a:srgbClr val="898989"/>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sldLayout>
</file>

<file path=ppt/slideLayouts/slideLayout47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100" b="0" i="0" u="none" strike="noStrike" kern="1200" cap="none" spc="0" normalizeH="0" baseline="0" noProof="0">
              <a:ln>
                <a:noFill/>
              </a:ln>
              <a:solidFill>
                <a:srgbClr val="898989"/>
              </a:solidFill>
              <a:effectLst/>
              <a:uLnTx/>
              <a:uFillTx/>
              <a:latin typeface="Verdana" panose="020B060403050404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100" b="0" i="0" u="none" strike="noStrike" kern="1200" cap="none" spc="0" normalizeH="0" baseline="0" noProof="0">
              <a:ln>
                <a:noFill/>
              </a:ln>
              <a:solidFill>
                <a:srgbClr val="898989"/>
              </a:solidFill>
              <a:effectLst/>
              <a:uLnTx/>
              <a:uFillTx/>
              <a:latin typeface="Verdana" panose="020B060403050404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defRPr/>
            </a:pPr>
            <a:fld id="{ED6B39EF-16AD-4CB9-A3D3-D02BEDC29090}" type="slidenum">
              <a:rPr kumimoji="0" lang="zh-CN" altLang="en-US" sz="1100" b="0" i="0" u="none" strike="noStrike" kern="1200" cap="none" spc="0" normalizeH="0" baseline="0" noProof="0" smtClean="0">
                <a:ln>
                  <a:noFill/>
                </a:ln>
                <a:solidFill>
                  <a:srgbClr val="898989"/>
                </a:solidFill>
                <a:effectLst/>
                <a:uLnTx/>
                <a:uFillTx/>
                <a:latin typeface="Verdana" panose="020B0604030504040204" pitchFamily="34" charset="0"/>
                <a:ea typeface="宋体" panose="02010600030101010101" pitchFamily="2" charset="-122"/>
                <a:cs typeface="+mn-cs"/>
              </a:rPr>
              <a:t>‹#›</a:t>
            </a:fld>
            <a:endParaRPr kumimoji="0" lang="zh-CN" altLang="en-US" sz="1100" b="0" i="0" u="none" strike="noStrike" kern="1200" cap="none" spc="0" normalizeH="0" baseline="0" noProof="0" smtClean="0">
              <a:ln>
                <a:noFill/>
              </a:ln>
              <a:solidFill>
                <a:srgbClr val="898989"/>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600"/>
            <a:ext cx="8229600" cy="9525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333500"/>
            <a:ext cx="4038600" cy="377190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333500"/>
            <a:ext cx="4038600" cy="377190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25994C00-DD03-48DF-A4D9-B3D09B8FE5EE}" type="slidenum">
              <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rPr>
              <a:t>‹#›</a:t>
            </a:fld>
            <a:endPar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endParaRPr>
          </a:p>
        </p:txBody>
      </p:sp>
    </p:spTree>
  </p:cSld>
  <p:clrMapOvr>
    <a:masterClrMapping/>
  </p:clrMapOvr>
  <p:transition>
    <p:fade/>
  </p:transition>
</p:sldLayout>
</file>

<file path=ppt/slideLayouts/slideLayout48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100" b="0" i="0" u="none" strike="noStrike" kern="1200" cap="none" spc="0" normalizeH="0" baseline="0" noProof="0">
              <a:ln>
                <a:noFill/>
              </a:ln>
              <a:solidFill>
                <a:srgbClr val="898989"/>
              </a:solidFill>
              <a:effectLst/>
              <a:uLnTx/>
              <a:uFillTx/>
              <a:latin typeface="Verdana" panose="020B060403050404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100" b="0" i="0" u="none" strike="noStrike" kern="1200" cap="none" spc="0" normalizeH="0" baseline="0" noProof="0">
              <a:ln>
                <a:noFill/>
              </a:ln>
              <a:solidFill>
                <a:srgbClr val="898989"/>
              </a:solidFill>
              <a:effectLst/>
              <a:uLnTx/>
              <a:uFillTx/>
              <a:latin typeface="Verdana" panose="020B060403050404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defRPr/>
            </a:pPr>
            <a:fld id="{ED6B39EF-16AD-4CB9-A3D3-D02BEDC29090}" type="slidenum">
              <a:rPr kumimoji="0" lang="zh-CN" altLang="en-US" sz="1100" b="0" i="0" u="none" strike="noStrike" kern="1200" cap="none" spc="0" normalizeH="0" baseline="0" noProof="0" smtClean="0">
                <a:ln>
                  <a:noFill/>
                </a:ln>
                <a:solidFill>
                  <a:srgbClr val="898989"/>
                </a:solidFill>
                <a:effectLst/>
                <a:uLnTx/>
                <a:uFillTx/>
                <a:latin typeface="Verdana" panose="020B0604030504040204" pitchFamily="34" charset="0"/>
                <a:ea typeface="宋体" panose="02010600030101010101" pitchFamily="2" charset="-122"/>
                <a:cs typeface="+mn-cs"/>
              </a:rPr>
              <a:t>‹#›</a:t>
            </a:fld>
            <a:endParaRPr kumimoji="0" lang="zh-CN" altLang="en-US" sz="1100" b="0" i="0" u="none" strike="noStrike" kern="1200" cap="none" spc="0" normalizeH="0" baseline="0" noProof="0" smtClean="0">
              <a:ln>
                <a:noFill/>
              </a:ln>
              <a:solidFill>
                <a:srgbClr val="898989"/>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sldLayout>
</file>

<file path=ppt/slideLayouts/slideLayout48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27013"/>
            <a:ext cx="3008313" cy="968375"/>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27013"/>
            <a:ext cx="5111750" cy="48783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195388"/>
            <a:ext cx="3008313" cy="39100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100" b="0" i="0" u="none" strike="noStrike" kern="1200" cap="none" spc="0" normalizeH="0" baseline="0" noProof="0">
              <a:ln>
                <a:noFill/>
              </a:ln>
              <a:solidFill>
                <a:srgbClr val="898989"/>
              </a:solidFill>
              <a:effectLst/>
              <a:uLnTx/>
              <a:uFillTx/>
              <a:latin typeface="Verdana" panose="020B060403050404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100" b="0" i="0" u="none" strike="noStrike" kern="1200" cap="none" spc="0" normalizeH="0" baseline="0" noProof="0">
              <a:ln>
                <a:noFill/>
              </a:ln>
              <a:solidFill>
                <a:srgbClr val="898989"/>
              </a:solidFill>
              <a:effectLst/>
              <a:uLnTx/>
              <a:uFillTx/>
              <a:latin typeface="Verdana" panose="020B060403050404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defRPr/>
            </a:pPr>
            <a:fld id="{ED6B39EF-16AD-4CB9-A3D3-D02BEDC29090}" type="slidenum">
              <a:rPr kumimoji="0" lang="zh-CN" altLang="en-US" sz="1100" b="0" i="0" u="none" strike="noStrike" kern="1200" cap="none" spc="0" normalizeH="0" baseline="0" noProof="0" smtClean="0">
                <a:ln>
                  <a:noFill/>
                </a:ln>
                <a:solidFill>
                  <a:srgbClr val="898989"/>
                </a:solidFill>
                <a:effectLst/>
                <a:uLnTx/>
                <a:uFillTx/>
                <a:latin typeface="Verdana" panose="020B0604030504040204" pitchFamily="34" charset="0"/>
                <a:ea typeface="宋体" panose="02010600030101010101" pitchFamily="2" charset="-122"/>
                <a:cs typeface="+mn-cs"/>
              </a:rPr>
              <a:t>‹#›</a:t>
            </a:fld>
            <a:endParaRPr kumimoji="0" lang="zh-CN" altLang="en-US" sz="1100" b="0" i="0" u="none" strike="noStrike" kern="1200" cap="none" spc="0" normalizeH="0" baseline="0" noProof="0" smtClean="0">
              <a:ln>
                <a:noFill/>
              </a:ln>
              <a:solidFill>
                <a:srgbClr val="898989"/>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sldLayout>
</file>

<file path=ppt/slideLayouts/slideLayout48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000500"/>
            <a:ext cx="5486400" cy="473075"/>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511175"/>
            <a:ext cx="5486400" cy="3429000"/>
          </a:xfrm>
        </p:spPr>
        <p:txBody>
          <a:bodyPr vert="horz" wrap="square" lIns="81043" tIns="40522" rIns="81043" bIns="40522"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4473575"/>
            <a:ext cx="5486400" cy="66992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100" b="0" i="0" u="none" strike="noStrike" kern="1200" cap="none" spc="0" normalizeH="0" baseline="0" noProof="0">
              <a:ln>
                <a:noFill/>
              </a:ln>
              <a:solidFill>
                <a:srgbClr val="898989"/>
              </a:solidFill>
              <a:effectLst/>
              <a:uLnTx/>
              <a:uFillTx/>
              <a:latin typeface="Verdana" panose="020B060403050404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100" b="0" i="0" u="none" strike="noStrike" kern="1200" cap="none" spc="0" normalizeH="0" baseline="0" noProof="0">
              <a:ln>
                <a:noFill/>
              </a:ln>
              <a:solidFill>
                <a:srgbClr val="898989"/>
              </a:solidFill>
              <a:effectLst/>
              <a:uLnTx/>
              <a:uFillTx/>
              <a:latin typeface="Verdana" panose="020B060403050404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defRPr/>
            </a:pPr>
            <a:fld id="{ED6B39EF-16AD-4CB9-A3D3-D02BEDC29090}" type="slidenum">
              <a:rPr kumimoji="0" lang="zh-CN" altLang="en-US" sz="1100" b="0" i="0" u="none" strike="noStrike" kern="1200" cap="none" spc="0" normalizeH="0" baseline="0" noProof="0" smtClean="0">
                <a:ln>
                  <a:noFill/>
                </a:ln>
                <a:solidFill>
                  <a:srgbClr val="898989"/>
                </a:solidFill>
                <a:effectLst/>
                <a:uLnTx/>
                <a:uFillTx/>
                <a:latin typeface="Verdana" panose="020B0604030504040204" pitchFamily="34" charset="0"/>
                <a:ea typeface="宋体" panose="02010600030101010101" pitchFamily="2" charset="-122"/>
                <a:cs typeface="+mn-cs"/>
              </a:rPr>
              <a:t>‹#›</a:t>
            </a:fld>
            <a:endParaRPr kumimoji="0" lang="zh-CN" altLang="en-US" sz="1100" b="0" i="0" u="none" strike="noStrike" kern="1200" cap="none" spc="0" normalizeH="0" baseline="0" noProof="0" smtClean="0">
              <a:ln>
                <a:noFill/>
              </a:ln>
              <a:solidFill>
                <a:srgbClr val="898989"/>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sldLayout>
</file>

<file path=ppt/slideLayouts/slideLayout48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100" b="0" i="0" u="none" strike="noStrike" kern="1200" cap="none" spc="0" normalizeH="0" baseline="0" noProof="0">
              <a:ln>
                <a:noFill/>
              </a:ln>
              <a:solidFill>
                <a:srgbClr val="898989"/>
              </a:solidFill>
              <a:effectLst/>
              <a:uLnTx/>
              <a:uFillTx/>
              <a:latin typeface="Verdana" panose="020B060403050404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100" b="0" i="0" u="none" strike="noStrike" kern="1200" cap="none" spc="0" normalizeH="0" baseline="0" noProof="0">
              <a:ln>
                <a:noFill/>
              </a:ln>
              <a:solidFill>
                <a:srgbClr val="898989"/>
              </a:solidFill>
              <a:effectLst/>
              <a:uLnTx/>
              <a:uFillTx/>
              <a:latin typeface="Verdana" panose="020B060403050404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defRPr/>
            </a:pPr>
            <a:fld id="{ED6B39EF-16AD-4CB9-A3D3-D02BEDC29090}" type="slidenum">
              <a:rPr kumimoji="0" lang="zh-CN" altLang="en-US" sz="1100" b="0" i="0" u="none" strike="noStrike" kern="1200" cap="none" spc="0" normalizeH="0" baseline="0" noProof="0" smtClean="0">
                <a:ln>
                  <a:noFill/>
                </a:ln>
                <a:solidFill>
                  <a:srgbClr val="898989"/>
                </a:solidFill>
                <a:effectLst/>
                <a:uLnTx/>
                <a:uFillTx/>
                <a:latin typeface="Verdana" panose="020B0604030504040204" pitchFamily="34" charset="0"/>
                <a:ea typeface="宋体" panose="02010600030101010101" pitchFamily="2" charset="-122"/>
                <a:cs typeface="+mn-cs"/>
              </a:rPr>
              <a:t>‹#›</a:t>
            </a:fld>
            <a:endParaRPr kumimoji="0" lang="zh-CN" altLang="en-US" sz="1100" b="0" i="0" u="none" strike="noStrike" kern="1200" cap="none" spc="0" normalizeH="0" baseline="0" noProof="0" smtClean="0">
              <a:ln>
                <a:noFill/>
              </a:ln>
              <a:solidFill>
                <a:srgbClr val="898989"/>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sldLayout>
</file>

<file path=ppt/slideLayouts/slideLayout48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28600"/>
            <a:ext cx="2057400" cy="48768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28600"/>
            <a:ext cx="6019800" cy="48768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100" b="0" i="0" u="none" strike="noStrike" kern="1200" cap="none" spc="0" normalizeH="0" baseline="0" noProof="0">
              <a:ln>
                <a:noFill/>
              </a:ln>
              <a:solidFill>
                <a:srgbClr val="898989"/>
              </a:solidFill>
              <a:effectLst/>
              <a:uLnTx/>
              <a:uFillTx/>
              <a:latin typeface="Verdana" panose="020B060403050404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100" b="0" i="0" u="none" strike="noStrike" kern="1200" cap="none" spc="0" normalizeH="0" baseline="0" noProof="0">
              <a:ln>
                <a:noFill/>
              </a:ln>
              <a:solidFill>
                <a:srgbClr val="898989"/>
              </a:solidFill>
              <a:effectLst/>
              <a:uLnTx/>
              <a:uFillTx/>
              <a:latin typeface="Verdana" panose="020B060403050404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defRPr/>
            </a:pPr>
            <a:fld id="{ED6B39EF-16AD-4CB9-A3D3-D02BEDC29090}" type="slidenum">
              <a:rPr kumimoji="0" lang="zh-CN" altLang="en-US" sz="1100" b="0" i="0" u="none" strike="noStrike" kern="1200" cap="none" spc="0" normalizeH="0" baseline="0" noProof="0" smtClean="0">
                <a:ln>
                  <a:noFill/>
                </a:ln>
                <a:solidFill>
                  <a:srgbClr val="898989"/>
                </a:solidFill>
                <a:effectLst/>
                <a:uLnTx/>
                <a:uFillTx/>
                <a:latin typeface="Verdana" panose="020B0604030504040204" pitchFamily="34" charset="0"/>
                <a:ea typeface="宋体" panose="02010600030101010101" pitchFamily="2" charset="-122"/>
                <a:cs typeface="+mn-cs"/>
              </a:rPr>
              <a:t>‹#›</a:t>
            </a:fld>
            <a:endParaRPr kumimoji="0" lang="zh-CN" altLang="en-US" sz="1100" b="0" i="0" u="none" strike="noStrike" kern="1200" cap="none" spc="0" normalizeH="0" baseline="0" noProof="0" smtClean="0">
              <a:ln>
                <a:noFill/>
              </a:ln>
              <a:solidFill>
                <a:srgbClr val="898989"/>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sldLayout>
</file>

<file path=ppt/slideLayouts/slideLayout48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774825"/>
            <a:ext cx="7772400" cy="1225550"/>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238500"/>
            <a:ext cx="6400800" cy="14605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100" b="0" i="0" u="none" strike="noStrike" kern="1200" cap="none" spc="0" normalizeH="0" baseline="0" noProof="0">
              <a:ln>
                <a:noFill/>
              </a:ln>
              <a:solidFill>
                <a:srgbClr val="898989"/>
              </a:solidFill>
              <a:effectLst/>
              <a:uLnTx/>
              <a:uFillTx/>
              <a:latin typeface="Verdana" panose="020B060403050404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100" b="0" i="0" u="none" strike="noStrike" kern="1200" cap="none" spc="0" normalizeH="0" baseline="0" noProof="0">
              <a:ln>
                <a:noFill/>
              </a:ln>
              <a:solidFill>
                <a:srgbClr val="898989"/>
              </a:solidFill>
              <a:effectLst/>
              <a:uLnTx/>
              <a:uFillTx/>
              <a:latin typeface="Verdana" panose="020B060403050404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defRPr/>
            </a:pPr>
            <a:fld id="{1F9DCF04-D833-4FE9-A812-D63E86AC620D}" type="slidenum">
              <a:rPr kumimoji="0" lang="zh-CN" altLang="en-US" sz="1100" b="0" i="0" u="none" strike="noStrike" kern="1200" cap="none" spc="0" normalizeH="0" baseline="0" noProof="0" smtClean="0">
                <a:ln>
                  <a:noFill/>
                </a:ln>
                <a:solidFill>
                  <a:srgbClr val="898989"/>
                </a:solidFill>
                <a:effectLst/>
                <a:uLnTx/>
                <a:uFillTx/>
                <a:latin typeface="Verdana" panose="020B0604030504040204" pitchFamily="34" charset="0"/>
                <a:ea typeface="宋体" panose="02010600030101010101" pitchFamily="2" charset="-122"/>
                <a:cs typeface="+mn-cs"/>
              </a:rPr>
              <a:t>‹#›</a:t>
            </a:fld>
            <a:endParaRPr kumimoji="0" lang="zh-CN" altLang="en-US" sz="1100" b="0" i="0" u="none" strike="noStrike" kern="1200" cap="none" spc="0" normalizeH="0" baseline="0" noProof="0" smtClean="0">
              <a:ln>
                <a:noFill/>
              </a:ln>
              <a:solidFill>
                <a:srgbClr val="898989"/>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sldLayout>
</file>

<file path=ppt/slideLayouts/slideLayout48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100" b="0" i="0" u="none" strike="noStrike" kern="1200" cap="none" spc="0" normalizeH="0" baseline="0" noProof="0">
              <a:ln>
                <a:noFill/>
              </a:ln>
              <a:solidFill>
                <a:srgbClr val="898989"/>
              </a:solidFill>
              <a:effectLst/>
              <a:uLnTx/>
              <a:uFillTx/>
              <a:latin typeface="Verdana" panose="020B060403050404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100" b="0" i="0" u="none" strike="noStrike" kern="1200" cap="none" spc="0" normalizeH="0" baseline="0" noProof="0">
              <a:ln>
                <a:noFill/>
              </a:ln>
              <a:solidFill>
                <a:srgbClr val="898989"/>
              </a:solidFill>
              <a:effectLst/>
              <a:uLnTx/>
              <a:uFillTx/>
              <a:latin typeface="Verdana" panose="020B060403050404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defRPr/>
            </a:pPr>
            <a:fld id="{1F9DCF04-D833-4FE9-A812-D63E86AC620D}" type="slidenum">
              <a:rPr kumimoji="0" lang="zh-CN" altLang="en-US" sz="1100" b="0" i="0" u="none" strike="noStrike" kern="1200" cap="none" spc="0" normalizeH="0" baseline="0" noProof="0" smtClean="0">
                <a:ln>
                  <a:noFill/>
                </a:ln>
                <a:solidFill>
                  <a:srgbClr val="898989"/>
                </a:solidFill>
                <a:effectLst/>
                <a:uLnTx/>
                <a:uFillTx/>
                <a:latin typeface="Verdana" panose="020B0604030504040204" pitchFamily="34" charset="0"/>
                <a:ea typeface="宋体" panose="02010600030101010101" pitchFamily="2" charset="-122"/>
                <a:cs typeface="+mn-cs"/>
              </a:rPr>
              <a:t>‹#›</a:t>
            </a:fld>
            <a:endParaRPr kumimoji="0" lang="zh-CN" altLang="en-US" sz="1100" b="0" i="0" u="none" strike="noStrike" kern="1200" cap="none" spc="0" normalizeH="0" baseline="0" noProof="0" smtClean="0">
              <a:ln>
                <a:noFill/>
              </a:ln>
              <a:solidFill>
                <a:srgbClr val="898989"/>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sldLayout>
</file>

<file path=ppt/slideLayouts/slideLayout48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671888"/>
            <a:ext cx="7772400" cy="1135062"/>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422525"/>
            <a:ext cx="7772400" cy="1249363"/>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100" b="0" i="0" u="none" strike="noStrike" kern="1200" cap="none" spc="0" normalizeH="0" baseline="0" noProof="0">
              <a:ln>
                <a:noFill/>
              </a:ln>
              <a:solidFill>
                <a:srgbClr val="898989"/>
              </a:solidFill>
              <a:effectLst/>
              <a:uLnTx/>
              <a:uFillTx/>
              <a:latin typeface="Verdana" panose="020B060403050404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100" b="0" i="0" u="none" strike="noStrike" kern="1200" cap="none" spc="0" normalizeH="0" baseline="0" noProof="0">
              <a:ln>
                <a:noFill/>
              </a:ln>
              <a:solidFill>
                <a:srgbClr val="898989"/>
              </a:solidFill>
              <a:effectLst/>
              <a:uLnTx/>
              <a:uFillTx/>
              <a:latin typeface="Verdana" panose="020B060403050404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defRPr/>
            </a:pPr>
            <a:fld id="{1F9DCF04-D833-4FE9-A812-D63E86AC620D}" type="slidenum">
              <a:rPr kumimoji="0" lang="zh-CN" altLang="en-US" sz="1100" b="0" i="0" u="none" strike="noStrike" kern="1200" cap="none" spc="0" normalizeH="0" baseline="0" noProof="0" smtClean="0">
                <a:ln>
                  <a:noFill/>
                </a:ln>
                <a:solidFill>
                  <a:srgbClr val="898989"/>
                </a:solidFill>
                <a:effectLst/>
                <a:uLnTx/>
                <a:uFillTx/>
                <a:latin typeface="Verdana" panose="020B0604030504040204" pitchFamily="34" charset="0"/>
                <a:ea typeface="宋体" panose="02010600030101010101" pitchFamily="2" charset="-122"/>
                <a:cs typeface="+mn-cs"/>
              </a:rPr>
              <a:t>‹#›</a:t>
            </a:fld>
            <a:endParaRPr kumimoji="0" lang="zh-CN" altLang="en-US" sz="1100" b="0" i="0" u="none" strike="noStrike" kern="1200" cap="none" spc="0" normalizeH="0" baseline="0" noProof="0" smtClean="0">
              <a:ln>
                <a:noFill/>
              </a:ln>
              <a:solidFill>
                <a:srgbClr val="898989"/>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sldLayout>
</file>

<file path=ppt/slideLayouts/slideLayout48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333500"/>
            <a:ext cx="4038600" cy="37719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333500"/>
            <a:ext cx="4038600" cy="37719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100" b="0" i="0" u="none" strike="noStrike" kern="1200" cap="none" spc="0" normalizeH="0" baseline="0" noProof="0">
              <a:ln>
                <a:noFill/>
              </a:ln>
              <a:solidFill>
                <a:srgbClr val="898989"/>
              </a:solidFill>
              <a:effectLst/>
              <a:uLnTx/>
              <a:uFillTx/>
              <a:latin typeface="Verdana" panose="020B060403050404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100" b="0" i="0" u="none" strike="noStrike" kern="1200" cap="none" spc="0" normalizeH="0" baseline="0" noProof="0">
              <a:ln>
                <a:noFill/>
              </a:ln>
              <a:solidFill>
                <a:srgbClr val="898989"/>
              </a:solidFill>
              <a:effectLst/>
              <a:uLnTx/>
              <a:uFillTx/>
              <a:latin typeface="Verdana" panose="020B060403050404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defRPr/>
            </a:pPr>
            <a:fld id="{1F9DCF04-D833-4FE9-A812-D63E86AC620D}" type="slidenum">
              <a:rPr kumimoji="0" lang="zh-CN" altLang="en-US" sz="1100" b="0" i="0" u="none" strike="noStrike" kern="1200" cap="none" spc="0" normalizeH="0" baseline="0" noProof="0" smtClean="0">
                <a:ln>
                  <a:noFill/>
                </a:ln>
                <a:solidFill>
                  <a:srgbClr val="898989"/>
                </a:solidFill>
                <a:effectLst/>
                <a:uLnTx/>
                <a:uFillTx/>
                <a:latin typeface="Verdana" panose="020B0604030504040204" pitchFamily="34" charset="0"/>
                <a:ea typeface="宋体" panose="02010600030101010101" pitchFamily="2" charset="-122"/>
                <a:cs typeface="+mn-cs"/>
              </a:rPr>
              <a:t>‹#›</a:t>
            </a:fld>
            <a:endParaRPr kumimoji="0" lang="zh-CN" altLang="en-US" sz="1100" b="0" i="0" u="none" strike="noStrike" kern="1200" cap="none" spc="0" normalizeH="0" baseline="0" noProof="0" smtClean="0">
              <a:ln>
                <a:noFill/>
              </a:ln>
              <a:solidFill>
                <a:srgbClr val="898989"/>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sldLayout>
</file>

<file path=ppt/slideLayouts/slideLayout48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279525"/>
            <a:ext cx="4040188" cy="5334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812925"/>
            <a:ext cx="4040188" cy="32924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279525"/>
            <a:ext cx="4041775" cy="5334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1812925"/>
            <a:ext cx="4041775" cy="32924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100" b="0" i="0" u="none" strike="noStrike" kern="1200" cap="none" spc="0" normalizeH="0" baseline="0" noProof="0">
              <a:ln>
                <a:noFill/>
              </a:ln>
              <a:solidFill>
                <a:srgbClr val="898989"/>
              </a:solidFill>
              <a:effectLst/>
              <a:uLnTx/>
              <a:uFillTx/>
              <a:latin typeface="Verdana" panose="020B060403050404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100" b="0" i="0" u="none" strike="noStrike" kern="1200" cap="none" spc="0" normalizeH="0" baseline="0" noProof="0">
              <a:ln>
                <a:noFill/>
              </a:ln>
              <a:solidFill>
                <a:srgbClr val="898989"/>
              </a:solidFill>
              <a:effectLst/>
              <a:uLnTx/>
              <a:uFillTx/>
              <a:latin typeface="Verdana" panose="020B060403050404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defRPr/>
            </a:pPr>
            <a:fld id="{1F9DCF04-D833-4FE9-A812-D63E86AC620D}" type="slidenum">
              <a:rPr kumimoji="0" lang="zh-CN" altLang="en-US" sz="1100" b="0" i="0" u="none" strike="noStrike" kern="1200" cap="none" spc="0" normalizeH="0" baseline="0" noProof="0" smtClean="0">
                <a:ln>
                  <a:noFill/>
                </a:ln>
                <a:solidFill>
                  <a:srgbClr val="898989"/>
                </a:solidFill>
                <a:effectLst/>
                <a:uLnTx/>
                <a:uFillTx/>
                <a:latin typeface="Verdana" panose="020B0604030504040204" pitchFamily="34" charset="0"/>
                <a:ea typeface="宋体" panose="02010600030101010101" pitchFamily="2" charset="-122"/>
                <a:cs typeface="+mn-cs"/>
              </a:rPr>
              <a:t>‹#›</a:t>
            </a:fld>
            <a:endParaRPr kumimoji="0" lang="zh-CN" altLang="en-US" sz="1100" b="0" i="0" u="none" strike="noStrike" kern="1200" cap="none" spc="0" normalizeH="0" baseline="0" noProof="0" smtClean="0">
              <a:ln>
                <a:noFill/>
              </a:ln>
              <a:solidFill>
                <a:srgbClr val="898989"/>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600"/>
            <a:ext cx="8229600" cy="9525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279525"/>
            <a:ext cx="4040188" cy="533400"/>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812925"/>
            <a:ext cx="4040188" cy="3292475"/>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279525"/>
            <a:ext cx="4041775" cy="533400"/>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1812925"/>
            <a:ext cx="4041775" cy="3292475"/>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9" name="灯片编号占位符 8"/>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25994C00-DD03-48DF-A4D9-B3D09B8FE5EE}" type="slidenum">
              <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rPr>
              <a:t>‹#›</a:t>
            </a:fld>
            <a:endPar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endParaRPr>
          </a:p>
        </p:txBody>
      </p:sp>
    </p:spTree>
  </p:cSld>
  <p:clrMapOvr>
    <a:masterClrMapping/>
  </p:clrMapOvr>
  <p:transition>
    <p:fade/>
  </p:transition>
</p:sldLayout>
</file>

<file path=ppt/slideLayouts/slideLayout49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100" b="0" i="0" u="none" strike="noStrike" kern="1200" cap="none" spc="0" normalizeH="0" baseline="0" noProof="0">
              <a:ln>
                <a:noFill/>
              </a:ln>
              <a:solidFill>
                <a:srgbClr val="898989"/>
              </a:solidFill>
              <a:effectLst/>
              <a:uLnTx/>
              <a:uFillTx/>
              <a:latin typeface="Verdana" panose="020B060403050404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100" b="0" i="0" u="none" strike="noStrike" kern="1200" cap="none" spc="0" normalizeH="0" baseline="0" noProof="0">
              <a:ln>
                <a:noFill/>
              </a:ln>
              <a:solidFill>
                <a:srgbClr val="898989"/>
              </a:solidFill>
              <a:effectLst/>
              <a:uLnTx/>
              <a:uFillTx/>
              <a:latin typeface="Verdana" panose="020B060403050404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defRPr/>
            </a:pPr>
            <a:fld id="{1F9DCF04-D833-4FE9-A812-D63E86AC620D}" type="slidenum">
              <a:rPr kumimoji="0" lang="zh-CN" altLang="en-US" sz="1100" b="0" i="0" u="none" strike="noStrike" kern="1200" cap="none" spc="0" normalizeH="0" baseline="0" noProof="0" smtClean="0">
                <a:ln>
                  <a:noFill/>
                </a:ln>
                <a:solidFill>
                  <a:srgbClr val="898989"/>
                </a:solidFill>
                <a:effectLst/>
                <a:uLnTx/>
                <a:uFillTx/>
                <a:latin typeface="Verdana" panose="020B0604030504040204" pitchFamily="34" charset="0"/>
                <a:ea typeface="宋体" panose="02010600030101010101" pitchFamily="2" charset="-122"/>
                <a:cs typeface="+mn-cs"/>
              </a:rPr>
              <a:t>‹#›</a:t>
            </a:fld>
            <a:endParaRPr kumimoji="0" lang="zh-CN" altLang="en-US" sz="1100" b="0" i="0" u="none" strike="noStrike" kern="1200" cap="none" spc="0" normalizeH="0" baseline="0" noProof="0" smtClean="0">
              <a:ln>
                <a:noFill/>
              </a:ln>
              <a:solidFill>
                <a:srgbClr val="898989"/>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sldLayout>
</file>

<file path=ppt/slideLayouts/slideLayout49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100" b="0" i="0" u="none" strike="noStrike" kern="1200" cap="none" spc="0" normalizeH="0" baseline="0" noProof="0">
              <a:ln>
                <a:noFill/>
              </a:ln>
              <a:solidFill>
                <a:srgbClr val="898989"/>
              </a:solidFill>
              <a:effectLst/>
              <a:uLnTx/>
              <a:uFillTx/>
              <a:latin typeface="Verdana" panose="020B060403050404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100" b="0" i="0" u="none" strike="noStrike" kern="1200" cap="none" spc="0" normalizeH="0" baseline="0" noProof="0">
              <a:ln>
                <a:noFill/>
              </a:ln>
              <a:solidFill>
                <a:srgbClr val="898989"/>
              </a:solidFill>
              <a:effectLst/>
              <a:uLnTx/>
              <a:uFillTx/>
              <a:latin typeface="Verdana" panose="020B060403050404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defRPr/>
            </a:pPr>
            <a:fld id="{1F9DCF04-D833-4FE9-A812-D63E86AC620D}" type="slidenum">
              <a:rPr kumimoji="0" lang="zh-CN" altLang="en-US" sz="1100" b="0" i="0" u="none" strike="noStrike" kern="1200" cap="none" spc="0" normalizeH="0" baseline="0" noProof="0" smtClean="0">
                <a:ln>
                  <a:noFill/>
                </a:ln>
                <a:solidFill>
                  <a:srgbClr val="898989"/>
                </a:solidFill>
                <a:effectLst/>
                <a:uLnTx/>
                <a:uFillTx/>
                <a:latin typeface="Verdana" panose="020B0604030504040204" pitchFamily="34" charset="0"/>
                <a:ea typeface="宋体" panose="02010600030101010101" pitchFamily="2" charset="-122"/>
                <a:cs typeface="+mn-cs"/>
              </a:rPr>
              <a:t>‹#›</a:t>
            </a:fld>
            <a:endParaRPr kumimoji="0" lang="zh-CN" altLang="en-US" sz="1100" b="0" i="0" u="none" strike="noStrike" kern="1200" cap="none" spc="0" normalizeH="0" baseline="0" noProof="0" smtClean="0">
              <a:ln>
                <a:noFill/>
              </a:ln>
              <a:solidFill>
                <a:srgbClr val="898989"/>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sldLayout>
</file>

<file path=ppt/slideLayouts/slideLayout49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27013"/>
            <a:ext cx="3008313" cy="968375"/>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27013"/>
            <a:ext cx="5111750" cy="48783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195388"/>
            <a:ext cx="3008313" cy="39100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100" b="0" i="0" u="none" strike="noStrike" kern="1200" cap="none" spc="0" normalizeH="0" baseline="0" noProof="0">
              <a:ln>
                <a:noFill/>
              </a:ln>
              <a:solidFill>
                <a:srgbClr val="898989"/>
              </a:solidFill>
              <a:effectLst/>
              <a:uLnTx/>
              <a:uFillTx/>
              <a:latin typeface="Verdana" panose="020B060403050404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100" b="0" i="0" u="none" strike="noStrike" kern="1200" cap="none" spc="0" normalizeH="0" baseline="0" noProof="0">
              <a:ln>
                <a:noFill/>
              </a:ln>
              <a:solidFill>
                <a:srgbClr val="898989"/>
              </a:solidFill>
              <a:effectLst/>
              <a:uLnTx/>
              <a:uFillTx/>
              <a:latin typeface="Verdana" panose="020B060403050404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defRPr/>
            </a:pPr>
            <a:fld id="{1F9DCF04-D833-4FE9-A812-D63E86AC620D}" type="slidenum">
              <a:rPr kumimoji="0" lang="zh-CN" altLang="en-US" sz="1100" b="0" i="0" u="none" strike="noStrike" kern="1200" cap="none" spc="0" normalizeH="0" baseline="0" noProof="0" smtClean="0">
                <a:ln>
                  <a:noFill/>
                </a:ln>
                <a:solidFill>
                  <a:srgbClr val="898989"/>
                </a:solidFill>
                <a:effectLst/>
                <a:uLnTx/>
                <a:uFillTx/>
                <a:latin typeface="Verdana" panose="020B0604030504040204" pitchFamily="34" charset="0"/>
                <a:ea typeface="宋体" panose="02010600030101010101" pitchFamily="2" charset="-122"/>
                <a:cs typeface="+mn-cs"/>
              </a:rPr>
              <a:t>‹#›</a:t>
            </a:fld>
            <a:endParaRPr kumimoji="0" lang="zh-CN" altLang="en-US" sz="1100" b="0" i="0" u="none" strike="noStrike" kern="1200" cap="none" spc="0" normalizeH="0" baseline="0" noProof="0" smtClean="0">
              <a:ln>
                <a:noFill/>
              </a:ln>
              <a:solidFill>
                <a:srgbClr val="898989"/>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sldLayout>
</file>

<file path=ppt/slideLayouts/slideLayout49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000500"/>
            <a:ext cx="5486400" cy="473075"/>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511175"/>
            <a:ext cx="5486400" cy="3429000"/>
          </a:xfrm>
        </p:spPr>
        <p:txBody>
          <a:bodyPr vert="horz" wrap="square" lIns="81043" tIns="40522" rIns="81043" bIns="40522"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4473575"/>
            <a:ext cx="5486400" cy="66992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100" b="0" i="0" u="none" strike="noStrike" kern="1200" cap="none" spc="0" normalizeH="0" baseline="0" noProof="0">
              <a:ln>
                <a:noFill/>
              </a:ln>
              <a:solidFill>
                <a:srgbClr val="898989"/>
              </a:solidFill>
              <a:effectLst/>
              <a:uLnTx/>
              <a:uFillTx/>
              <a:latin typeface="Verdana" panose="020B060403050404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100" b="0" i="0" u="none" strike="noStrike" kern="1200" cap="none" spc="0" normalizeH="0" baseline="0" noProof="0">
              <a:ln>
                <a:noFill/>
              </a:ln>
              <a:solidFill>
                <a:srgbClr val="898989"/>
              </a:solidFill>
              <a:effectLst/>
              <a:uLnTx/>
              <a:uFillTx/>
              <a:latin typeface="Verdana" panose="020B060403050404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defRPr/>
            </a:pPr>
            <a:fld id="{1F9DCF04-D833-4FE9-A812-D63E86AC620D}" type="slidenum">
              <a:rPr kumimoji="0" lang="zh-CN" altLang="en-US" sz="1100" b="0" i="0" u="none" strike="noStrike" kern="1200" cap="none" spc="0" normalizeH="0" baseline="0" noProof="0" smtClean="0">
                <a:ln>
                  <a:noFill/>
                </a:ln>
                <a:solidFill>
                  <a:srgbClr val="898989"/>
                </a:solidFill>
                <a:effectLst/>
                <a:uLnTx/>
                <a:uFillTx/>
                <a:latin typeface="Verdana" panose="020B0604030504040204" pitchFamily="34" charset="0"/>
                <a:ea typeface="宋体" panose="02010600030101010101" pitchFamily="2" charset="-122"/>
                <a:cs typeface="+mn-cs"/>
              </a:rPr>
              <a:t>‹#›</a:t>
            </a:fld>
            <a:endParaRPr kumimoji="0" lang="zh-CN" altLang="en-US" sz="1100" b="0" i="0" u="none" strike="noStrike" kern="1200" cap="none" spc="0" normalizeH="0" baseline="0" noProof="0" smtClean="0">
              <a:ln>
                <a:noFill/>
              </a:ln>
              <a:solidFill>
                <a:srgbClr val="898989"/>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sldLayout>
</file>

<file path=ppt/slideLayouts/slideLayout49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100" b="0" i="0" u="none" strike="noStrike" kern="1200" cap="none" spc="0" normalizeH="0" baseline="0" noProof="0">
              <a:ln>
                <a:noFill/>
              </a:ln>
              <a:solidFill>
                <a:srgbClr val="898989"/>
              </a:solidFill>
              <a:effectLst/>
              <a:uLnTx/>
              <a:uFillTx/>
              <a:latin typeface="Verdana" panose="020B060403050404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100" b="0" i="0" u="none" strike="noStrike" kern="1200" cap="none" spc="0" normalizeH="0" baseline="0" noProof="0">
              <a:ln>
                <a:noFill/>
              </a:ln>
              <a:solidFill>
                <a:srgbClr val="898989"/>
              </a:solidFill>
              <a:effectLst/>
              <a:uLnTx/>
              <a:uFillTx/>
              <a:latin typeface="Verdana" panose="020B060403050404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defRPr/>
            </a:pPr>
            <a:fld id="{1F9DCF04-D833-4FE9-A812-D63E86AC620D}" type="slidenum">
              <a:rPr kumimoji="0" lang="zh-CN" altLang="en-US" sz="1100" b="0" i="0" u="none" strike="noStrike" kern="1200" cap="none" spc="0" normalizeH="0" baseline="0" noProof="0" smtClean="0">
                <a:ln>
                  <a:noFill/>
                </a:ln>
                <a:solidFill>
                  <a:srgbClr val="898989"/>
                </a:solidFill>
                <a:effectLst/>
                <a:uLnTx/>
                <a:uFillTx/>
                <a:latin typeface="Verdana" panose="020B0604030504040204" pitchFamily="34" charset="0"/>
                <a:ea typeface="宋体" panose="02010600030101010101" pitchFamily="2" charset="-122"/>
                <a:cs typeface="+mn-cs"/>
              </a:rPr>
              <a:t>‹#›</a:t>
            </a:fld>
            <a:endParaRPr kumimoji="0" lang="zh-CN" altLang="en-US" sz="1100" b="0" i="0" u="none" strike="noStrike" kern="1200" cap="none" spc="0" normalizeH="0" baseline="0" noProof="0" smtClean="0">
              <a:ln>
                <a:noFill/>
              </a:ln>
              <a:solidFill>
                <a:srgbClr val="898989"/>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sldLayout>
</file>

<file path=ppt/slideLayouts/slideLayout49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28600"/>
            <a:ext cx="2057400" cy="48768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28600"/>
            <a:ext cx="6019800" cy="48768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100" b="0" i="0" u="none" strike="noStrike" kern="1200" cap="none" spc="0" normalizeH="0" baseline="0" noProof="0">
              <a:ln>
                <a:noFill/>
              </a:ln>
              <a:solidFill>
                <a:srgbClr val="898989"/>
              </a:solidFill>
              <a:effectLst/>
              <a:uLnTx/>
              <a:uFillTx/>
              <a:latin typeface="Verdana" panose="020B060403050404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100" b="0" i="0" u="none" strike="noStrike" kern="1200" cap="none" spc="0" normalizeH="0" baseline="0" noProof="0">
              <a:ln>
                <a:noFill/>
              </a:ln>
              <a:solidFill>
                <a:srgbClr val="898989"/>
              </a:solidFill>
              <a:effectLst/>
              <a:uLnTx/>
              <a:uFillTx/>
              <a:latin typeface="Verdana" panose="020B060403050404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defRPr/>
            </a:pPr>
            <a:fld id="{1F9DCF04-D833-4FE9-A812-D63E86AC620D}" type="slidenum">
              <a:rPr kumimoji="0" lang="zh-CN" altLang="en-US" sz="1100" b="0" i="0" u="none" strike="noStrike" kern="1200" cap="none" spc="0" normalizeH="0" baseline="0" noProof="0" smtClean="0">
                <a:ln>
                  <a:noFill/>
                </a:ln>
                <a:solidFill>
                  <a:srgbClr val="898989"/>
                </a:solidFill>
                <a:effectLst/>
                <a:uLnTx/>
                <a:uFillTx/>
                <a:latin typeface="Verdana" panose="020B0604030504040204" pitchFamily="34" charset="0"/>
                <a:ea typeface="宋体" panose="02010600030101010101" pitchFamily="2" charset="-122"/>
                <a:cs typeface="+mn-cs"/>
              </a:rPr>
              <a:t>‹#›</a:t>
            </a:fld>
            <a:endParaRPr kumimoji="0" lang="zh-CN" altLang="en-US" sz="1100" b="0" i="0" u="none" strike="noStrike" kern="1200" cap="none" spc="0" normalizeH="0" baseline="0" noProof="0" smtClean="0">
              <a:ln>
                <a:noFill/>
              </a:ln>
              <a:solidFill>
                <a:srgbClr val="898989"/>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sldLayout>
</file>

<file path=ppt/slideLayouts/slideLayout49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774825"/>
            <a:ext cx="7772400" cy="1225550"/>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238500"/>
            <a:ext cx="6400800" cy="14605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100" b="0" i="0" u="none" strike="noStrike" kern="1200" cap="none" spc="0" normalizeH="0" baseline="0" noProof="0">
              <a:ln>
                <a:noFill/>
              </a:ln>
              <a:solidFill>
                <a:srgbClr val="898989"/>
              </a:solidFill>
              <a:effectLst/>
              <a:uLnTx/>
              <a:uFillTx/>
              <a:latin typeface="Verdana" panose="020B060403050404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100" b="0" i="0" u="none" strike="noStrike" kern="1200" cap="none" spc="0" normalizeH="0" baseline="0" noProof="0">
              <a:ln>
                <a:noFill/>
              </a:ln>
              <a:solidFill>
                <a:srgbClr val="898989"/>
              </a:solidFill>
              <a:effectLst/>
              <a:uLnTx/>
              <a:uFillTx/>
              <a:latin typeface="Verdana" panose="020B060403050404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defRPr/>
            </a:pPr>
            <a:fld id="{C200EEB4-2D49-4A87-9298-6F600F5CD8DD}" type="slidenum">
              <a:rPr kumimoji="0" lang="zh-CN" altLang="en-US" sz="1100" b="0" i="0" u="none" strike="noStrike" kern="1200" cap="none" spc="0" normalizeH="0" baseline="0" noProof="0" smtClean="0">
                <a:ln>
                  <a:noFill/>
                </a:ln>
                <a:solidFill>
                  <a:srgbClr val="898989"/>
                </a:solidFill>
                <a:effectLst/>
                <a:uLnTx/>
                <a:uFillTx/>
                <a:latin typeface="Verdana" panose="020B0604030504040204" pitchFamily="34" charset="0"/>
                <a:ea typeface="宋体" panose="02010600030101010101" pitchFamily="2" charset="-122"/>
                <a:cs typeface="+mn-cs"/>
              </a:rPr>
              <a:t>‹#›</a:t>
            </a:fld>
            <a:endParaRPr kumimoji="0" lang="zh-CN" altLang="en-US" sz="1100" b="0" i="0" u="none" strike="noStrike" kern="1200" cap="none" spc="0" normalizeH="0" baseline="0" noProof="0" smtClean="0">
              <a:ln>
                <a:noFill/>
              </a:ln>
              <a:solidFill>
                <a:srgbClr val="898989"/>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sldLayout>
</file>

<file path=ppt/slideLayouts/slideLayout49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100" b="0" i="0" u="none" strike="noStrike" kern="1200" cap="none" spc="0" normalizeH="0" baseline="0" noProof="0">
              <a:ln>
                <a:noFill/>
              </a:ln>
              <a:solidFill>
                <a:srgbClr val="898989"/>
              </a:solidFill>
              <a:effectLst/>
              <a:uLnTx/>
              <a:uFillTx/>
              <a:latin typeface="Verdana" panose="020B060403050404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100" b="0" i="0" u="none" strike="noStrike" kern="1200" cap="none" spc="0" normalizeH="0" baseline="0" noProof="0">
              <a:ln>
                <a:noFill/>
              </a:ln>
              <a:solidFill>
                <a:srgbClr val="898989"/>
              </a:solidFill>
              <a:effectLst/>
              <a:uLnTx/>
              <a:uFillTx/>
              <a:latin typeface="Verdana" panose="020B060403050404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defRPr/>
            </a:pPr>
            <a:fld id="{C200EEB4-2D49-4A87-9298-6F600F5CD8DD}" type="slidenum">
              <a:rPr kumimoji="0" lang="zh-CN" altLang="en-US" sz="1100" b="0" i="0" u="none" strike="noStrike" kern="1200" cap="none" spc="0" normalizeH="0" baseline="0" noProof="0" smtClean="0">
                <a:ln>
                  <a:noFill/>
                </a:ln>
                <a:solidFill>
                  <a:srgbClr val="898989"/>
                </a:solidFill>
                <a:effectLst/>
                <a:uLnTx/>
                <a:uFillTx/>
                <a:latin typeface="Verdana" panose="020B0604030504040204" pitchFamily="34" charset="0"/>
                <a:ea typeface="宋体" panose="02010600030101010101" pitchFamily="2" charset="-122"/>
                <a:cs typeface="+mn-cs"/>
              </a:rPr>
              <a:t>‹#›</a:t>
            </a:fld>
            <a:endParaRPr kumimoji="0" lang="zh-CN" altLang="en-US" sz="1100" b="0" i="0" u="none" strike="noStrike" kern="1200" cap="none" spc="0" normalizeH="0" baseline="0" noProof="0" smtClean="0">
              <a:ln>
                <a:noFill/>
              </a:ln>
              <a:solidFill>
                <a:srgbClr val="898989"/>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sldLayout>
</file>

<file path=ppt/slideLayouts/slideLayout49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671888"/>
            <a:ext cx="7772400" cy="1135062"/>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422525"/>
            <a:ext cx="7772400" cy="1249363"/>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100" b="0" i="0" u="none" strike="noStrike" kern="1200" cap="none" spc="0" normalizeH="0" baseline="0" noProof="0">
              <a:ln>
                <a:noFill/>
              </a:ln>
              <a:solidFill>
                <a:srgbClr val="898989"/>
              </a:solidFill>
              <a:effectLst/>
              <a:uLnTx/>
              <a:uFillTx/>
              <a:latin typeface="Verdana" panose="020B060403050404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100" b="0" i="0" u="none" strike="noStrike" kern="1200" cap="none" spc="0" normalizeH="0" baseline="0" noProof="0">
              <a:ln>
                <a:noFill/>
              </a:ln>
              <a:solidFill>
                <a:srgbClr val="898989"/>
              </a:solidFill>
              <a:effectLst/>
              <a:uLnTx/>
              <a:uFillTx/>
              <a:latin typeface="Verdana" panose="020B060403050404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defRPr/>
            </a:pPr>
            <a:fld id="{C200EEB4-2D49-4A87-9298-6F600F5CD8DD}" type="slidenum">
              <a:rPr kumimoji="0" lang="zh-CN" altLang="en-US" sz="1100" b="0" i="0" u="none" strike="noStrike" kern="1200" cap="none" spc="0" normalizeH="0" baseline="0" noProof="0" smtClean="0">
                <a:ln>
                  <a:noFill/>
                </a:ln>
                <a:solidFill>
                  <a:srgbClr val="898989"/>
                </a:solidFill>
                <a:effectLst/>
                <a:uLnTx/>
                <a:uFillTx/>
                <a:latin typeface="Verdana" panose="020B0604030504040204" pitchFamily="34" charset="0"/>
                <a:ea typeface="宋体" panose="02010600030101010101" pitchFamily="2" charset="-122"/>
                <a:cs typeface="+mn-cs"/>
              </a:rPr>
              <a:t>‹#›</a:t>
            </a:fld>
            <a:endParaRPr kumimoji="0" lang="zh-CN" altLang="en-US" sz="1100" b="0" i="0" u="none" strike="noStrike" kern="1200" cap="none" spc="0" normalizeH="0" baseline="0" noProof="0" smtClean="0">
              <a:ln>
                <a:noFill/>
              </a:ln>
              <a:solidFill>
                <a:srgbClr val="898989"/>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sldLayout>
</file>

<file path=ppt/slideLayouts/slideLayout49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333500"/>
            <a:ext cx="4038600" cy="37719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333500"/>
            <a:ext cx="4038600" cy="37719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100" b="0" i="0" u="none" strike="noStrike" kern="1200" cap="none" spc="0" normalizeH="0" baseline="0" noProof="0">
              <a:ln>
                <a:noFill/>
              </a:ln>
              <a:solidFill>
                <a:srgbClr val="898989"/>
              </a:solidFill>
              <a:effectLst/>
              <a:uLnTx/>
              <a:uFillTx/>
              <a:latin typeface="Verdana" panose="020B060403050404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100" b="0" i="0" u="none" strike="noStrike" kern="1200" cap="none" spc="0" normalizeH="0" baseline="0" noProof="0">
              <a:ln>
                <a:noFill/>
              </a:ln>
              <a:solidFill>
                <a:srgbClr val="898989"/>
              </a:solidFill>
              <a:effectLst/>
              <a:uLnTx/>
              <a:uFillTx/>
              <a:latin typeface="Verdana" panose="020B060403050404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defRPr/>
            </a:pPr>
            <a:fld id="{C200EEB4-2D49-4A87-9298-6F600F5CD8DD}" type="slidenum">
              <a:rPr kumimoji="0" lang="zh-CN" altLang="en-US" sz="1100" b="0" i="0" u="none" strike="noStrike" kern="1200" cap="none" spc="0" normalizeH="0" baseline="0" noProof="0" smtClean="0">
                <a:ln>
                  <a:noFill/>
                </a:ln>
                <a:solidFill>
                  <a:srgbClr val="898989"/>
                </a:solidFill>
                <a:effectLst/>
                <a:uLnTx/>
                <a:uFillTx/>
                <a:latin typeface="Verdana" panose="020B0604030504040204" pitchFamily="34" charset="0"/>
                <a:ea typeface="宋体" panose="02010600030101010101" pitchFamily="2" charset="-122"/>
                <a:cs typeface="+mn-cs"/>
              </a:rPr>
              <a:t>‹#›</a:t>
            </a:fld>
            <a:endParaRPr kumimoji="0" lang="zh-CN" altLang="en-US" sz="1100" b="0" i="0" u="none" strike="noStrike" kern="1200" cap="none" spc="0" normalizeH="0" baseline="0" noProof="0" smtClean="0">
              <a:ln>
                <a:noFill/>
              </a:ln>
              <a:solidFill>
                <a:srgbClr val="898989"/>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600"/>
            <a:ext cx="8229600" cy="9525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279525"/>
            <a:ext cx="4040188" cy="533400"/>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812925"/>
            <a:ext cx="4040188" cy="3292475"/>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279525"/>
            <a:ext cx="4041775" cy="533400"/>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1812925"/>
            <a:ext cx="4041775" cy="3292475"/>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37A9F5F4-4FD4-4392-A576-9DC51DC6D101}" type="slidenum">
              <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宋体" panose="02010600030101010101" pitchFamily="2" charset="-122"/>
                <a:cs typeface="+mn-cs"/>
              </a:rPr>
              <a:t>‹#›</a:t>
            </a:fld>
            <a:endPar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600"/>
            <a:ext cx="8229600" cy="952500"/>
          </a:xfrm>
          <a:prstGeom prst="rect">
            <a:avLst/>
          </a:prstGeo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5" name="灯片编号占位符 4"/>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25994C00-DD03-48DF-A4D9-B3D09B8FE5EE}" type="slidenum">
              <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rPr>
              <a:t>‹#›</a:t>
            </a:fld>
            <a:endPar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endParaRPr>
          </a:p>
        </p:txBody>
      </p:sp>
    </p:spTree>
  </p:cSld>
  <p:clrMapOvr>
    <a:masterClrMapping/>
  </p:clrMapOvr>
  <p:transition>
    <p:fade/>
  </p:transition>
</p:sldLayout>
</file>

<file path=ppt/slideLayouts/slideLayout50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279525"/>
            <a:ext cx="4040188" cy="5334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812925"/>
            <a:ext cx="4040188" cy="32924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279525"/>
            <a:ext cx="4041775" cy="5334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1812925"/>
            <a:ext cx="4041775" cy="32924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100" b="0" i="0" u="none" strike="noStrike" kern="1200" cap="none" spc="0" normalizeH="0" baseline="0" noProof="0">
              <a:ln>
                <a:noFill/>
              </a:ln>
              <a:solidFill>
                <a:srgbClr val="898989"/>
              </a:solidFill>
              <a:effectLst/>
              <a:uLnTx/>
              <a:uFillTx/>
              <a:latin typeface="Verdana" panose="020B060403050404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100" b="0" i="0" u="none" strike="noStrike" kern="1200" cap="none" spc="0" normalizeH="0" baseline="0" noProof="0">
              <a:ln>
                <a:noFill/>
              </a:ln>
              <a:solidFill>
                <a:srgbClr val="898989"/>
              </a:solidFill>
              <a:effectLst/>
              <a:uLnTx/>
              <a:uFillTx/>
              <a:latin typeface="Verdana" panose="020B060403050404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defRPr/>
            </a:pPr>
            <a:fld id="{C200EEB4-2D49-4A87-9298-6F600F5CD8DD}" type="slidenum">
              <a:rPr kumimoji="0" lang="zh-CN" altLang="en-US" sz="1100" b="0" i="0" u="none" strike="noStrike" kern="1200" cap="none" spc="0" normalizeH="0" baseline="0" noProof="0" smtClean="0">
                <a:ln>
                  <a:noFill/>
                </a:ln>
                <a:solidFill>
                  <a:srgbClr val="898989"/>
                </a:solidFill>
                <a:effectLst/>
                <a:uLnTx/>
                <a:uFillTx/>
                <a:latin typeface="Verdana" panose="020B0604030504040204" pitchFamily="34" charset="0"/>
                <a:ea typeface="宋体" panose="02010600030101010101" pitchFamily="2" charset="-122"/>
                <a:cs typeface="+mn-cs"/>
              </a:rPr>
              <a:t>‹#›</a:t>
            </a:fld>
            <a:endParaRPr kumimoji="0" lang="zh-CN" altLang="en-US" sz="1100" b="0" i="0" u="none" strike="noStrike" kern="1200" cap="none" spc="0" normalizeH="0" baseline="0" noProof="0" smtClean="0">
              <a:ln>
                <a:noFill/>
              </a:ln>
              <a:solidFill>
                <a:srgbClr val="898989"/>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sldLayout>
</file>

<file path=ppt/slideLayouts/slideLayout50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100" b="0" i="0" u="none" strike="noStrike" kern="1200" cap="none" spc="0" normalizeH="0" baseline="0" noProof="0">
              <a:ln>
                <a:noFill/>
              </a:ln>
              <a:solidFill>
                <a:srgbClr val="898989"/>
              </a:solidFill>
              <a:effectLst/>
              <a:uLnTx/>
              <a:uFillTx/>
              <a:latin typeface="Verdana" panose="020B060403050404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100" b="0" i="0" u="none" strike="noStrike" kern="1200" cap="none" spc="0" normalizeH="0" baseline="0" noProof="0">
              <a:ln>
                <a:noFill/>
              </a:ln>
              <a:solidFill>
                <a:srgbClr val="898989"/>
              </a:solidFill>
              <a:effectLst/>
              <a:uLnTx/>
              <a:uFillTx/>
              <a:latin typeface="Verdana" panose="020B060403050404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defRPr/>
            </a:pPr>
            <a:fld id="{C200EEB4-2D49-4A87-9298-6F600F5CD8DD}" type="slidenum">
              <a:rPr kumimoji="0" lang="zh-CN" altLang="en-US" sz="1100" b="0" i="0" u="none" strike="noStrike" kern="1200" cap="none" spc="0" normalizeH="0" baseline="0" noProof="0" smtClean="0">
                <a:ln>
                  <a:noFill/>
                </a:ln>
                <a:solidFill>
                  <a:srgbClr val="898989"/>
                </a:solidFill>
                <a:effectLst/>
                <a:uLnTx/>
                <a:uFillTx/>
                <a:latin typeface="Verdana" panose="020B0604030504040204" pitchFamily="34" charset="0"/>
                <a:ea typeface="宋体" panose="02010600030101010101" pitchFamily="2" charset="-122"/>
                <a:cs typeface="+mn-cs"/>
              </a:rPr>
              <a:t>‹#›</a:t>
            </a:fld>
            <a:endParaRPr kumimoji="0" lang="zh-CN" altLang="en-US" sz="1100" b="0" i="0" u="none" strike="noStrike" kern="1200" cap="none" spc="0" normalizeH="0" baseline="0" noProof="0" smtClean="0">
              <a:ln>
                <a:noFill/>
              </a:ln>
              <a:solidFill>
                <a:srgbClr val="898989"/>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sldLayout>
</file>

<file path=ppt/slideLayouts/slideLayout50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100" b="0" i="0" u="none" strike="noStrike" kern="1200" cap="none" spc="0" normalizeH="0" baseline="0" noProof="0">
              <a:ln>
                <a:noFill/>
              </a:ln>
              <a:solidFill>
                <a:srgbClr val="898989"/>
              </a:solidFill>
              <a:effectLst/>
              <a:uLnTx/>
              <a:uFillTx/>
              <a:latin typeface="Verdana" panose="020B060403050404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100" b="0" i="0" u="none" strike="noStrike" kern="1200" cap="none" spc="0" normalizeH="0" baseline="0" noProof="0">
              <a:ln>
                <a:noFill/>
              </a:ln>
              <a:solidFill>
                <a:srgbClr val="898989"/>
              </a:solidFill>
              <a:effectLst/>
              <a:uLnTx/>
              <a:uFillTx/>
              <a:latin typeface="Verdana" panose="020B060403050404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defRPr/>
            </a:pPr>
            <a:fld id="{C200EEB4-2D49-4A87-9298-6F600F5CD8DD}" type="slidenum">
              <a:rPr kumimoji="0" lang="zh-CN" altLang="en-US" sz="1100" b="0" i="0" u="none" strike="noStrike" kern="1200" cap="none" spc="0" normalizeH="0" baseline="0" noProof="0" smtClean="0">
                <a:ln>
                  <a:noFill/>
                </a:ln>
                <a:solidFill>
                  <a:srgbClr val="898989"/>
                </a:solidFill>
                <a:effectLst/>
                <a:uLnTx/>
                <a:uFillTx/>
                <a:latin typeface="Verdana" panose="020B0604030504040204" pitchFamily="34" charset="0"/>
                <a:ea typeface="宋体" panose="02010600030101010101" pitchFamily="2" charset="-122"/>
                <a:cs typeface="+mn-cs"/>
              </a:rPr>
              <a:t>‹#›</a:t>
            </a:fld>
            <a:endParaRPr kumimoji="0" lang="zh-CN" altLang="en-US" sz="1100" b="0" i="0" u="none" strike="noStrike" kern="1200" cap="none" spc="0" normalizeH="0" baseline="0" noProof="0" smtClean="0">
              <a:ln>
                <a:noFill/>
              </a:ln>
              <a:solidFill>
                <a:srgbClr val="898989"/>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sldLayout>
</file>

<file path=ppt/slideLayouts/slideLayout50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27013"/>
            <a:ext cx="3008313" cy="968375"/>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27013"/>
            <a:ext cx="5111750" cy="48783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195388"/>
            <a:ext cx="3008313" cy="39100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100" b="0" i="0" u="none" strike="noStrike" kern="1200" cap="none" spc="0" normalizeH="0" baseline="0" noProof="0">
              <a:ln>
                <a:noFill/>
              </a:ln>
              <a:solidFill>
                <a:srgbClr val="898989"/>
              </a:solidFill>
              <a:effectLst/>
              <a:uLnTx/>
              <a:uFillTx/>
              <a:latin typeface="Verdana" panose="020B060403050404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100" b="0" i="0" u="none" strike="noStrike" kern="1200" cap="none" spc="0" normalizeH="0" baseline="0" noProof="0">
              <a:ln>
                <a:noFill/>
              </a:ln>
              <a:solidFill>
                <a:srgbClr val="898989"/>
              </a:solidFill>
              <a:effectLst/>
              <a:uLnTx/>
              <a:uFillTx/>
              <a:latin typeface="Verdana" panose="020B060403050404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defRPr/>
            </a:pPr>
            <a:fld id="{C200EEB4-2D49-4A87-9298-6F600F5CD8DD}" type="slidenum">
              <a:rPr kumimoji="0" lang="zh-CN" altLang="en-US" sz="1100" b="0" i="0" u="none" strike="noStrike" kern="1200" cap="none" spc="0" normalizeH="0" baseline="0" noProof="0" smtClean="0">
                <a:ln>
                  <a:noFill/>
                </a:ln>
                <a:solidFill>
                  <a:srgbClr val="898989"/>
                </a:solidFill>
                <a:effectLst/>
                <a:uLnTx/>
                <a:uFillTx/>
                <a:latin typeface="Verdana" panose="020B0604030504040204" pitchFamily="34" charset="0"/>
                <a:ea typeface="宋体" panose="02010600030101010101" pitchFamily="2" charset="-122"/>
                <a:cs typeface="+mn-cs"/>
              </a:rPr>
              <a:t>‹#›</a:t>
            </a:fld>
            <a:endParaRPr kumimoji="0" lang="zh-CN" altLang="en-US" sz="1100" b="0" i="0" u="none" strike="noStrike" kern="1200" cap="none" spc="0" normalizeH="0" baseline="0" noProof="0" smtClean="0">
              <a:ln>
                <a:noFill/>
              </a:ln>
              <a:solidFill>
                <a:srgbClr val="898989"/>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sldLayout>
</file>

<file path=ppt/slideLayouts/slideLayout50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000500"/>
            <a:ext cx="5486400" cy="473075"/>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511175"/>
            <a:ext cx="5486400" cy="3429000"/>
          </a:xfrm>
        </p:spPr>
        <p:txBody>
          <a:bodyPr vert="horz" wrap="square" lIns="81043" tIns="40522" rIns="81043" bIns="40522"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4473575"/>
            <a:ext cx="5486400" cy="66992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100" b="0" i="0" u="none" strike="noStrike" kern="1200" cap="none" spc="0" normalizeH="0" baseline="0" noProof="0">
              <a:ln>
                <a:noFill/>
              </a:ln>
              <a:solidFill>
                <a:srgbClr val="898989"/>
              </a:solidFill>
              <a:effectLst/>
              <a:uLnTx/>
              <a:uFillTx/>
              <a:latin typeface="Verdana" panose="020B060403050404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100" b="0" i="0" u="none" strike="noStrike" kern="1200" cap="none" spc="0" normalizeH="0" baseline="0" noProof="0">
              <a:ln>
                <a:noFill/>
              </a:ln>
              <a:solidFill>
                <a:srgbClr val="898989"/>
              </a:solidFill>
              <a:effectLst/>
              <a:uLnTx/>
              <a:uFillTx/>
              <a:latin typeface="Verdana" panose="020B060403050404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defRPr/>
            </a:pPr>
            <a:fld id="{C200EEB4-2D49-4A87-9298-6F600F5CD8DD}" type="slidenum">
              <a:rPr kumimoji="0" lang="zh-CN" altLang="en-US" sz="1100" b="0" i="0" u="none" strike="noStrike" kern="1200" cap="none" spc="0" normalizeH="0" baseline="0" noProof="0" smtClean="0">
                <a:ln>
                  <a:noFill/>
                </a:ln>
                <a:solidFill>
                  <a:srgbClr val="898989"/>
                </a:solidFill>
                <a:effectLst/>
                <a:uLnTx/>
                <a:uFillTx/>
                <a:latin typeface="Verdana" panose="020B0604030504040204" pitchFamily="34" charset="0"/>
                <a:ea typeface="宋体" panose="02010600030101010101" pitchFamily="2" charset="-122"/>
                <a:cs typeface="+mn-cs"/>
              </a:rPr>
              <a:t>‹#›</a:t>
            </a:fld>
            <a:endParaRPr kumimoji="0" lang="zh-CN" altLang="en-US" sz="1100" b="0" i="0" u="none" strike="noStrike" kern="1200" cap="none" spc="0" normalizeH="0" baseline="0" noProof="0" smtClean="0">
              <a:ln>
                <a:noFill/>
              </a:ln>
              <a:solidFill>
                <a:srgbClr val="898989"/>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sldLayout>
</file>

<file path=ppt/slideLayouts/slideLayout50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100" b="0" i="0" u="none" strike="noStrike" kern="1200" cap="none" spc="0" normalizeH="0" baseline="0" noProof="0">
              <a:ln>
                <a:noFill/>
              </a:ln>
              <a:solidFill>
                <a:srgbClr val="898989"/>
              </a:solidFill>
              <a:effectLst/>
              <a:uLnTx/>
              <a:uFillTx/>
              <a:latin typeface="Verdana" panose="020B060403050404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100" b="0" i="0" u="none" strike="noStrike" kern="1200" cap="none" spc="0" normalizeH="0" baseline="0" noProof="0">
              <a:ln>
                <a:noFill/>
              </a:ln>
              <a:solidFill>
                <a:srgbClr val="898989"/>
              </a:solidFill>
              <a:effectLst/>
              <a:uLnTx/>
              <a:uFillTx/>
              <a:latin typeface="Verdana" panose="020B060403050404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defRPr/>
            </a:pPr>
            <a:fld id="{C200EEB4-2D49-4A87-9298-6F600F5CD8DD}" type="slidenum">
              <a:rPr kumimoji="0" lang="zh-CN" altLang="en-US" sz="1100" b="0" i="0" u="none" strike="noStrike" kern="1200" cap="none" spc="0" normalizeH="0" baseline="0" noProof="0" smtClean="0">
                <a:ln>
                  <a:noFill/>
                </a:ln>
                <a:solidFill>
                  <a:srgbClr val="898989"/>
                </a:solidFill>
                <a:effectLst/>
                <a:uLnTx/>
                <a:uFillTx/>
                <a:latin typeface="Verdana" panose="020B0604030504040204" pitchFamily="34" charset="0"/>
                <a:ea typeface="宋体" panose="02010600030101010101" pitchFamily="2" charset="-122"/>
                <a:cs typeface="+mn-cs"/>
              </a:rPr>
              <a:t>‹#›</a:t>
            </a:fld>
            <a:endParaRPr kumimoji="0" lang="zh-CN" altLang="en-US" sz="1100" b="0" i="0" u="none" strike="noStrike" kern="1200" cap="none" spc="0" normalizeH="0" baseline="0" noProof="0" smtClean="0">
              <a:ln>
                <a:noFill/>
              </a:ln>
              <a:solidFill>
                <a:srgbClr val="898989"/>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sldLayout>
</file>

<file path=ppt/slideLayouts/slideLayout50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28600"/>
            <a:ext cx="2057400" cy="48768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28600"/>
            <a:ext cx="6019800" cy="48768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100" b="0" i="0" u="none" strike="noStrike" kern="1200" cap="none" spc="0" normalizeH="0" baseline="0" noProof="0">
              <a:ln>
                <a:noFill/>
              </a:ln>
              <a:solidFill>
                <a:srgbClr val="898989"/>
              </a:solidFill>
              <a:effectLst/>
              <a:uLnTx/>
              <a:uFillTx/>
              <a:latin typeface="Verdana" panose="020B060403050404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100" b="0" i="0" u="none" strike="noStrike" kern="1200" cap="none" spc="0" normalizeH="0" baseline="0" noProof="0">
              <a:ln>
                <a:noFill/>
              </a:ln>
              <a:solidFill>
                <a:srgbClr val="898989"/>
              </a:solidFill>
              <a:effectLst/>
              <a:uLnTx/>
              <a:uFillTx/>
              <a:latin typeface="Verdana" panose="020B060403050404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defRPr/>
            </a:pPr>
            <a:fld id="{C200EEB4-2D49-4A87-9298-6F600F5CD8DD}" type="slidenum">
              <a:rPr kumimoji="0" lang="zh-CN" altLang="en-US" sz="1100" b="0" i="0" u="none" strike="noStrike" kern="1200" cap="none" spc="0" normalizeH="0" baseline="0" noProof="0" smtClean="0">
                <a:ln>
                  <a:noFill/>
                </a:ln>
                <a:solidFill>
                  <a:srgbClr val="898989"/>
                </a:solidFill>
                <a:effectLst/>
                <a:uLnTx/>
                <a:uFillTx/>
                <a:latin typeface="Verdana" panose="020B0604030504040204" pitchFamily="34" charset="0"/>
                <a:ea typeface="宋体" panose="02010600030101010101" pitchFamily="2" charset="-122"/>
                <a:cs typeface="+mn-cs"/>
              </a:rPr>
              <a:t>‹#›</a:t>
            </a:fld>
            <a:endParaRPr kumimoji="0" lang="zh-CN" altLang="en-US" sz="1100" b="0" i="0" u="none" strike="noStrike" kern="1200" cap="none" spc="0" normalizeH="0" baseline="0" noProof="0" smtClean="0">
              <a:ln>
                <a:noFill/>
              </a:ln>
              <a:solidFill>
                <a:srgbClr val="898989"/>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4" name="灯片编号占位符 3"/>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25994C00-DD03-48DF-A4D9-B3D09B8FE5EE}" type="slidenum">
              <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rPr>
              <a:t>‹#›</a:t>
            </a:fld>
            <a:endPar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endParaRPr>
          </a:p>
        </p:txBody>
      </p:sp>
    </p:spTree>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27013"/>
            <a:ext cx="3008313" cy="968375"/>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27013"/>
            <a:ext cx="5111750" cy="4878387"/>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195388"/>
            <a:ext cx="3008313" cy="391001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25994C00-DD03-48DF-A4D9-B3D09B8FE5EE}" type="slidenum">
              <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rPr>
              <a:t>‹#›</a:t>
            </a:fld>
            <a:endPar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endParaRPr>
          </a:p>
        </p:txBody>
      </p:sp>
    </p:spTree>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000500"/>
            <a:ext cx="5486400" cy="473075"/>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511175"/>
            <a:ext cx="5486400" cy="34290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3200" b="0" i="0" u="none" strike="noStrike" kern="0" cap="none" spc="0" normalizeH="0" baseline="0" noProof="0" smtClean="0">
              <a:ln>
                <a:noFill/>
              </a:ln>
              <a:solidFill>
                <a:srgbClr val="716F70"/>
              </a:solidFill>
              <a:effectLst/>
              <a:uLnTx/>
              <a:uFillTx/>
              <a:latin typeface="+mn-lt"/>
              <a:ea typeface="+mn-ea"/>
              <a:cs typeface="+mn-cs"/>
            </a:endParaRPr>
          </a:p>
        </p:txBody>
      </p:sp>
      <p:sp>
        <p:nvSpPr>
          <p:cNvPr id="4" name="文本占位符 3"/>
          <p:cNvSpPr>
            <a:spLocks noGrp="1"/>
          </p:cNvSpPr>
          <p:nvPr>
            <p:ph type="body" sz="half" idx="2"/>
          </p:nvPr>
        </p:nvSpPr>
        <p:spPr>
          <a:xfrm>
            <a:off x="1792288" y="4473575"/>
            <a:ext cx="5486400" cy="669925"/>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25994C00-DD03-48DF-A4D9-B3D09B8FE5EE}" type="slidenum">
              <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rPr>
              <a:t>‹#›</a:t>
            </a:fld>
            <a:endPar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endParaRPr>
          </a:p>
        </p:txBody>
      </p:sp>
    </p:spTree>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600"/>
            <a:ext cx="8229600" cy="9525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333500"/>
            <a:ext cx="8229600" cy="3771900"/>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25994C00-DD03-48DF-A4D9-B3D09B8FE5EE}" type="slidenum">
              <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rPr>
              <a:t>‹#›</a:t>
            </a:fld>
            <a:endPar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endParaRPr>
          </a:p>
        </p:txBody>
      </p:sp>
    </p:spTree>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28600"/>
            <a:ext cx="2057400" cy="4876800"/>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28600"/>
            <a:ext cx="6019800" cy="4876800"/>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25994C00-DD03-48DF-A4D9-B3D09B8FE5EE}" type="slidenum">
              <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rPr>
              <a:t>‹#›</a:t>
            </a:fld>
            <a:endPar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endParaRPr>
          </a:p>
        </p:txBody>
      </p:sp>
    </p:spTree>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774825"/>
            <a:ext cx="7772400" cy="1225550"/>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238500"/>
            <a:ext cx="6400800" cy="14605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CFB3E259-44B7-43A8-8CD9-403C255F2338}" type="slidenum">
              <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rPr>
              <a:t>‹#›</a:t>
            </a:fld>
            <a:endPar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endParaRPr>
          </a:p>
        </p:txBody>
      </p:sp>
    </p:spTree>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600"/>
            <a:ext cx="8229600" cy="9525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333500"/>
            <a:ext cx="8229600" cy="3771900"/>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CFB3E259-44B7-43A8-8CD9-403C255F2338}" type="slidenum">
              <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rPr>
              <a:t>‹#›</a:t>
            </a:fld>
            <a:endPar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endParaRPr>
          </a:p>
        </p:txBody>
      </p:sp>
    </p:spTree>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671888"/>
            <a:ext cx="7772400" cy="1135062"/>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422525"/>
            <a:ext cx="7772400" cy="1249363"/>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CFB3E259-44B7-43A8-8CD9-403C255F2338}" type="slidenum">
              <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rPr>
              <a:t>‹#›</a:t>
            </a:fld>
            <a:endPar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endParaRPr>
          </a:p>
        </p:txBody>
      </p:sp>
    </p:spTree>
  </p:cSld>
  <p:clrMapOvr>
    <a:masterClrMapping/>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600"/>
            <a:ext cx="8229600" cy="9525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333500"/>
            <a:ext cx="4038600" cy="377190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333500"/>
            <a:ext cx="4038600" cy="377190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CFB3E259-44B7-43A8-8CD9-403C255F2338}" type="slidenum">
              <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rPr>
              <a:t>‹#›</a:t>
            </a:fld>
            <a:endPar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endParaRPr>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600"/>
            <a:ext cx="8229600" cy="952500"/>
          </a:xfrm>
          <a:prstGeom prst="rect">
            <a:avLst/>
          </a:prstGeo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37A9F5F4-4FD4-4392-A576-9DC51DC6D101}" type="slidenum">
              <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宋体" panose="02010600030101010101" pitchFamily="2" charset="-122"/>
                <a:cs typeface="+mn-cs"/>
              </a:rPr>
              <a:t>‹#›</a:t>
            </a:fld>
            <a:endPar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600"/>
            <a:ext cx="8229600" cy="9525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279525"/>
            <a:ext cx="4040188" cy="533400"/>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812925"/>
            <a:ext cx="4040188" cy="3292475"/>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279525"/>
            <a:ext cx="4041775" cy="533400"/>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1812925"/>
            <a:ext cx="4041775" cy="3292475"/>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9" name="灯片编号占位符 8"/>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CFB3E259-44B7-43A8-8CD9-403C255F2338}" type="slidenum">
              <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rPr>
              <a:t>‹#›</a:t>
            </a:fld>
            <a:endPar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endParaRPr>
          </a:p>
        </p:txBody>
      </p:sp>
    </p:spTree>
  </p:cSld>
  <p:clrMapOvr>
    <a:masterClrMapping/>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600"/>
            <a:ext cx="8229600" cy="952500"/>
          </a:xfrm>
          <a:prstGeom prst="rect">
            <a:avLst/>
          </a:prstGeo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5" name="灯片编号占位符 4"/>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CFB3E259-44B7-43A8-8CD9-403C255F2338}" type="slidenum">
              <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rPr>
              <a:t>‹#›</a:t>
            </a:fld>
            <a:endPar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endParaRPr>
          </a:p>
        </p:txBody>
      </p:sp>
    </p:spTree>
  </p:cSld>
  <p:clrMapOvr>
    <a:masterClrMapping/>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4" name="灯片编号占位符 3"/>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CFB3E259-44B7-43A8-8CD9-403C255F2338}" type="slidenum">
              <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rPr>
              <a:t>‹#›</a:t>
            </a:fld>
            <a:endPar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endParaRPr>
          </a:p>
        </p:txBody>
      </p:sp>
    </p:spTree>
  </p:cSld>
  <p:clrMapOvr>
    <a:masterClrMapping/>
  </p:clrMapOvr>
  <p:transition>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27013"/>
            <a:ext cx="3008313" cy="968375"/>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27013"/>
            <a:ext cx="5111750" cy="4878387"/>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195388"/>
            <a:ext cx="3008313" cy="391001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CFB3E259-44B7-43A8-8CD9-403C255F2338}" type="slidenum">
              <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rPr>
              <a:t>‹#›</a:t>
            </a:fld>
            <a:endPar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endParaRPr>
          </a:p>
        </p:txBody>
      </p:sp>
    </p:spTree>
  </p:cSld>
  <p:clrMapOvr>
    <a:masterClrMapping/>
  </p:clrMapOvr>
  <p:transition>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000500"/>
            <a:ext cx="5486400" cy="473075"/>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511175"/>
            <a:ext cx="5486400" cy="34290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3200" b="0" i="0" u="none" strike="noStrike" kern="0" cap="none" spc="0" normalizeH="0" baseline="0" noProof="0" smtClean="0">
              <a:ln>
                <a:noFill/>
              </a:ln>
              <a:solidFill>
                <a:srgbClr val="716F70"/>
              </a:solidFill>
              <a:effectLst/>
              <a:uLnTx/>
              <a:uFillTx/>
              <a:latin typeface="+mn-lt"/>
              <a:ea typeface="+mn-ea"/>
              <a:cs typeface="+mn-cs"/>
            </a:endParaRPr>
          </a:p>
        </p:txBody>
      </p:sp>
      <p:sp>
        <p:nvSpPr>
          <p:cNvPr id="4" name="文本占位符 3"/>
          <p:cNvSpPr>
            <a:spLocks noGrp="1"/>
          </p:cNvSpPr>
          <p:nvPr>
            <p:ph type="body" sz="half" idx="2"/>
          </p:nvPr>
        </p:nvSpPr>
        <p:spPr>
          <a:xfrm>
            <a:off x="1792288" y="4473575"/>
            <a:ext cx="5486400" cy="669925"/>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CFB3E259-44B7-43A8-8CD9-403C255F2338}" type="slidenum">
              <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rPr>
              <a:t>‹#›</a:t>
            </a:fld>
            <a:endPar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endParaRPr>
          </a:p>
        </p:txBody>
      </p:sp>
    </p:spTree>
  </p:cSld>
  <p:clrMapOvr>
    <a:masterClrMapping/>
  </p:clrMapOvr>
  <p:transition>
    <p:fade/>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600"/>
            <a:ext cx="8229600" cy="9525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333500"/>
            <a:ext cx="8229600" cy="3771900"/>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CFB3E259-44B7-43A8-8CD9-403C255F2338}" type="slidenum">
              <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rPr>
              <a:t>‹#›</a:t>
            </a:fld>
            <a:endPar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endParaRPr>
          </a:p>
        </p:txBody>
      </p:sp>
    </p:spTree>
  </p:cSld>
  <p:clrMapOvr>
    <a:masterClrMapping/>
  </p:clrMapOvr>
  <p:transition>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28600"/>
            <a:ext cx="2057400" cy="4876800"/>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28600"/>
            <a:ext cx="6019800" cy="4876800"/>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CFB3E259-44B7-43A8-8CD9-403C255F2338}" type="slidenum">
              <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rPr>
              <a:t>‹#›</a:t>
            </a:fld>
            <a:endPar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endParaRPr>
          </a:p>
        </p:txBody>
      </p:sp>
    </p:spTree>
  </p:cSld>
  <p:clrMapOvr>
    <a:masterClrMapping/>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774825"/>
            <a:ext cx="7772400" cy="1225550"/>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238500"/>
            <a:ext cx="6400800" cy="14605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CEDB0E42-1FE8-45F6-9492-03D8421A6A67}" type="slidenum">
              <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rPr>
              <a:t>‹#›</a:t>
            </a:fld>
            <a:endPar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endParaRPr>
          </a:p>
        </p:txBody>
      </p:sp>
    </p:spTree>
  </p:cSld>
  <p:clrMapOvr>
    <a:masterClrMapping/>
  </p:clrMapOvr>
  <p:transition>
    <p:fade/>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600"/>
            <a:ext cx="8229600" cy="9525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333500"/>
            <a:ext cx="8229600" cy="3771900"/>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CEDB0E42-1FE8-45F6-9492-03D8421A6A67}" type="slidenum">
              <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rPr>
              <a:t>‹#›</a:t>
            </a:fld>
            <a:endPar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endParaRPr>
          </a:p>
        </p:txBody>
      </p:sp>
    </p:spTree>
  </p:cSld>
  <p:clrMapOvr>
    <a:masterClrMapping/>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671888"/>
            <a:ext cx="7772400" cy="1135062"/>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422525"/>
            <a:ext cx="7772400" cy="1249363"/>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CEDB0E42-1FE8-45F6-9492-03D8421A6A67}" type="slidenum">
              <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rPr>
              <a:t>‹#›</a:t>
            </a:fld>
            <a:endPar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endParaRPr>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37A9F5F4-4FD4-4392-A576-9DC51DC6D101}" type="slidenum">
              <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宋体" panose="02010600030101010101" pitchFamily="2" charset="-122"/>
                <a:cs typeface="+mn-cs"/>
              </a:rPr>
              <a:t>‹#›</a:t>
            </a:fld>
            <a:endPar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600"/>
            <a:ext cx="8229600" cy="9525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333500"/>
            <a:ext cx="4038600" cy="377190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333500"/>
            <a:ext cx="4038600" cy="377190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CEDB0E42-1FE8-45F6-9492-03D8421A6A67}" type="slidenum">
              <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rPr>
              <a:t>‹#›</a:t>
            </a:fld>
            <a:endPar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endParaRPr>
          </a:p>
        </p:txBody>
      </p:sp>
    </p:spTree>
  </p:cSld>
  <p:clrMapOvr>
    <a:masterClrMapping/>
  </p:clrMapOvr>
  <p:transition>
    <p:fade/>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600"/>
            <a:ext cx="8229600" cy="9525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279525"/>
            <a:ext cx="4040188" cy="533400"/>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812925"/>
            <a:ext cx="4040188" cy="3292475"/>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279525"/>
            <a:ext cx="4041775" cy="533400"/>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1812925"/>
            <a:ext cx="4041775" cy="3292475"/>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9" name="灯片编号占位符 8"/>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CEDB0E42-1FE8-45F6-9492-03D8421A6A67}" type="slidenum">
              <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rPr>
              <a:t>‹#›</a:t>
            </a:fld>
            <a:endPar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endParaRPr>
          </a:p>
        </p:txBody>
      </p:sp>
    </p:spTree>
  </p:cSld>
  <p:clrMapOvr>
    <a:masterClrMapping/>
  </p:clrMapOvr>
  <p:transition>
    <p:fade/>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600"/>
            <a:ext cx="8229600" cy="952500"/>
          </a:xfrm>
          <a:prstGeom prst="rect">
            <a:avLst/>
          </a:prstGeo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5" name="灯片编号占位符 4"/>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CEDB0E42-1FE8-45F6-9492-03D8421A6A67}" type="slidenum">
              <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rPr>
              <a:t>‹#›</a:t>
            </a:fld>
            <a:endPar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endParaRPr>
          </a:p>
        </p:txBody>
      </p:sp>
    </p:spTree>
  </p:cSld>
  <p:clrMapOvr>
    <a:masterClrMapping/>
  </p:clrMapOvr>
  <p:transition>
    <p:fade/>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4" name="灯片编号占位符 3"/>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CEDB0E42-1FE8-45F6-9492-03D8421A6A67}" type="slidenum">
              <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rPr>
              <a:t>‹#›</a:t>
            </a:fld>
            <a:endPar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endParaRPr>
          </a:p>
        </p:txBody>
      </p:sp>
    </p:spTree>
  </p:cSld>
  <p:clrMapOvr>
    <a:masterClrMapping/>
  </p:clrMapOvr>
  <p:transition>
    <p:fade/>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27013"/>
            <a:ext cx="3008313" cy="968375"/>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27013"/>
            <a:ext cx="5111750" cy="4878387"/>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195388"/>
            <a:ext cx="3008313" cy="391001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CEDB0E42-1FE8-45F6-9492-03D8421A6A67}" type="slidenum">
              <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rPr>
              <a:t>‹#›</a:t>
            </a:fld>
            <a:endPar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endParaRPr>
          </a:p>
        </p:txBody>
      </p:sp>
    </p:spTree>
  </p:cSld>
  <p:clrMapOvr>
    <a:masterClrMapping/>
  </p:clrMapOvr>
  <p:transition>
    <p:fade/>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000500"/>
            <a:ext cx="5486400" cy="473075"/>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511175"/>
            <a:ext cx="5486400" cy="34290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3200" b="0" i="0" u="none" strike="noStrike" kern="0" cap="none" spc="0" normalizeH="0" baseline="0" noProof="0" smtClean="0">
              <a:ln>
                <a:noFill/>
              </a:ln>
              <a:solidFill>
                <a:srgbClr val="716F70"/>
              </a:solidFill>
              <a:effectLst/>
              <a:uLnTx/>
              <a:uFillTx/>
              <a:latin typeface="+mn-lt"/>
              <a:ea typeface="+mn-ea"/>
              <a:cs typeface="+mn-cs"/>
            </a:endParaRPr>
          </a:p>
        </p:txBody>
      </p:sp>
      <p:sp>
        <p:nvSpPr>
          <p:cNvPr id="4" name="文本占位符 3"/>
          <p:cNvSpPr>
            <a:spLocks noGrp="1"/>
          </p:cNvSpPr>
          <p:nvPr>
            <p:ph type="body" sz="half" idx="2"/>
          </p:nvPr>
        </p:nvSpPr>
        <p:spPr>
          <a:xfrm>
            <a:off x="1792288" y="4473575"/>
            <a:ext cx="5486400" cy="669925"/>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CEDB0E42-1FE8-45F6-9492-03D8421A6A67}" type="slidenum">
              <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rPr>
              <a:t>‹#›</a:t>
            </a:fld>
            <a:endPar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endParaRPr>
          </a:p>
        </p:txBody>
      </p:sp>
    </p:spTree>
  </p:cSld>
  <p:clrMapOvr>
    <a:masterClrMapping/>
  </p:clrMapOvr>
  <p:transition>
    <p:fade/>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600"/>
            <a:ext cx="8229600" cy="9525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333500"/>
            <a:ext cx="8229600" cy="3771900"/>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CEDB0E42-1FE8-45F6-9492-03D8421A6A67}" type="slidenum">
              <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rPr>
              <a:t>‹#›</a:t>
            </a:fld>
            <a:endPar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endParaRPr>
          </a:p>
        </p:txBody>
      </p:sp>
    </p:spTree>
  </p:cSld>
  <p:clrMapOvr>
    <a:masterClrMapping/>
  </p:clrMapOvr>
  <p:transition>
    <p:fade/>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28600"/>
            <a:ext cx="2057400" cy="4876800"/>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28600"/>
            <a:ext cx="6019800" cy="4876800"/>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CEDB0E42-1FE8-45F6-9492-03D8421A6A67}" type="slidenum">
              <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rPr>
              <a:t>‹#›</a:t>
            </a:fld>
            <a:endPar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endParaRPr>
          </a:p>
        </p:txBody>
      </p:sp>
    </p:spTree>
  </p:cSld>
  <p:clrMapOvr>
    <a:masterClrMapping/>
  </p:clrMapOvr>
  <p:transition>
    <p:fade/>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774825"/>
            <a:ext cx="7772400" cy="1225550"/>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238500"/>
            <a:ext cx="6400800" cy="14605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AF966DD1-330C-4ED7-A1F3-7C431010653D}" type="slidenum">
              <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rPr>
              <a:t>‹#›</a:t>
            </a:fld>
            <a:endPar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endParaRPr>
          </a:p>
        </p:txBody>
      </p:sp>
    </p:spTree>
  </p:cSld>
  <p:clrMapOvr>
    <a:masterClrMapping/>
  </p:clrMapOvr>
  <p:transition>
    <p:fade/>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600"/>
            <a:ext cx="8229600" cy="9525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333500"/>
            <a:ext cx="8229600" cy="3771900"/>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AF966DD1-330C-4ED7-A1F3-7C431010653D}" type="slidenum">
              <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rPr>
              <a:t>‹#›</a:t>
            </a:fld>
            <a:endPar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endParaRPr>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27013"/>
            <a:ext cx="3008313" cy="968375"/>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27013"/>
            <a:ext cx="5111750" cy="4878387"/>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195388"/>
            <a:ext cx="3008313" cy="391001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37A9F5F4-4FD4-4392-A576-9DC51DC6D101}" type="slidenum">
              <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宋体" panose="02010600030101010101" pitchFamily="2" charset="-122"/>
                <a:cs typeface="+mn-cs"/>
              </a:rPr>
              <a:t>‹#›</a:t>
            </a:fld>
            <a:endPar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p:fade/>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671888"/>
            <a:ext cx="7772400" cy="1135062"/>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422525"/>
            <a:ext cx="7772400" cy="1249363"/>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AF966DD1-330C-4ED7-A1F3-7C431010653D}" type="slidenum">
              <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rPr>
              <a:t>‹#›</a:t>
            </a:fld>
            <a:endPar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endParaRPr>
          </a:p>
        </p:txBody>
      </p:sp>
    </p:spTree>
  </p:cSld>
  <p:clrMapOvr>
    <a:masterClrMapping/>
  </p:clrMapOvr>
  <p:transition>
    <p:fade/>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600"/>
            <a:ext cx="8229600" cy="9525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333500"/>
            <a:ext cx="4038600" cy="377190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333500"/>
            <a:ext cx="4038600" cy="377190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AF966DD1-330C-4ED7-A1F3-7C431010653D}" type="slidenum">
              <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rPr>
              <a:t>‹#›</a:t>
            </a:fld>
            <a:endPar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endParaRPr>
          </a:p>
        </p:txBody>
      </p:sp>
    </p:spTree>
  </p:cSld>
  <p:clrMapOvr>
    <a:masterClrMapping/>
  </p:clrMapOvr>
  <p:transition>
    <p:fade/>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600"/>
            <a:ext cx="8229600" cy="9525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279525"/>
            <a:ext cx="4040188" cy="533400"/>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812925"/>
            <a:ext cx="4040188" cy="3292475"/>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279525"/>
            <a:ext cx="4041775" cy="533400"/>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1812925"/>
            <a:ext cx="4041775" cy="3292475"/>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9" name="灯片编号占位符 8"/>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AF966DD1-330C-4ED7-A1F3-7C431010653D}" type="slidenum">
              <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rPr>
              <a:t>‹#›</a:t>
            </a:fld>
            <a:endPar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endParaRPr>
          </a:p>
        </p:txBody>
      </p:sp>
    </p:spTree>
  </p:cSld>
  <p:clrMapOvr>
    <a:masterClrMapping/>
  </p:clrMapOvr>
  <p:transition>
    <p:fade/>
  </p:transition>
</p:sldLayout>
</file>

<file path=ppt/slideLayouts/slideLayout8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600"/>
            <a:ext cx="8229600" cy="952500"/>
          </a:xfrm>
          <a:prstGeom prst="rect">
            <a:avLst/>
          </a:prstGeo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5" name="灯片编号占位符 4"/>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AF966DD1-330C-4ED7-A1F3-7C431010653D}" type="slidenum">
              <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rPr>
              <a:t>‹#›</a:t>
            </a:fld>
            <a:endPar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endParaRPr>
          </a:p>
        </p:txBody>
      </p:sp>
    </p:spTree>
  </p:cSld>
  <p:clrMapOvr>
    <a:masterClrMapping/>
  </p:clrMapOvr>
  <p:transition>
    <p:fade/>
  </p:transition>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4" name="灯片编号占位符 3"/>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AF966DD1-330C-4ED7-A1F3-7C431010653D}" type="slidenum">
              <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rPr>
              <a:t>‹#›</a:t>
            </a:fld>
            <a:endPar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endParaRPr>
          </a:p>
        </p:txBody>
      </p:sp>
    </p:spTree>
  </p:cSld>
  <p:clrMapOvr>
    <a:masterClrMapping/>
  </p:clrMapOvr>
  <p:transition>
    <p:fade/>
  </p:transition>
</p:sldLayout>
</file>

<file path=ppt/slideLayouts/slideLayout8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27013"/>
            <a:ext cx="3008313" cy="968375"/>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27013"/>
            <a:ext cx="5111750" cy="4878387"/>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195388"/>
            <a:ext cx="3008313" cy="391001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AF966DD1-330C-4ED7-A1F3-7C431010653D}" type="slidenum">
              <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rPr>
              <a:t>‹#›</a:t>
            </a:fld>
            <a:endPar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endParaRPr>
          </a:p>
        </p:txBody>
      </p:sp>
    </p:spTree>
  </p:cSld>
  <p:clrMapOvr>
    <a:masterClrMapping/>
  </p:clrMapOvr>
  <p:transition>
    <p:fade/>
  </p:transition>
</p:sldLayout>
</file>

<file path=ppt/slideLayouts/slideLayout8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000500"/>
            <a:ext cx="5486400" cy="473075"/>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511175"/>
            <a:ext cx="5486400" cy="34290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3200" b="0" i="0" u="none" strike="noStrike" kern="0" cap="none" spc="0" normalizeH="0" baseline="0" noProof="0" smtClean="0">
              <a:ln>
                <a:noFill/>
              </a:ln>
              <a:solidFill>
                <a:srgbClr val="716F70"/>
              </a:solidFill>
              <a:effectLst/>
              <a:uLnTx/>
              <a:uFillTx/>
              <a:latin typeface="+mn-lt"/>
              <a:ea typeface="+mn-ea"/>
              <a:cs typeface="+mn-cs"/>
            </a:endParaRPr>
          </a:p>
        </p:txBody>
      </p:sp>
      <p:sp>
        <p:nvSpPr>
          <p:cNvPr id="4" name="文本占位符 3"/>
          <p:cNvSpPr>
            <a:spLocks noGrp="1"/>
          </p:cNvSpPr>
          <p:nvPr>
            <p:ph type="body" sz="half" idx="2"/>
          </p:nvPr>
        </p:nvSpPr>
        <p:spPr>
          <a:xfrm>
            <a:off x="1792288" y="4473575"/>
            <a:ext cx="5486400" cy="669925"/>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AF966DD1-330C-4ED7-A1F3-7C431010653D}" type="slidenum">
              <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rPr>
              <a:t>‹#›</a:t>
            </a:fld>
            <a:endPar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endParaRPr>
          </a:p>
        </p:txBody>
      </p:sp>
    </p:spTree>
  </p:cSld>
  <p:clrMapOvr>
    <a:masterClrMapping/>
  </p:clrMapOvr>
  <p:transition>
    <p:fade/>
  </p:transition>
</p:sldLayout>
</file>

<file path=ppt/slideLayouts/slideLayout8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600"/>
            <a:ext cx="8229600" cy="9525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333500"/>
            <a:ext cx="8229600" cy="3771900"/>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AF966DD1-330C-4ED7-A1F3-7C431010653D}" type="slidenum">
              <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rPr>
              <a:t>‹#›</a:t>
            </a:fld>
            <a:endPar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endParaRPr>
          </a:p>
        </p:txBody>
      </p:sp>
    </p:spTree>
  </p:cSld>
  <p:clrMapOvr>
    <a:masterClrMapping/>
  </p:clrMapOvr>
  <p:transition>
    <p:fade/>
  </p:transition>
</p:sldLayout>
</file>

<file path=ppt/slideLayouts/slideLayout88.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28600"/>
            <a:ext cx="2057400" cy="4876800"/>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28600"/>
            <a:ext cx="6019800" cy="4876800"/>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AF966DD1-330C-4ED7-A1F3-7C431010653D}" type="slidenum">
              <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rPr>
              <a:t>‹#›</a:t>
            </a:fld>
            <a:endPar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endParaRPr>
          </a:p>
        </p:txBody>
      </p:sp>
    </p:spTree>
  </p:cSld>
  <p:clrMapOvr>
    <a:masterClrMapping/>
  </p:clrMapOvr>
  <p:transition>
    <p:fade/>
  </p:transition>
</p:sldLayout>
</file>

<file path=ppt/slideLayouts/slideLayout8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774825"/>
            <a:ext cx="7772400" cy="1225550"/>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238500"/>
            <a:ext cx="6400800" cy="14605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219D7EA1-21B2-4C8A-9AC0-EDFD4CA11502}" type="slidenum">
              <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rPr>
              <a:t>‹#›</a:t>
            </a:fld>
            <a:endPar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endParaRPr>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000500"/>
            <a:ext cx="5486400" cy="473075"/>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511175"/>
            <a:ext cx="5486400" cy="34290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3200" b="0" i="0" u="none" strike="noStrike" kern="0" cap="none" spc="0" normalizeH="0" baseline="0" noProof="0" smtClean="0">
              <a:ln>
                <a:noFill/>
              </a:ln>
              <a:solidFill>
                <a:srgbClr val="716F70"/>
              </a:solidFill>
              <a:effectLst/>
              <a:uLnTx/>
              <a:uFillTx/>
              <a:latin typeface="+mn-lt"/>
              <a:ea typeface="+mn-ea"/>
              <a:cs typeface="+mn-cs"/>
            </a:endParaRPr>
          </a:p>
        </p:txBody>
      </p:sp>
      <p:sp>
        <p:nvSpPr>
          <p:cNvPr id="4" name="文本占位符 3"/>
          <p:cNvSpPr>
            <a:spLocks noGrp="1"/>
          </p:cNvSpPr>
          <p:nvPr>
            <p:ph type="body" sz="half" idx="2"/>
          </p:nvPr>
        </p:nvSpPr>
        <p:spPr>
          <a:xfrm>
            <a:off x="1792288" y="4473575"/>
            <a:ext cx="5486400" cy="669925"/>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37A9F5F4-4FD4-4392-A576-9DC51DC6D101}" type="slidenum">
              <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宋体" panose="02010600030101010101" pitchFamily="2" charset="-122"/>
                <a:cs typeface="+mn-cs"/>
              </a:rPr>
              <a:t>‹#›</a:t>
            </a:fld>
            <a:endPar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p:fade/>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600"/>
            <a:ext cx="8229600" cy="9525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333500"/>
            <a:ext cx="8229600" cy="3771900"/>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219D7EA1-21B2-4C8A-9AC0-EDFD4CA11502}" type="slidenum">
              <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rPr>
              <a:t>‹#›</a:t>
            </a:fld>
            <a:endPar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endParaRPr>
          </a:p>
        </p:txBody>
      </p:sp>
    </p:spTree>
  </p:cSld>
  <p:clrMapOvr>
    <a:masterClrMapping/>
  </p:clrMapOvr>
  <p:transition>
    <p:fade/>
  </p:transition>
</p:sldLayout>
</file>

<file path=ppt/slideLayouts/slideLayout9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671888"/>
            <a:ext cx="7772400" cy="1135062"/>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422525"/>
            <a:ext cx="7772400" cy="1249363"/>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219D7EA1-21B2-4C8A-9AC0-EDFD4CA11502}" type="slidenum">
              <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rPr>
              <a:t>‹#›</a:t>
            </a:fld>
            <a:endPar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endParaRPr>
          </a:p>
        </p:txBody>
      </p:sp>
    </p:spTree>
  </p:cSld>
  <p:clrMapOvr>
    <a:masterClrMapping/>
  </p:clrMapOvr>
  <p:transition>
    <p:fade/>
  </p:transition>
</p:sldLayout>
</file>

<file path=ppt/slideLayouts/slideLayout9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600"/>
            <a:ext cx="8229600" cy="9525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333500"/>
            <a:ext cx="4038600" cy="377190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333500"/>
            <a:ext cx="4038600" cy="377190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219D7EA1-21B2-4C8A-9AC0-EDFD4CA11502}" type="slidenum">
              <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rPr>
              <a:t>‹#›</a:t>
            </a:fld>
            <a:endPar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endParaRPr>
          </a:p>
        </p:txBody>
      </p:sp>
    </p:spTree>
  </p:cSld>
  <p:clrMapOvr>
    <a:masterClrMapping/>
  </p:clrMapOvr>
  <p:transition>
    <p:fade/>
  </p:transition>
</p:sldLayout>
</file>

<file path=ppt/slideLayouts/slideLayout9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600"/>
            <a:ext cx="8229600" cy="9525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279525"/>
            <a:ext cx="4040188" cy="533400"/>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812925"/>
            <a:ext cx="4040188" cy="3292475"/>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279525"/>
            <a:ext cx="4041775" cy="533400"/>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1812925"/>
            <a:ext cx="4041775" cy="3292475"/>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9" name="灯片编号占位符 8"/>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219D7EA1-21B2-4C8A-9AC0-EDFD4CA11502}" type="slidenum">
              <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rPr>
              <a:t>‹#›</a:t>
            </a:fld>
            <a:endPar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endParaRPr>
          </a:p>
        </p:txBody>
      </p:sp>
    </p:spTree>
  </p:cSld>
  <p:clrMapOvr>
    <a:masterClrMapping/>
  </p:clrMapOvr>
  <p:transition>
    <p:fade/>
  </p:transition>
</p:sldLayout>
</file>

<file path=ppt/slideLayouts/slideLayout9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600"/>
            <a:ext cx="8229600" cy="952500"/>
          </a:xfrm>
          <a:prstGeom prst="rect">
            <a:avLst/>
          </a:prstGeo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5" name="灯片编号占位符 4"/>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219D7EA1-21B2-4C8A-9AC0-EDFD4CA11502}" type="slidenum">
              <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rPr>
              <a:t>‹#›</a:t>
            </a:fld>
            <a:endPar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endParaRPr>
          </a:p>
        </p:txBody>
      </p:sp>
    </p:spTree>
  </p:cSld>
  <p:clrMapOvr>
    <a:masterClrMapping/>
  </p:clrMapOvr>
  <p:transition>
    <p:fade/>
  </p:transition>
</p:sldLayout>
</file>

<file path=ppt/slideLayouts/slideLayout9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4" name="灯片编号占位符 3"/>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219D7EA1-21B2-4C8A-9AC0-EDFD4CA11502}" type="slidenum">
              <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rPr>
              <a:t>‹#›</a:t>
            </a:fld>
            <a:endPar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endParaRPr>
          </a:p>
        </p:txBody>
      </p:sp>
    </p:spTree>
  </p:cSld>
  <p:clrMapOvr>
    <a:masterClrMapping/>
  </p:clrMapOvr>
  <p:transition>
    <p:fade/>
  </p:transition>
</p:sldLayout>
</file>

<file path=ppt/slideLayouts/slideLayout9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27013"/>
            <a:ext cx="3008313" cy="968375"/>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27013"/>
            <a:ext cx="5111750" cy="4878387"/>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195388"/>
            <a:ext cx="3008313" cy="391001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219D7EA1-21B2-4C8A-9AC0-EDFD4CA11502}" type="slidenum">
              <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rPr>
              <a:t>‹#›</a:t>
            </a:fld>
            <a:endPar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endParaRPr>
          </a:p>
        </p:txBody>
      </p:sp>
    </p:spTree>
  </p:cSld>
  <p:clrMapOvr>
    <a:masterClrMapping/>
  </p:clrMapOvr>
  <p:transition>
    <p:fade/>
  </p:transition>
</p:sldLayout>
</file>

<file path=ppt/slideLayouts/slideLayout9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000500"/>
            <a:ext cx="5486400" cy="473075"/>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511175"/>
            <a:ext cx="5486400" cy="34290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3200" b="0" i="0" u="none" strike="noStrike" kern="0" cap="none" spc="0" normalizeH="0" baseline="0" noProof="0" smtClean="0">
              <a:ln>
                <a:noFill/>
              </a:ln>
              <a:solidFill>
                <a:srgbClr val="716F70"/>
              </a:solidFill>
              <a:effectLst/>
              <a:uLnTx/>
              <a:uFillTx/>
              <a:latin typeface="+mn-lt"/>
              <a:ea typeface="+mn-ea"/>
              <a:cs typeface="+mn-cs"/>
            </a:endParaRPr>
          </a:p>
        </p:txBody>
      </p:sp>
      <p:sp>
        <p:nvSpPr>
          <p:cNvPr id="4" name="文本占位符 3"/>
          <p:cNvSpPr>
            <a:spLocks noGrp="1"/>
          </p:cNvSpPr>
          <p:nvPr>
            <p:ph type="body" sz="half" idx="2"/>
          </p:nvPr>
        </p:nvSpPr>
        <p:spPr>
          <a:xfrm>
            <a:off x="1792288" y="4473575"/>
            <a:ext cx="5486400" cy="669925"/>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219D7EA1-21B2-4C8A-9AC0-EDFD4CA11502}" type="slidenum">
              <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rPr>
              <a:t>‹#›</a:t>
            </a:fld>
            <a:endPar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endParaRPr>
          </a:p>
        </p:txBody>
      </p:sp>
    </p:spTree>
  </p:cSld>
  <p:clrMapOvr>
    <a:masterClrMapping/>
  </p:clrMapOvr>
  <p:transition>
    <p:fade/>
  </p:transition>
</p:sldLayout>
</file>

<file path=ppt/slideLayouts/slideLayout9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600"/>
            <a:ext cx="8229600" cy="9525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333500"/>
            <a:ext cx="8229600" cy="3771900"/>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219D7EA1-21B2-4C8A-9AC0-EDFD4CA11502}" type="slidenum">
              <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rPr>
              <a:t>‹#›</a:t>
            </a:fld>
            <a:endPar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endParaRPr>
          </a:p>
        </p:txBody>
      </p:sp>
    </p:spTree>
  </p:cSld>
  <p:clrMapOvr>
    <a:masterClrMapping/>
  </p:clrMapOvr>
  <p:transition>
    <p:fade/>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28600"/>
            <a:ext cx="2057400" cy="4876800"/>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28600"/>
            <a:ext cx="6019800" cy="4876800"/>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219D7EA1-21B2-4C8A-9AC0-EDFD4CA11502}" type="slidenum">
              <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rPr>
              <a:t>‹#›</a:t>
            </a:fld>
            <a:endPar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endParaRPr>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07.xml"/><Relationship Id="rId3" Type="http://schemas.openxmlformats.org/officeDocument/2006/relationships/slideLayout" Target="../slideLayouts/slideLayout102.xml"/><Relationship Id="rId7" Type="http://schemas.openxmlformats.org/officeDocument/2006/relationships/slideLayout" Target="../slideLayouts/slideLayout106.xml"/><Relationship Id="rId12" Type="http://schemas.openxmlformats.org/officeDocument/2006/relationships/theme" Target="../theme/theme10.xml"/><Relationship Id="rId2" Type="http://schemas.openxmlformats.org/officeDocument/2006/relationships/slideLayout" Target="../slideLayouts/slideLayout101.xml"/><Relationship Id="rId1" Type="http://schemas.openxmlformats.org/officeDocument/2006/relationships/slideLayout" Target="../slideLayouts/slideLayout100.xml"/><Relationship Id="rId6" Type="http://schemas.openxmlformats.org/officeDocument/2006/relationships/slideLayout" Target="../slideLayouts/slideLayout105.xml"/><Relationship Id="rId11" Type="http://schemas.openxmlformats.org/officeDocument/2006/relationships/slideLayout" Target="../slideLayouts/slideLayout110.xml"/><Relationship Id="rId5" Type="http://schemas.openxmlformats.org/officeDocument/2006/relationships/slideLayout" Target="../slideLayouts/slideLayout104.xml"/><Relationship Id="rId10" Type="http://schemas.openxmlformats.org/officeDocument/2006/relationships/slideLayout" Target="../slideLayouts/slideLayout109.xml"/><Relationship Id="rId4" Type="http://schemas.openxmlformats.org/officeDocument/2006/relationships/slideLayout" Target="../slideLayouts/slideLayout103.xml"/><Relationship Id="rId9" Type="http://schemas.openxmlformats.org/officeDocument/2006/relationships/slideLayout" Target="../slideLayouts/slideLayout108.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18.xml"/><Relationship Id="rId3" Type="http://schemas.openxmlformats.org/officeDocument/2006/relationships/slideLayout" Target="../slideLayouts/slideLayout113.xml"/><Relationship Id="rId7" Type="http://schemas.openxmlformats.org/officeDocument/2006/relationships/slideLayout" Target="../slideLayouts/slideLayout117.xml"/><Relationship Id="rId12" Type="http://schemas.openxmlformats.org/officeDocument/2006/relationships/theme" Target="../theme/theme11.xml"/><Relationship Id="rId2" Type="http://schemas.openxmlformats.org/officeDocument/2006/relationships/slideLayout" Target="../slideLayouts/slideLayout112.xml"/><Relationship Id="rId1" Type="http://schemas.openxmlformats.org/officeDocument/2006/relationships/slideLayout" Target="../slideLayouts/slideLayout111.xml"/><Relationship Id="rId6" Type="http://schemas.openxmlformats.org/officeDocument/2006/relationships/slideLayout" Target="../slideLayouts/slideLayout116.xml"/><Relationship Id="rId11" Type="http://schemas.openxmlformats.org/officeDocument/2006/relationships/slideLayout" Target="../slideLayouts/slideLayout121.xml"/><Relationship Id="rId5" Type="http://schemas.openxmlformats.org/officeDocument/2006/relationships/slideLayout" Target="../slideLayouts/slideLayout115.xml"/><Relationship Id="rId10" Type="http://schemas.openxmlformats.org/officeDocument/2006/relationships/slideLayout" Target="../slideLayouts/slideLayout120.xml"/><Relationship Id="rId4" Type="http://schemas.openxmlformats.org/officeDocument/2006/relationships/slideLayout" Target="../slideLayouts/slideLayout114.xml"/><Relationship Id="rId9" Type="http://schemas.openxmlformats.org/officeDocument/2006/relationships/slideLayout" Target="../slideLayouts/slideLayout119.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29.xml"/><Relationship Id="rId3" Type="http://schemas.openxmlformats.org/officeDocument/2006/relationships/slideLayout" Target="../slideLayouts/slideLayout124.xml"/><Relationship Id="rId7" Type="http://schemas.openxmlformats.org/officeDocument/2006/relationships/slideLayout" Target="../slideLayouts/slideLayout128.xml"/><Relationship Id="rId12" Type="http://schemas.openxmlformats.org/officeDocument/2006/relationships/theme" Target="../theme/theme12.xml"/><Relationship Id="rId2" Type="http://schemas.openxmlformats.org/officeDocument/2006/relationships/slideLayout" Target="../slideLayouts/slideLayout123.xml"/><Relationship Id="rId1" Type="http://schemas.openxmlformats.org/officeDocument/2006/relationships/slideLayout" Target="../slideLayouts/slideLayout122.xml"/><Relationship Id="rId6" Type="http://schemas.openxmlformats.org/officeDocument/2006/relationships/slideLayout" Target="../slideLayouts/slideLayout127.xml"/><Relationship Id="rId11" Type="http://schemas.openxmlformats.org/officeDocument/2006/relationships/slideLayout" Target="../slideLayouts/slideLayout132.xml"/><Relationship Id="rId5" Type="http://schemas.openxmlformats.org/officeDocument/2006/relationships/slideLayout" Target="../slideLayouts/slideLayout126.xml"/><Relationship Id="rId10" Type="http://schemas.openxmlformats.org/officeDocument/2006/relationships/slideLayout" Target="../slideLayouts/slideLayout131.xml"/><Relationship Id="rId4" Type="http://schemas.openxmlformats.org/officeDocument/2006/relationships/slideLayout" Target="../slideLayouts/slideLayout125.xml"/><Relationship Id="rId9" Type="http://schemas.openxmlformats.org/officeDocument/2006/relationships/slideLayout" Target="../slideLayouts/slideLayout130.xml"/></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140.xml"/><Relationship Id="rId3" Type="http://schemas.openxmlformats.org/officeDocument/2006/relationships/slideLayout" Target="../slideLayouts/slideLayout135.xml"/><Relationship Id="rId7" Type="http://schemas.openxmlformats.org/officeDocument/2006/relationships/slideLayout" Target="../slideLayouts/slideLayout139.xml"/><Relationship Id="rId12" Type="http://schemas.openxmlformats.org/officeDocument/2006/relationships/theme" Target="../theme/theme13.xml"/><Relationship Id="rId2" Type="http://schemas.openxmlformats.org/officeDocument/2006/relationships/slideLayout" Target="../slideLayouts/slideLayout134.xml"/><Relationship Id="rId1" Type="http://schemas.openxmlformats.org/officeDocument/2006/relationships/slideLayout" Target="../slideLayouts/slideLayout133.xml"/><Relationship Id="rId6" Type="http://schemas.openxmlformats.org/officeDocument/2006/relationships/slideLayout" Target="../slideLayouts/slideLayout138.xml"/><Relationship Id="rId11" Type="http://schemas.openxmlformats.org/officeDocument/2006/relationships/slideLayout" Target="../slideLayouts/slideLayout143.xml"/><Relationship Id="rId5" Type="http://schemas.openxmlformats.org/officeDocument/2006/relationships/slideLayout" Target="../slideLayouts/slideLayout137.xml"/><Relationship Id="rId10" Type="http://schemas.openxmlformats.org/officeDocument/2006/relationships/slideLayout" Target="../slideLayouts/slideLayout142.xml"/><Relationship Id="rId4" Type="http://schemas.openxmlformats.org/officeDocument/2006/relationships/slideLayout" Target="../slideLayouts/slideLayout136.xml"/><Relationship Id="rId9" Type="http://schemas.openxmlformats.org/officeDocument/2006/relationships/slideLayout" Target="../slideLayouts/slideLayout141.xml"/></Relationships>
</file>

<file path=ppt/slideMasters/_rels/slideMaster14.xml.rels><?xml version="1.0" encoding="UTF-8" standalone="yes"?>
<Relationships xmlns="http://schemas.openxmlformats.org/package/2006/relationships"><Relationship Id="rId8" Type="http://schemas.openxmlformats.org/officeDocument/2006/relationships/slideLayout" Target="../slideLayouts/slideLayout151.xml"/><Relationship Id="rId3" Type="http://schemas.openxmlformats.org/officeDocument/2006/relationships/slideLayout" Target="../slideLayouts/slideLayout146.xml"/><Relationship Id="rId7" Type="http://schemas.openxmlformats.org/officeDocument/2006/relationships/slideLayout" Target="../slideLayouts/slideLayout150.xml"/><Relationship Id="rId12" Type="http://schemas.openxmlformats.org/officeDocument/2006/relationships/theme" Target="../theme/theme14.xml"/><Relationship Id="rId2" Type="http://schemas.openxmlformats.org/officeDocument/2006/relationships/slideLayout" Target="../slideLayouts/slideLayout145.xml"/><Relationship Id="rId1" Type="http://schemas.openxmlformats.org/officeDocument/2006/relationships/slideLayout" Target="../slideLayouts/slideLayout144.xml"/><Relationship Id="rId6" Type="http://schemas.openxmlformats.org/officeDocument/2006/relationships/slideLayout" Target="../slideLayouts/slideLayout149.xml"/><Relationship Id="rId11" Type="http://schemas.openxmlformats.org/officeDocument/2006/relationships/slideLayout" Target="../slideLayouts/slideLayout154.xml"/><Relationship Id="rId5" Type="http://schemas.openxmlformats.org/officeDocument/2006/relationships/slideLayout" Target="../slideLayouts/slideLayout148.xml"/><Relationship Id="rId10" Type="http://schemas.openxmlformats.org/officeDocument/2006/relationships/slideLayout" Target="../slideLayouts/slideLayout153.xml"/><Relationship Id="rId4" Type="http://schemas.openxmlformats.org/officeDocument/2006/relationships/slideLayout" Target="../slideLayouts/slideLayout147.xml"/><Relationship Id="rId9" Type="http://schemas.openxmlformats.org/officeDocument/2006/relationships/slideLayout" Target="../slideLayouts/slideLayout152.xml"/></Relationships>
</file>

<file path=ppt/slideMasters/_rels/slideMaster15.xml.rels><?xml version="1.0" encoding="UTF-8" standalone="yes"?>
<Relationships xmlns="http://schemas.openxmlformats.org/package/2006/relationships"><Relationship Id="rId8" Type="http://schemas.openxmlformats.org/officeDocument/2006/relationships/slideLayout" Target="../slideLayouts/slideLayout162.xml"/><Relationship Id="rId3" Type="http://schemas.openxmlformats.org/officeDocument/2006/relationships/slideLayout" Target="../slideLayouts/slideLayout157.xml"/><Relationship Id="rId7" Type="http://schemas.openxmlformats.org/officeDocument/2006/relationships/slideLayout" Target="../slideLayouts/slideLayout161.xml"/><Relationship Id="rId12" Type="http://schemas.openxmlformats.org/officeDocument/2006/relationships/theme" Target="../theme/theme15.xml"/><Relationship Id="rId2" Type="http://schemas.openxmlformats.org/officeDocument/2006/relationships/slideLayout" Target="../slideLayouts/slideLayout156.xml"/><Relationship Id="rId1" Type="http://schemas.openxmlformats.org/officeDocument/2006/relationships/slideLayout" Target="../slideLayouts/slideLayout155.xml"/><Relationship Id="rId6" Type="http://schemas.openxmlformats.org/officeDocument/2006/relationships/slideLayout" Target="../slideLayouts/slideLayout160.xml"/><Relationship Id="rId11" Type="http://schemas.openxmlformats.org/officeDocument/2006/relationships/slideLayout" Target="../slideLayouts/slideLayout165.xml"/><Relationship Id="rId5" Type="http://schemas.openxmlformats.org/officeDocument/2006/relationships/slideLayout" Target="../slideLayouts/slideLayout159.xml"/><Relationship Id="rId10" Type="http://schemas.openxmlformats.org/officeDocument/2006/relationships/slideLayout" Target="../slideLayouts/slideLayout164.xml"/><Relationship Id="rId4" Type="http://schemas.openxmlformats.org/officeDocument/2006/relationships/slideLayout" Target="../slideLayouts/slideLayout158.xml"/><Relationship Id="rId9" Type="http://schemas.openxmlformats.org/officeDocument/2006/relationships/slideLayout" Target="../slideLayouts/slideLayout163.xml"/></Relationships>
</file>

<file path=ppt/slideMasters/_rels/slideMaster16.xml.rels><?xml version="1.0" encoding="UTF-8" standalone="yes"?>
<Relationships xmlns="http://schemas.openxmlformats.org/package/2006/relationships"><Relationship Id="rId8" Type="http://schemas.openxmlformats.org/officeDocument/2006/relationships/slideLayout" Target="../slideLayouts/slideLayout173.xml"/><Relationship Id="rId3" Type="http://schemas.openxmlformats.org/officeDocument/2006/relationships/slideLayout" Target="../slideLayouts/slideLayout168.xml"/><Relationship Id="rId7" Type="http://schemas.openxmlformats.org/officeDocument/2006/relationships/slideLayout" Target="../slideLayouts/slideLayout172.xml"/><Relationship Id="rId12" Type="http://schemas.openxmlformats.org/officeDocument/2006/relationships/theme" Target="../theme/theme16.xml"/><Relationship Id="rId2" Type="http://schemas.openxmlformats.org/officeDocument/2006/relationships/slideLayout" Target="../slideLayouts/slideLayout167.xml"/><Relationship Id="rId1" Type="http://schemas.openxmlformats.org/officeDocument/2006/relationships/slideLayout" Target="../slideLayouts/slideLayout166.xml"/><Relationship Id="rId6" Type="http://schemas.openxmlformats.org/officeDocument/2006/relationships/slideLayout" Target="../slideLayouts/slideLayout171.xml"/><Relationship Id="rId11" Type="http://schemas.openxmlformats.org/officeDocument/2006/relationships/slideLayout" Target="../slideLayouts/slideLayout176.xml"/><Relationship Id="rId5" Type="http://schemas.openxmlformats.org/officeDocument/2006/relationships/slideLayout" Target="../slideLayouts/slideLayout170.xml"/><Relationship Id="rId10" Type="http://schemas.openxmlformats.org/officeDocument/2006/relationships/slideLayout" Target="../slideLayouts/slideLayout175.xml"/><Relationship Id="rId4" Type="http://schemas.openxmlformats.org/officeDocument/2006/relationships/slideLayout" Target="../slideLayouts/slideLayout169.xml"/><Relationship Id="rId9" Type="http://schemas.openxmlformats.org/officeDocument/2006/relationships/slideLayout" Target="../slideLayouts/slideLayout174.xml"/></Relationships>
</file>

<file path=ppt/slideMasters/_rels/slideMaster17.xml.rels><?xml version="1.0" encoding="UTF-8" standalone="yes"?>
<Relationships xmlns="http://schemas.openxmlformats.org/package/2006/relationships"><Relationship Id="rId8" Type="http://schemas.openxmlformats.org/officeDocument/2006/relationships/slideLayout" Target="../slideLayouts/slideLayout184.xml"/><Relationship Id="rId3" Type="http://schemas.openxmlformats.org/officeDocument/2006/relationships/slideLayout" Target="../slideLayouts/slideLayout179.xml"/><Relationship Id="rId7" Type="http://schemas.openxmlformats.org/officeDocument/2006/relationships/slideLayout" Target="../slideLayouts/slideLayout183.xml"/><Relationship Id="rId12" Type="http://schemas.openxmlformats.org/officeDocument/2006/relationships/theme" Target="../theme/theme17.xml"/><Relationship Id="rId2" Type="http://schemas.openxmlformats.org/officeDocument/2006/relationships/slideLayout" Target="../slideLayouts/slideLayout178.xml"/><Relationship Id="rId1" Type="http://schemas.openxmlformats.org/officeDocument/2006/relationships/slideLayout" Target="../slideLayouts/slideLayout177.xml"/><Relationship Id="rId6" Type="http://schemas.openxmlformats.org/officeDocument/2006/relationships/slideLayout" Target="../slideLayouts/slideLayout182.xml"/><Relationship Id="rId11" Type="http://schemas.openxmlformats.org/officeDocument/2006/relationships/slideLayout" Target="../slideLayouts/slideLayout187.xml"/><Relationship Id="rId5" Type="http://schemas.openxmlformats.org/officeDocument/2006/relationships/slideLayout" Target="../slideLayouts/slideLayout181.xml"/><Relationship Id="rId10" Type="http://schemas.openxmlformats.org/officeDocument/2006/relationships/slideLayout" Target="../slideLayouts/slideLayout186.xml"/><Relationship Id="rId4" Type="http://schemas.openxmlformats.org/officeDocument/2006/relationships/slideLayout" Target="../slideLayouts/slideLayout180.xml"/><Relationship Id="rId9" Type="http://schemas.openxmlformats.org/officeDocument/2006/relationships/slideLayout" Target="../slideLayouts/slideLayout185.xml"/></Relationships>
</file>

<file path=ppt/slideMasters/_rels/slideMaster18.xml.rels><?xml version="1.0" encoding="UTF-8" standalone="yes"?>
<Relationships xmlns="http://schemas.openxmlformats.org/package/2006/relationships"><Relationship Id="rId8" Type="http://schemas.openxmlformats.org/officeDocument/2006/relationships/slideLayout" Target="../slideLayouts/slideLayout195.xml"/><Relationship Id="rId3" Type="http://schemas.openxmlformats.org/officeDocument/2006/relationships/slideLayout" Target="../slideLayouts/slideLayout190.xml"/><Relationship Id="rId7" Type="http://schemas.openxmlformats.org/officeDocument/2006/relationships/slideLayout" Target="../slideLayouts/slideLayout194.xml"/><Relationship Id="rId12" Type="http://schemas.openxmlformats.org/officeDocument/2006/relationships/theme" Target="../theme/theme18.xml"/><Relationship Id="rId2" Type="http://schemas.openxmlformats.org/officeDocument/2006/relationships/slideLayout" Target="../slideLayouts/slideLayout189.xml"/><Relationship Id="rId1" Type="http://schemas.openxmlformats.org/officeDocument/2006/relationships/slideLayout" Target="../slideLayouts/slideLayout188.xml"/><Relationship Id="rId6" Type="http://schemas.openxmlformats.org/officeDocument/2006/relationships/slideLayout" Target="../slideLayouts/slideLayout193.xml"/><Relationship Id="rId11" Type="http://schemas.openxmlformats.org/officeDocument/2006/relationships/slideLayout" Target="../slideLayouts/slideLayout198.xml"/><Relationship Id="rId5" Type="http://schemas.openxmlformats.org/officeDocument/2006/relationships/slideLayout" Target="../slideLayouts/slideLayout192.xml"/><Relationship Id="rId10" Type="http://schemas.openxmlformats.org/officeDocument/2006/relationships/slideLayout" Target="../slideLayouts/slideLayout197.xml"/><Relationship Id="rId4" Type="http://schemas.openxmlformats.org/officeDocument/2006/relationships/slideLayout" Target="../slideLayouts/slideLayout191.xml"/><Relationship Id="rId9" Type="http://schemas.openxmlformats.org/officeDocument/2006/relationships/slideLayout" Target="../slideLayouts/slideLayout196.xml"/></Relationships>
</file>

<file path=ppt/slideMasters/_rels/slideMaster19.xml.rels><?xml version="1.0" encoding="UTF-8" standalone="yes"?>
<Relationships xmlns="http://schemas.openxmlformats.org/package/2006/relationships"><Relationship Id="rId8" Type="http://schemas.openxmlformats.org/officeDocument/2006/relationships/slideLayout" Target="../slideLayouts/slideLayout206.xml"/><Relationship Id="rId3" Type="http://schemas.openxmlformats.org/officeDocument/2006/relationships/slideLayout" Target="../slideLayouts/slideLayout201.xml"/><Relationship Id="rId7" Type="http://schemas.openxmlformats.org/officeDocument/2006/relationships/slideLayout" Target="../slideLayouts/slideLayout205.xml"/><Relationship Id="rId12" Type="http://schemas.openxmlformats.org/officeDocument/2006/relationships/theme" Target="../theme/theme19.xml"/><Relationship Id="rId2" Type="http://schemas.openxmlformats.org/officeDocument/2006/relationships/slideLayout" Target="../slideLayouts/slideLayout200.xml"/><Relationship Id="rId1" Type="http://schemas.openxmlformats.org/officeDocument/2006/relationships/slideLayout" Target="../slideLayouts/slideLayout199.xml"/><Relationship Id="rId6" Type="http://schemas.openxmlformats.org/officeDocument/2006/relationships/slideLayout" Target="../slideLayouts/slideLayout204.xml"/><Relationship Id="rId11" Type="http://schemas.openxmlformats.org/officeDocument/2006/relationships/slideLayout" Target="../slideLayouts/slideLayout209.xml"/><Relationship Id="rId5" Type="http://schemas.openxmlformats.org/officeDocument/2006/relationships/slideLayout" Target="../slideLayouts/slideLayout203.xml"/><Relationship Id="rId10" Type="http://schemas.openxmlformats.org/officeDocument/2006/relationships/slideLayout" Target="../slideLayouts/slideLayout208.xml"/><Relationship Id="rId4" Type="http://schemas.openxmlformats.org/officeDocument/2006/relationships/slideLayout" Target="../slideLayouts/slideLayout202.xml"/><Relationship Id="rId9" Type="http://schemas.openxmlformats.org/officeDocument/2006/relationships/slideLayout" Target="../slideLayouts/slideLayout207.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20.xml.rels><?xml version="1.0" encoding="UTF-8" standalone="yes"?>
<Relationships xmlns="http://schemas.openxmlformats.org/package/2006/relationships"><Relationship Id="rId8" Type="http://schemas.openxmlformats.org/officeDocument/2006/relationships/slideLayout" Target="../slideLayouts/slideLayout217.xml"/><Relationship Id="rId3" Type="http://schemas.openxmlformats.org/officeDocument/2006/relationships/slideLayout" Target="../slideLayouts/slideLayout212.xml"/><Relationship Id="rId7" Type="http://schemas.openxmlformats.org/officeDocument/2006/relationships/slideLayout" Target="../slideLayouts/slideLayout216.xml"/><Relationship Id="rId12" Type="http://schemas.openxmlformats.org/officeDocument/2006/relationships/theme" Target="../theme/theme20.xml"/><Relationship Id="rId2" Type="http://schemas.openxmlformats.org/officeDocument/2006/relationships/slideLayout" Target="../slideLayouts/slideLayout211.xml"/><Relationship Id="rId1" Type="http://schemas.openxmlformats.org/officeDocument/2006/relationships/slideLayout" Target="../slideLayouts/slideLayout210.xml"/><Relationship Id="rId6" Type="http://schemas.openxmlformats.org/officeDocument/2006/relationships/slideLayout" Target="../slideLayouts/slideLayout215.xml"/><Relationship Id="rId11" Type="http://schemas.openxmlformats.org/officeDocument/2006/relationships/slideLayout" Target="../slideLayouts/slideLayout220.xml"/><Relationship Id="rId5" Type="http://schemas.openxmlformats.org/officeDocument/2006/relationships/slideLayout" Target="../slideLayouts/slideLayout214.xml"/><Relationship Id="rId10" Type="http://schemas.openxmlformats.org/officeDocument/2006/relationships/slideLayout" Target="../slideLayouts/slideLayout219.xml"/><Relationship Id="rId4" Type="http://schemas.openxmlformats.org/officeDocument/2006/relationships/slideLayout" Target="../slideLayouts/slideLayout213.xml"/><Relationship Id="rId9" Type="http://schemas.openxmlformats.org/officeDocument/2006/relationships/slideLayout" Target="../slideLayouts/slideLayout218.xml"/></Relationships>
</file>

<file path=ppt/slideMasters/_rels/slideMaster21.xml.rels><?xml version="1.0" encoding="UTF-8" standalone="yes"?>
<Relationships xmlns="http://schemas.openxmlformats.org/package/2006/relationships"><Relationship Id="rId8" Type="http://schemas.openxmlformats.org/officeDocument/2006/relationships/slideLayout" Target="../slideLayouts/slideLayout228.xml"/><Relationship Id="rId3" Type="http://schemas.openxmlformats.org/officeDocument/2006/relationships/slideLayout" Target="../slideLayouts/slideLayout223.xml"/><Relationship Id="rId7" Type="http://schemas.openxmlformats.org/officeDocument/2006/relationships/slideLayout" Target="../slideLayouts/slideLayout227.xml"/><Relationship Id="rId12" Type="http://schemas.openxmlformats.org/officeDocument/2006/relationships/theme" Target="../theme/theme21.xml"/><Relationship Id="rId2" Type="http://schemas.openxmlformats.org/officeDocument/2006/relationships/slideLayout" Target="../slideLayouts/slideLayout222.xml"/><Relationship Id="rId1" Type="http://schemas.openxmlformats.org/officeDocument/2006/relationships/slideLayout" Target="../slideLayouts/slideLayout221.xml"/><Relationship Id="rId6" Type="http://schemas.openxmlformats.org/officeDocument/2006/relationships/slideLayout" Target="../slideLayouts/slideLayout226.xml"/><Relationship Id="rId11" Type="http://schemas.openxmlformats.org/officeDocument/2006/relationships/slideLayout" Target="../slideLayouts/slideLayout231.xml"/><Relationship Id="rId5" Type="http://schemas.openxmlformats.org/officeDocument/2006/relationships/slideLayout" Target="../slideLayouts/slideLayout225.xml"/><Relationship Id="rId10" Type="http://schemas.openxmlformats.org/officeDocument/2006/relationships/slideLayout" Target="../slideLayouts/slideLayout230.xml"/><Relationship Id="rId4" Type="http://schemas.openxmlformats.org/officeDocument/2006/relationships/slideLayout" Target="../slideLayouts/slideLayout224.xml"/><Relationship Id="rId9" Type="http://schemas.openxmlformats.org/officeDocument/2006/relationships/slideLayout" Target="../slideLayouts/slideLayout229.xml"/></Relationships>
</file>

<file path=ppt/slideMasters/_rels/slideMaster22.xml.rels><?xml version="1.0" encoding="UTF-8" standalone="yes"?>
<Relationships xmlns="http://schemas.openxmlformats.org/package/2006/relationships"><Relationship Id="rId8" Type="http://schemas.openxmlformats.org/officeDocument/2006/relationships/slideLayout" Target="../slideLayouts/slideLayout239.xml"/><Relationship Id="rId3" Type="http://schemas.openxmlformats.org/officeDocument/2006/relationships/slideLayout" Target="../slideLayouts/slideLayout234.xml"/><Relationship Id="rId7" Type="http://schemas.openxmlformats.org/officeDocument/2006/relationships/slideLayout" Target="../slideLayouts/slideLayout238.xml"/><Relationship Id="rId12" Type="http://schemas.openxmlformats.org/officeDocument/2006/relationships/theme" Target="../theme/theme22.xml"/><Relationship Id="rId2" Type="http://schemas.openxmlformats.org/officeDocument/2006/relationships/slideLayout" Target="../slideLayouts/slideLayout233.xml"/><Relationship Id="rId1" Type="http://schemas.openxmlformats.org/officeDocument/2006/relationships/slideLayout" Target="../slideLayouts/slideLayout232.xml"/><Relationship Id="rId6" Type="http://schemas.openxmlformats.org/officeDocument/2006/relationships/slideLayout" Target="../slideLayouts/slideLayout237.xml"/><Relationship Id="rId11" Type="http://schemas.openxmlformats.org/officeDocument/2006/relationships/slideLayout" Target="../slideLayouts/slideLayout242.xml"/><Relationship Id="rId5" Type="http://schemas.openxmlformats.org/officeDocument/2006/relationships/slideLayout" Target="../slideLayouts/slideLayout236.xml"/><Relationship Id="rId10" Type="http://schemas.openxmlformats.org/officeDocument/2006/relationships/slideLayout" Target="../slideLayouts/slideLayout241.xml"/><Relationship Id="rId4" Type="http://schemas.openxmlformats.org/officeDocument/2006/relationships/slideLayout" Target="../slideLayouts/slideLayout235.xml"/><Relationship Id="rId9" Type="http://schemas.openxmlformats.org/officeDocument/2006/relationships/slideLayout" Target="../slideLayouts/slideLayout240.xml"/></Relationships>
</file>

<file path=ppt/slideMasters/_rels/slideMaster23.xml.rels><?xml version="1.0" encoding="UTF-8" standalone="yes"?>
<Relationships xmlns="http://schemas.openxmlformats.org/package/2006/relationships"><Relationship Id="rId8" Type="http://schemas.openxmlformats.org/officeDocument/2006/relationships/slideLayout" Target="../slideLayouts/slideLayout250.xml"/><Relationship Id="rId3" Type="http://schemas.openxmlformats.org/officeDocument/2006/relationships/slideLayout" Target="../slideLayouts/slideLayout245.xml"/><Relationship Id="rId7" Type="http://schemas.openxmlformats.org/officeDocument/2006/relationships/slideLayout" Target="../slideLayouts/slideLayout249.xml"/><Relationship Id="rId12" Type="http://schemas.openxmlformats.org/officeDocument/2006/relationships/theme" Target="../theme/theme23.xml"/><Relationship Id="rId2" Type="http://schemas.openxmlformats.org/officeDocument/2006/relationships/slideLayout" Target="../slideLayouts/slideLayout244.xml"/><Relationship Id="rId1" Type="http://schemas.openxmlformats.org/officeDocument/2006/relationships/slideLayout" Target="../slideLayouts/slideLayout243.xml"/><Relationship Id="rId6" Type="http://schemas.openxmlformats.org/officeDocument/2006/relationships/slideLayout" Target="../slideLayouts/slideLayout248.xml"/><Relationship Id="rId11" Type="http://schemas.openxmlformats.org/officeDocument/2006/relationships/slideLayout" Target="../slideLayouts/slideLayout253.xml"/><Relationship Id="rId5" Type="http://schemas.openxmlformats.org/officeDocument/2006/relationships/slideLayout" Target="../slideLayouts/slideLayout247.xml"/><Relationship Id="rId10" Type="http://schemas.openxmlformats.org/officeDocument/2006/relationships/slideLayout" Target="../slideLayouts/slideLayout252.xml"/><Relationship Id="rId4" Type="http://schemas.openxmlformats.org/officeDocument/2006/relationships/slideLayout" Target="../slideLayouts/slideLayout246.xml"/><Relationship Id="rId9" Type="http://schemas.openxmlformats.org/officeDocument/2006/relationships/slideLayout" Target="../slideLayouts/slideLayout251.xml"/></Relationships>
</file>

<file path=ppt/slideMasters/_rels/slideMaster24.xml.rels><?xml version="1.0" encoding="UTF-8" standalone="yes"?>
<Relationships xmlns="http://schemas.openxmlformats.org/package/2006/relationships"><Relationship Id="rId8" Type="http://schemas.openxmlformats.org/officeDocument/2006/relationships/slideLayout" Target="../slideLayouts/slideLayout261.xml"/><Relationship Id="rId3" Type="http://schemas.openxmlformats.org/officeDocument/2006/relationships/slideLayout" Target="../slideLayouts/slideLayout256.xml"/><Relationship Id="rId7" Type="http://schemas.openxmlformats.org/officeDocument/2006/relationships/slideLayout" Target="../slideLayouts/slideLayout260.xml"/><Relationship Id="rId12" Type="http://schemas.openxmlformats.org/officeDocument/2006/relationships/theme" Target="../theme/theme24.xml"/><Relationship Id="rId2" Type="http://schemas.openxmlformats.org/officeDocument/2006/relationships/slideLayout" Target="../slideLayouts/slideLayout255.xml"/><Relationship Id="rId1" Type="http://schemas.openxmlformats.org/officeDocument/2006/relationships/slideLayout" Target="../slideLayouts/slideLayout254.xml"/><Relationship Id="rId6" Type="http://schemas.openxmlformats.org/officeDocument/2006/relationships/slideLayout" Target="../slideLayouts/slideLayout259.xml"/><Relationship Id="rId11" Type="http://schemas.openxmlformats.org/officeDocument/2006/relationships/slideLayout" Target="../slideLayouts/slideLayout264.xml"/><Relationship Id="rId5" Type="http://schemas.openxmlformats.org/officeDocument/2006/relationships/slideLayout" Target="../slideLayouts/slideLayout258.xml"/><Relationship Id="rId10" Type="http://schemas.openxmlformats.org/officeDocument/2006/relationships/slideLayout" Target="../slideLayouts/slideLayout263.xml"/><Relationship Id="rId4" Type="http://schemas.openxmlformats.org/officeDocument/2006/relationships/slideLayout" Target="../slideLayouts/slideLayout257.xml"/><Relationship Id="rId9" Type="http://schemas.openxmlformats.org/officeDocument/2006/relationships/slideLayout" Target="../slideLayouts/slideLayout262.xml"/></Relationships>
</file>

<file path=ppt/slideMasters/_rels/slideMaster25.xml.rels><?xml version="1.0" encoding="UTF-8" standalone="yes"?>
<Relationships xmlns="http://schemas.openxmlformats.org/package/2006/relationships"><Relationship Id="rId8" Type="http://schemas.openxmlformats.org/officeDocument/2006/relationships/slideLayout" Target="../slideLayouts/slideLayout272.xml"/><Relationship Id="rId3" Type="http://schemas.openxmlformats.org/officeDocument/2006/relationships/slideLayout" Target="../slideLayouts/slideLayout267.xml"/><Relationship Id="rId7" Type="http://schemas.openxmlformats.org/officeDocument/2006/relationships/slideLayout" Target="../slideLayouts/slideLayout271.xml"/><Relationship Id="rId12" Type="http://schemas.openxmlformats.org/officeDocument/2006/relationships/theme" Target="../theme/theme25.xml"/><Relationship Id="rId2" Type="http://schemas.openxmlformats.org/officeDocument/2006/relationships/slideLayout" Target="../slideLayouts/slideLayout266.xml"/><Relationship Id="rId1" Type="http://schemas.openxmlformats.org/officeDocument/2006/relationships/slideLayout" Target="../slideLayouts/slideLayout265.xml"/><Relationship Id="rId6" Type="http://schemas.openxmlformats.org/officeDocument/2006/relationships/slideLayout" Target="../slideLayouts/slideLayout270.xml"/><Relationship Id="rId11" Type="http://schemas.openxmlformats.org/officeDocument/2006/relationships/slideLayout" Target="../slideLayouts/slideLayout275.xml"/><Relationship Id="rId5" Type="http://schemas.openxmlformats.org/officeDocument/2006/relationships/slideLayout" Target="../slideLayouts/slideLayout269.xml"/><Relationship Id="rId10" Type="http://schemas.openxmlformats.org/officeDocument/2006/relationships/slideLayout" Target="../slideLayouts/slideLayout274.xml"/><Relationship Id="rId4" Type="http://schemas.openxmlformats.org/officeDocument/2006/relationships/slideLayout" Target="../slideLayouts/slideLayout268.xml"/><Relationship Id="rId9" Type="http://schemas.openxmlformats.org/officeDocument/2006/relationships/slideLayout" Target="../slideLayouts/slideLayout273.xml"/></Relationships>
</file>

<file path=ppt/slideMasters/_rels/slideMaster26.xml.rels><?xml version="1.0" encoding="UTF-8" standalone="yes"?>
<Relationships xmlns="http://schemas.openxmlformats.org/package/2006/relationships"><Relationship Id="rId8" Type="http://schemas.openxmlformats.org/officeDocument/2006/relationships/slideLayout" Target="../slideLayouts/slideLayout283.xml"/><Relationship Id="rId3" Type="http://schemas.openxmlformats.org/officeDocument/2006/relationships/slideLayout" Target="../slideLayouts/slideLayout278.xml"/><Relationship Id="rId7" Type="http://schemas.openxmlformats.org/officeDocument/2006/relationships/slideLayout" Target="../slideLayouts/slideLayout282.xml"/><Relationship Id="rId12" Type="http://schemas.openxmlformats.org/officeDocument/2006/relationships/theme" Target="../theme/theme26.xml"/><Relationship Id="rId2" Type="http://schemas.openxmlformats.org/officeDocument/2006/relationships/slideLayout" Target="../slideLayouts/slideLayout277.xml"/><Relationship Id="rId1" Type="http://schemas.openxmlformats.org/officeDocument/2006/relationships/slideLayout" Target="../slideLayouts/slideLayout276.xml"/><Relationship Id="rId6" Type="http://schemas.openxmlformats.org/officeDocument/2006/relationships/slideLayout" Target="../slideLayouts/slideLayout281.xml"/><Relationship Id="rId11" Type="http://schemas.openxmlformats.org/officeDocument/2006/relationships/slideLayout" Target="../slideLayouts/slideLayout286.xml"/><Relationship Id="rId5" Type="http://schemas.openxmlformats.org/officeDocument/2006/relationships/slideLayout" Target="../slideLayouts/slideLayout280.xml"/><Relationship Id="rId10" Type="http://schemas.openxmlformats.org/officeDocument/2006/relationships/slideLayout" Target="../slideLayouts/slideLayout285.xml"/><Relationship Id="rId4" Type="http://schemas.openxmlformats.org/officeDocument/2006/relationships/slideLayout" Target="../slideLayouts/slideLayout279.xml"/><Relationship Id="rId9" Type="http://schemas.openxmlformats.org/officeDocument/2006/relationships/slideLayout" Target="../slideLayouts/slideLayout284.xml"/></Relationships>
</file>

<file path=ppt/slideMasters/_rels/slideMaster27.xml.rels><?xml version="1.0" encoding="UTF-8" standalone="yes"?>
<Relationships xmlns="http://schemas.openxmlformats.org/package/2006/relationships"><Relationship Id="rId8" Type="http://schemas.openxmlformats.org/officeDocument/2006/relationships/slideLayout" Target="../slideLayouts/slideLayout294.xml"/><Relationship Id="rId3" Type="http://schemas.openxmlformats.org/officeDocument/2006/relationships/slideLayout" Target="../slideLayouts/slideLayout289.xml"/><Relationship Id="rId7" Type="http://schemas.openxmlformats.org/officeDocument/2006/relationships/slideLayout" Target="../slideLayouts/slideLayout293.xml"/><Relationship Id="rId12" Type="http://schemas.openxmlformats.org/officeDocument/2006/relationships/theme" Target="../theme/theme27.xml"/><Relationship Id="rId2" Type="http://schemas.openxmlformats.org/officeDocument/2006/relationships/slideLayout" Target="../slideLayouts/slideLayout288.xml"/><Relationship Id="rId1" Type="http://schemas.openxmlformats.org/officeDocument/2006/relationships/slideLayout" Target="../slideLayouts/slideLayout287.xml"/><Relationship Id="rId6" Type="http://schemas.openxmlformats.org/officeDocument/2006/relationships/slideLayout" Target="../slideLayouts/slideLayout292.xml"/><Relationship Id="rId11" Type="http://schemas.openxmlformats.org/officeDocument/2006/relationships/slideLayout" Target="../slideLayouts/slideLayout297.xml"/><Relationship Id="rId5" Type="http://schemas.openxmlformats.org/officeDocument/2006/relationships/slideLayout" Target="../slideLayouts/slideLayout291.xml"/><Relationship Id="rId10" Type="http://schemas.openxmlformats.org/officeDocument/2006/relationships/slideLayout" Target="../slideLayouts/slideLayout296.xml"/><Relationship Id="rId4" Type="http://schemas.openxmlformats.org/officeDocument/2006/relationships/slideLayout" Target="../slideLayouts/slideLayout290.xml"/><Relationship Id="rId9" Type="http://schemas.openxmlformats.org/officeDocument/2006/relationships/slideLayout" Target="../slideLayouts/slideLayout295.xml"/></Relationships>
</file>

<file path=ppt/slideMasters/_rels/slideMaster28.xml.rels><?xml version="1.0" encoding="UTF-8" standalone="yes"?>
<Relationships xmlns="http://schemas.openxmlformats.org/package/2006/relationships"><Relationship Id="rId8" Type="http://schemas.openxmlformats.org/officeDocument/2006/relationships/slideLayout" Target="../slideLayouts/slideLayout305.xml"/><Relationship Id="rId3" Type="http://schemas.openxmlformats.org/officeDocument/2006/relationships/slideLayout" Target="../slideLayouts/slideLayout300.xml"/><Relationship Id="rId7" Type="http://schemas.openxmlformats.org/officeDocument/2006/relationships/slideLayout" Target="../slideLayouts/slideLayout304.xml"/><Relationship Id="rId12" Type="http://schemas.openxmlformats.org/officeDocument/2006/relationships/theme" Target="../theme/theme28.xml"/><Relationship Id="rId2" Type="http://schemas.openxmlformats.org/officeDocument/2006/relationships/slideLayout" Target="../slideLayouts/slideLayout299.xml"/><Relationship Id="rId1" Type="http://schemas.openxmlformats.org/officeDocument/2006/relationships/slideLayout" Target="../slideLayouts/slideLayout298.xml"/><Relationship Id="rId6" Type="http://schemas.openxmlformats.org/officeDocument/2006/relationships/slideLayout" Target="../slideLayouts/slideLayout303.xml"/><Relationship Id="rId11" Type="http://schemas.openxmlformats.org/officeDocument/2006/relationships/slideLayout" Target="../slideLayouts/slideLayout308.xml"/><Relationship Id="rId5" Type="http://schemas.openxmlformats.org/officeDocument/2006/relationships/slideLayout" Target="../slideLayouts/slideLayout302.xml"/><Relationship Id="rId10" Type="http://schemas.openxmlformats.org/officeDocument/2006/relationships/slideLayout" Target="../slideLayouts/slideLayout307.xml"/><Relationship Id="rId4" Type="http://schemas.openxmlformats.org/officeDocument/2006/relationships/slideLayout" Target="../slideLayouts/slideLayout301.xml"/><Relationship Id="rId9" Type="http://schemas.openxmlformats.org/officeDocument/2006/relationships/slideLayout" Target="../slideLayouts/slideLayout306.xml"/></Relationships>
</file>

<file path=ppt/slideMasters/_rels/slideMaster29.xml.rels><?xml version="1.0" encoding="UTF-8" standalone="yes"?>
<Relationships xmlns="http://schemas.openxmlformats.org/package/2006/relationships"><Relationship Id="rId8" Type="http://schemas.openxmlformats.org/officeDocument/2006/relationships/slideLayout" Target="../slideLayouts/slideLayout316.xml"/><Relationship Id="rId3" Type="http://schemas.openxmlformats.org/officeDocument/2006/relationships/slideLayout" Target="../slideLayouts/slideLayout311.xml"/><Relationship Id="rId7" Type="http://schemas.openxmlformats.org/officeDocument/2006/relationships/slideLayout" Target="../slideLayouts/slideLayout315.xml"/><Relationship Id="rId12" Type="http://schemas.openxmlformats.org/officeDocument/2006/relationships/theme" Target="../theme/theme29.xml"/><Relationship Id="rId2" Type="http://schemas.openxmlformats.org/officeDocument/2006/relationships/slideLayout" Target="../slideLayouts/slideLayout310.xml"/><Relationship Id="rId1" Type="http://schemas.openxmlformats.org/officeDocument/2006/relationships/slideLayout" Target="../slideLayouts/slideLayout309.xml"/><Relationship Id="rId6" Type="http://schemas.openxmlformats.org/officeDocument/2006/relationships/slideLayout" Target="../slideLayouts/slideLayout314.xml"/><Relationship Id="rId11" Type="http://schemas.openxmlformats.org/officeDocument/2006/relationships/slideLayout" Target="../slideLayouts/slideLayout319.xml"/><Relationship Id="rId5" Type="http://schemas.openxmlformats.org/officeDocument/2006/relationships/slideLayout" Target="../slideLayouts/slideLayout313.xml"/><Relationship Id="rId10" Type="http://schemas.openxmlformats.org/officeDocument/2006/relationships/slideLayout" Target="../slideLayouts/slideLayout318.xml"/><Relationship Id="rId4" Type="http://schemas.openxmlformats.org/officeDocument/2006/relationships/slideLayout" Target="../slideLayouts/slideLayout312.xml"/><Relationship Id="rId9" Type="http://schemas.openxmlformats.org/officeDocument/2006/relationships/slideLayout" Target="../slideLayouts/slideLayout317.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30.xml.rels><?xml version="1.0" encoding="UTF-8" standalone="yes"?>
<Relationships xmlns="http://schemas.openxmlformats.org/package/2006/relationships"><Relationship Id="rId8" Type="http://schemas.openxmlformats.org/officeDocument/2006/relationships/slideLayout" Target="../slideLayouts/slideLayout327.xml"/><Relationship Id="rId3" Type="http://schemas.openxmlformats.org/officeDocument/2006/relationships/slideLayout" Target="../slideLayouts/slideLayout322.xml"/><Relationship Id="rId7" Type="http://schemas.openxmlformats.org/officeDocument/2006/relationships/slideLayout" Target="../slideLayouts/slideLayout326.xml"/><Relationship Id="rId12" Type="http://schemas.openxmlformats.org/officeDocument/2006/relationships/theme" Target="../theme/theme30.xml"/><Relationship Id="rId2" Type="http://schemas.openxmlformats.org/officeDocument/2006/relationships/slideLayout" Target="../slideLayouts/slideLayout321.xml"/><Relationship Id="rId1" Type="http://schemas.openxmlformats.org/officeDocument/2006/relationships/slideLayout" Target="../slideLayouts/slideLayout320.xml"/><Relationship Id="rId6" Type="http://schemas.openxmlformats.org/officeDocument/2006/relationships/slideLayout" Target="../slideLayouts/slideLayout325.xml"/><Relationship Id="rId11" Type="http://schemas.openxmlformats.org/officeDocument/2006/relationships/slideLayout" Target="../slideLayouts/slideLayout330.xml"/><Relationship Id="rId5" Type="http://schemas.openxmlformats.org/officeDocument/2006/relationships/slideLayout" Target="../slideLayouts/slideLayout324.xml"/><Relationship Id="rId10" Type="http://schemas.openxmlformats.org/officeDocument/2006/relationships/slideLayout" Target="../slideLayouts/slideLayout329.xml"/><Relationship Id="rId4" Type="http://schemas.openxmlformats.org/officeDocument/2006/relationships/slideLayout" Target="../slideLayouts/slideLayout323.xml"/><Relationship Id="rId9" Type="http://schemas.openxmlformats.org/officeDocument/2006/relationships/slideLayout" Target="../slideLayouts/slideLayout328.xml"/></Relationships>
</file>

<file path=ppt/slideMasters/_rels/slideMaster31.xml.rels><?xml version="1.0" encoding="UTF-8" standalone="yes"?>
<Relationships xmlns="http://schemas.openxmlformats.org/package/2006/relationships"><Relationship Id="rId8" Type="http://schemas.openxmlformats.org/officeDocument/2006/relationships/slideLayout" Target="../slideLayouts/slideLayout338.xml"/><Relationship Id="rId3" Type="http://schemas.openxmlformats.org/officeDocument/2006/relationships/slideLayout" Target="../slideLayouts/slideLayout333.xml"/><Relationship Id="rId7" Type="http://schemas.openxmlformats.org/officeDocument/2006/relationships/slideLayout" Target="../slideLayouts/slideLayout337.xml"/><Relationship Id="rId12" Type="http://schemas.openxmlformats.org/officeDocument/2006/relationships/theme" Target="../theme/theme31.xml"/><Relationship Id="rId2" Type="http://schemas.openxmlformats.org/officeDocument/2006/relationships/slideLayout" Target="../slideLayouts/slideLayout332.xml"/><Relationship Id="rId1" Type="http://schemas.openxmlformats.org/officeDocument/2006/relationships/slideLayout" Target="../slideLayouts/slideLayout331.xml"/><Relationship Id="rId6" Type="http://schemas.openxmlformats.org/officeDocument/2006/relationships/slideLayout" Target="../slideLayouts/slideLayout336.xml"/><Relationship Id="rId11" Type="http://schemas.openxmlformats.org/officeDocument/2006/relationships/slideLayout" Target="../slideLayouts/slideLayout341.xml"/><Relationship Id="rId5" Type="http://schemas.openxmlformats.org/officeDocument/2006/relationships/slideLayout" Target="../slideLayouts/slideLayout335.xml"/><Relationship Id="rId10" Type="http://schemas.openxmlformats.org/officeDocument/2006/relationships/slideLayout" Target="../slideLayouts/slideLayout340.xml"/><Relationship Id="rId4" Type="http://schemas.openxmlformats.org/officeDocument/2006/relationships/slideLayout" Target="../slideLayouts/slideLayout334.xml"/><Relationship Id="rId9" Type="http://schemas.openxmlformats.org/officeDocument/2006/relationships/slideLayout" Target="../slideLayouts/slideLayout339.xml"/></Relationships>
</file>

<file path=ppt/slideMasters/_rels/slideMaster32.xml.rels><?xml version="1.0" encoding="UTF-8" standalone="yes"?>
<Relationships xmlns="http://schemas.openxmlformats.org/package/2006/relationships"><Relationship Id="rId8" Type="http://schemas.openxmlformats.org/officeDocument/2006/relationships/slideLayout" Target="../slideLayouts/slideLayout349.xml"/><Relationship Id="rId3" Type="http://schemas.openxmlformats.org/officeDocument/2006/relationships/slideLayout" Target="../slideLayouts/slideLayout344.xml"/><Relationship Id="rId7" Type="http://schemas.openxmlformats.org/officeDocument/2006/relationships/slideLayout" Target="../slideLayouts/slideLayout348.xml"/><Relationship Id="rId12" Type="http://schemas.openxmlformats.org/officeDocument/2006/relationships/theme" Target="../theme/theme32.xml"/><Relationship Id="rId2" Type="http://schemas.openxmlformats.org/officeDocument/2006/relationships/slideLayout" Target="../slideLayouts/slideLayout343.xml"/><Relationship Id="rId1" Type="http://schemas.openxmlformats.org/officeDocument/2006/relationships/slideLayout" Target="../slideLayouts/slideLayout342.xml"/><Relationship Id="rId6" Type="http://schemas.openxmlformats.org/officeDocument/2006/relationships/slideLayout" Target="../slideLayouts/slideLayout347.xml"/><Relationship Id="rId11" Type="http://schemas.openxmlformats.org/officeDocument/2006/relationships/slideLayout" Target="../slideLayouts/slideLayout352.xml"/><Relationship Id="rId5" Type="http://schemas.openxmlformats.org/officeDocument/2006/relationships/slideLayout" Target="../slideLayouts/slideLayout346.xml"/><Relationship Id="rId10" Type="http://schemas.openxmlformats.org/officeDocument/2006/relationships/slideLayout" Target="../slideLayouts/slideLayout351.xml"/><Relationship Id="rId4" Type="http://schemas.openxmlformats.org/officeDocument/2006/relationships/slideLayout" Target="../slideLayouts/slideLayout345.xml"/><Relationship Id="rId9" Type="http://schemas.openxmlformats.org/officeDocument/2006/relationships/slideLayout" Target="../slideLayouts/slideLayout350.xml"/></Relationships>
</file>

<file path=ppt/slideMasters/_rels/slideMaster33.xml.rels><?xml version="1.0" encoding="UTF-8" standalone="yes"?>
<Relationships xmlns="http://schemas.openxmlformats.org/package/2006/relationships"><Relationship Id="rId8" Type="http://schemas.openxmlformats.org/officeDocument/2006/relationships/slideLayout" Target="../slideLayouts/slideLayout360.xml"/><Relationship Id="rId3" Type="http://schemas.openxmlformats.org/officeDocument/2006/relationships/slideLayout" Target="../slideLayouts/slideLayout355.xml"/><Relationship Id="rId7" Type="http://schemas.openxmlformats.org/officeDocument/2006/relationships/slideLayout" Target="../slideLayouts/slideLayout359.xml"/><Relationship Id="rId12" Type="http://schemas.openxmlformats.org/officeDocument/2006/relationships/theme" Target="../theme/theme33.xml"/><Relationship Id="rId2" Type="http://schemas.openxmlformats.org/officeDocument/2006/relationships/slideLayout" Target="../slideLayouts/slideLayout354.xml"/><Relationship Id="rId1" Type="http://schemas.openxmlformats.org/officeDocument/2006/relationships/slideLayout" Target="../slideLayouts/slideLayout353.xml"/><Relationship Id="rId6" Type="http://schemas.openxmlformats.org/officeDocument/2006/relationships/slideLayout" Target="../slideLayouts/slideLayout358.xml"/><Relationship Id="rId11" Type="http://schemas.openxmlformats.org/officeDocument/2006/relationships/slideLayout" Target="../slideLayouts/slideLayout363.xml"/><Relationship Id="rId5" Type="http://schemas.openxmlformats.org/officeDocument/2006/relationships/slideLayout" Target="../slideLayouts/slideLayout357.xml"/><Relationship Id="rId10" Type="http://schemas.openxmlformats.org/officeDocument/2006/relationships/slideLayout" Target="../slideLayouts/slideLayout362.xml"/><Relationship Id="rId4" Type="http://schemas.openxmlformats.org/officeDocument/2006/relationships/slideLayout" Target="../slideLayouts/slideLayout356.xml"/><Relationship Id="rId9" Type="http://schemas.openxmlformats.org/officeDocument/2006/relationships/slideLayout" Target="../slideLayouts/slideLayout361.xml"/></Relationships>
</file>

<file path=ppt/slideMasters/_rels/slideMaster34.xml.rels><?xml version="1.0" encoding="UTF-8" standalone="yes"?>
<Relationships xmlns="http://schemas.openxmlformats.org/package/2006/relationships"><Relationship Id="rId8" Type="http://schemas.openxmlformats.org/officeDocument/2006/relationships/slideLayout" Target="../slideLayouts/slideLayout371.xml"/><Relationship Id="rId3" Type="http://schemas.openxmlformats.org/officeDocument/2006/relationships/slideLayout" Target="../slideLayouts/slideLayout366.xml"/><Relationship Id="rId7" Type="http://schemas.openxmlformats.org/officeDocument/2006/relationships/slideLayout" Target="../slideLayouts/slideLayout370.xml"/><Relationship Id="rId12" Type="http://schemas.openxmlformats.org/officeDocument/2006/relationships/theme" Target="../theme/theme34.xml"/><Relationship Id="rId2" Type="http://schemas.openxmlformats.org/officeDocument/2006/relationships/slideLayout" Target="../slideLayouts/slideLayout365.xml"/><Relationship Id="rId1" Type="http://schemas.openxmlformats.org/officeDocument/2006/relationships/slideLayout" Target="../slideLayouts/slideLayout364.xml"/><Relationship Id="rId6" Type="http://schemas.openxmlformats.org/officeDocument/2006/relationships/slideLayout" Target="../slideLayouts/slideLayout369.xml"/><Relationship Id="rId11" Type="http://schemas.openxmlformats.org/officeDocument/2006/relationships/slideLayout" Target="../slideLayouts/slideLayout374.xml"/><Relationship Id="rId5" Type="http://schemas.openxmlformats.org/officeDocument/2006/relationships/slideLayout" Target="../slideLayouts/slideLayout368.xml"/><Relationship Id="rId10" Type="http://schemas.openxmlformats.org/officeDocument/2006/relationships/slideLayout" Target="../slideLayouts/slideLayout373.xml"/><Relationship Id="rId4" Type="http://schemas.openxmlformats.org/officeDocument/2006/relationships/slideLayout" Target="../slideLayouts/slideLayout367.xml"/><Relationship Id="rId9" Type="http://schemas.openxmlformats.org/officeDocument/2006/relationships/slideLayout" Target="../slideLayouts/slideLayout372.xml"/></Relationships>
</file>

<file path=ppt/slideMasters/_rels/slideMaster35.xml.rels><?xml version="1.0" encoding="UTF-8" standalone="yes"?>
<Relationships xmlns="http://schemas.openxmlformats.org/package/2006/relationships"><Relationship Id="rId8" Type="http://schemas.openxmlformats.org/officeDocument/2006/relationships/slideLayout" Target="../slideLayouts/slideLayout382.xml"/><Relationship Id="rId3" Type="http://schemas.openxmlformats.org/officeDocument/2006/relationships/slideLayout" Target="../slideLayouts/slideLayout377.xml"/><Relationship Id="rId7" Type="http://schemas.openxmlformats.org/officeDocument/2006/relationships/slideLayout" Target="../slideLayouts/slideLayout381.xml"/><Relationship Id="rId12" Type="http://schemas.openxmlformats.org/officeDocument/2006/relationships/theme" Target="../theme/theme35.xml"/><Relationship Id="rId2" Type="http://schemas.openxmlformats.org/officeDocument/2006/relationships/slideLayout" Target="../slideLayouts/slideLayout376.xml"/><Relationship Id="rId1" Type="http://schemas.openxmlformats.org/officeDocument/2006/relationships/slideLayout" Target="../slideLayouts/slideLayout375.xml"/><Relationship Id="rId6" Type="http://schemas.openxmlformats.org/officeDocument/2006/relationships/slideLayout" Target="../slideLayouts/slideLayout380.xml"/><Relationship Id="rId11" Type="http://schemas.openxmlformats.org/officeDocument/2006/relationships/slideLayout" Target="../slideLayouts/slideLayout385.xml"/><Relationship Id="rId5" Type="http://schemas.openxmlformats.org/officeDocument/2006/relationships/slideLayout" Target="../slideLayouts/slideLayout379.xml"/><Relationship Id="rId10" Type="http://schemas.openxmlformats.org/officeDocument/2006/relationships/slideLayout" Target="../slideLayouts/slideLayout384.xml"/><Relationship Id="rId4" Type="http://schemas.openxmlformats.org/officeDocument/2006/relationships/slideLayout" Target="../slideLayouts/slideLayout378.xml"/><Relationship Id="rId9" Type="http://schemas.openxmlformats.org/officeDocument/2006/relationships/slideLayout" Target="../slideLayouts/slideLayout383.xml"/></Relationships>
</file>

<file path=ppt/slideMasters/_rels/slideMaster36.xml.rels><?xml version="1.0" encoding="UTF-8" standalone="yes"?>
<Relationships xmlns="http://schemas.openxmlformats.org/package/2006/relationships"><Relationship Id="rId8" Type="http://schemas.openxmlformats.org/officeDocument/2006/relationships/slideLayout" Target="../slideLayouts/slideLayout393.xml"/><Relationship Id="rId3" Type="http://schemas.openxmlformats.org/officeDocument/2006/relationships/slideLayout" Target="../slideLayouts/slideLayout388.xml"/><Relationship Id="rId7" Type="http://schemas.openxmlformats.org/officeDocument/2006/relationships/slideLayout" Target="../slideLayouts/slideLayout392.xml"/><Relationship Id="rId12" Type="http://schemas.openxmlformats.org/officeDocument/2006/relationships/theme" Target="../theme/theme36.xml"/><Relationship Id="rId2" Type="http://schemas.openxmlformats.org/officeDocument/2006/relationships/slideLayout" Target="../slideLayouts/slideLayout387.xml"/><Relationship Id="rId1" Type="http://schemas.openxmlformats.org/officeDocument/2006/relationships/slideLayout" Target="../slideLayouts/slideLayout386.xml"/><Relationship Id="rId6" Type="http://schemas.openxmlformats.org/officeDocument/2006/relationships/slideLayout" Target="../slideLayouts/slideLayout391.xml"/><Relationship Id="rId11" Type="http://schemas.openxmlformats.org/officeDocument/2006/relationships/slideLayout" Target="../slideLayouts/slideLayout396.xml"/><Relationship Id="rId5" Type="http://schemas.openxmlformats.org/officeDocument/2006/relationships/slideLayout" Target="../slideLayouts/slideLayout390.xml"/><Relationship Id="rId10" Type="http://schemas.openxmlformats.org/officeDocument/2006/relationships/slideLayout" Target="../slideLayouts/slideLayout395.xml"/><Relationship Id="rId4" Type="http://schemas.openxmlformats.org/officeDocument/2006/relationships/slideLayout" Target="../slideLayouts/slideLayout389.xml"/><Relationship Id="rId9" Type="http://schemas.openxmlformats.org/officeDocument/2006/relationships/slideLayout" Target="../slideLayouts/slideLayout394.xml"/></Relationships>
</file>

<file path=ppt/slideMasters/_rels/slideMaster37.xml.rels><?xml version="1.0" encoding="UTF-8" standalone="yes"?>
<Relationships xmlns="http://schemas.openxmlformats.org/package/2006/relationships"><Relationship Id="rId8" Type="http://schemas.openxmlformats.org/officeDocument/2006/relationships/slideLayout" Target="../slideLayouts/slideLayout404.xml"/><Relationship Id="rId13" Type="http://schemas.openxmlformats.org/officeDocument/2006/relationships/image" Target="../media/image1.png"/><Relationship Id="rId18" Type="http://schemas.openxmlformats.org/officeDocument/2006/relationships/image" Target="../media/image6.png"/><Relationship Id="rId3" Type="http://schemas.openxmlformats.org/officeDocument/2006/relationships/slideLayout" Target="../slideLayouts/slideLayout399.xml"/><Relationship Id="rId7" Type="http://schemas.openxmlformats.org/officeDocument/2006/relationships/slideLayout" Target="../slideLayouts/slideLayout403.xml"/><Relationship Id="rId12" Type="http://schemas.openxmlformats.org/officeDocument/2006/relationships/theme" Target="../theme/theme37.xml"/><Relationship Id="rId17" Type="http://schemas.openxmlformats.org/officeDocument/2006/relationships/image" Target="../media/image5.png"/><Relationship Id="rId2" Type="http://schemas.openxmlformats.org/officeDocument/2006/relationships/slideLayout" Target="../slideLayouts/slideLayout398.xml"/><Relationship Id="rId16" Type="http://schemas.openxmlformats.org/officeDocument/2006/relationships/image" Target="../media/image4.png"/><Relationship Id="rId20" Type="http://schemas.openxmlformats.org/officeDocument/2006/relationships/image" Target="../media/image8.png"/><Relationship Id="rId1" Type="http://schemas.openxmlformats.org/officeDocument/2006/relationships/slideLayout" Target="../slideLayouts/slideLayout397.xml"/><Relationship Id="rId6" Type="http://schemas.openxmlformats.org/officeDocument/2006/relationships/slideLayout" Target="../slideLayouts/slideLayout402.xml"/><Relationship Id="rId11" Type="http://schemas.openxmlformats.org/officeDocument/2006/relationships/slideLayout" Target="../slideLayouts/slideLayout407.xml"/><Relationship Id="rId5" Type="http://schemas.openxmlformats.org/officeDocument/2006/relationships/slideLayout" Target="../slideLayouts/slideLayout401.xml"/><Relationship Id="rId15" Type="http://schemas.openxmlformats.org/officeDocument/2006/relationships/image" Target="../media/image3.png"/><Relationship Id="rId10" Type="http://schemas.openxmlformats.org/officeDocument/2006/relationships/slideLayout" Target="../slideLayouts/slideLayout406.xml"/><Relationship Id="rId19" Type="http://schemas.openxmlformats.org/officeDocument/2006/relationships/image" Target="../media/image7.png"/><Relationship Id="rId4" Type="http://schemas.openxmlformats.org/officeDocument/2006/relationships/slideLayout" Target="../slideLayouts/slideLayout400.xml"/><Relationship Id="rId9" Type="http://schemas.openxmlformats.org/officeDocument/2006/relationships/slideLayout" Target="../slideLayouts/slideLayout405.xml"/><Relationship Id="rId14" Type="http://schemas.openxmlformats.org/officeDocument/2006/relationships/image" Target="../media/image2.png"/></Relationships>
</file>

<file path=ppt/slideMasters/_rels/slideMaster38.xml.rels><?xml version="1.0" encoding="UTF-8" standalone="yes"?>
<Relationships xmlns="http://schemas.openxmlformats.org/package/2006/relationships"><Relationship Id="rId8" Type="http://schemas.openxmlformats.org/officeDocument/2006/relationships/slideLayout" Target="../slideLayouts/slideLayout415.xml"/><Relationship Id="rId13" Type="http://schemas.openxmlformats.org/officeDocument/2006/relationships/image" Target="../media/image1.png"/><Relationship Id="rId18" Type="http://schemas.openxmlformats.org/officeDocument/2006/relationships/image" Target="../media/image6.png"/><Relationship Id="rId3" Type="http://schemas.openxmlformats.org/officeDocument/2006/relationships/slideLayout" Target="../slideLayouts/slideLayout410.xml"/><Relationship Id="rId7" Type="http://schemas.openxmlformats.org/officeDocument/2006/relationships/slideLayout" Target="../slideLayouts/slideLayout414.xml"/><Relationship Id="rId12" Type="http://schemas.openxmlformats.org/officeDocument/2006/relationships/theme" Target="../theme/theme38.xml"/><Relationship Id="rId17" Type="http://schemas.openxmlformats.org/officeDocument/2006/relationships/image" Target="../media/image5.png"/><Relationship Id="rId2" Type="http://schemas.openxmlformats.org/officeDocument/2006/relationships/slideLayout" Target="../slideLayouts/slideLayout409.xml"/><Relationship Id="rId16" Type="http://schemas.openxmlformats.org/officeDocument/2006/relationships/image" Target="../media/image4.png"/><Relationship Id="rId20" Type="http://schemas.openxmlformats.org/officeDocument/2006/relationships/image" Target="../media/image8.png"/><Relationship Id="rId1" Type="http://schemas.openxmlformats.org/officeDocument/2006/relationships/slideLayout" Target="../slideLayouts/slideLayout408.xml"/><Relationship Id="rId6" Type="http://schemas.openxmlformats.org/officeDocument/2006/relationships/slideLayout" Target="../slideLayouts/slideLayout413.xml"/><Relationship Id="rId11" Type="http://schemas.openxmlformats.org/officeDocument/2006/relationships/slideLayout" Target="../slideLayouts/slideLayout418.xml"/><Relationship Id="rId5" Type="http://schemas.openxmlformats.org/officeDocument/2006/relationships/slideLayout" Target="../slideLayouts/slideLayout412.xml"/><Relationship Id="rId15" Type="http://schemas.openxmlformats.org/officeDocument/2006/relationships/image" Target="../media/image3.png"/><Relationship Id="rId10" Type="http://schemas.openxmlformats.org/officeDocument/2006/relationships/slideLayout" Target="../slideLayouts/slideLayout417.xml"/><Relationship Id="rId19" Type="http://schemas.openxmlformats.org/officeDocument/2006/relationships/image" Target="../media/image7.png"/><Relationship Id="rId4" Type="http://schemas.openxmlformats.org/officeDocument/2006/relationships/slideLayout" Target="../slideLayouts/slideLayout411.xml"/><Relationship Id="rId9" Type="http://schemas.openxmlformats.org/officeDocument/2006/relationships/slideLayout" Target="../slideLayouts/slideLayout416.xml"/><Relationship Id="rId14" Type="http://schemas.openxmlformats.org/officeDocument/2006/relationships/image" Target="../media/image2.png"/></Relationships>
</file>

<file path=ppt/slideMasters/_rels/slideMaster39.xml.rels><?xml version="1.0" encoding="UTF-8" standalone="yes"?>
<Relationships xmlns="http://schemas.openxmlformats.org/package/2006/relationships"><Relationship Id="rId8" Type="http://schemas.openxmlformats.org/officeDocument/2006/relationships/slideLayout" Target="../slideLayouts/slideLayout426.xml"/><Relationship Id="rId13" Type="http://schemas.openxmlformats.org/officeDocument/2006/relationships/image" Target="../media/image1.png"/><Relationship Id="rId18" Type="http://schemas.openxmlformats.org/officeDocument/2006/relationships/image" Target="../media/image6.png"/><Relationship Id="rId3" Type="http://schemas.openxmlformats.org/officeDocument/2006/relationships/slideLayout" Target="../slideLayouts/slideLayout421.xml"/><Relationship Id="rId7" Type="http://schemas.openxmlformats.org/officeDocument/2006/relationships/slideLayout" Target="../slideLayouts/slideLayout425.xml"/><Relationship Id="rId12" Type="http://schemas.openxmlformats.org/officeDocument/2006/relationships/theme" Target="../theme/theme39.xml"/><Relationship Id="rId17" Type="http://schemas.openxmlformats.org/officeDocument/2006/relationships/image" Target="../media/image5.png"/><Relationship Id="rId2" Type="http://schemas.openxmlformats.org/officeDocument/2006/relationships/slideLayout" Target="../slideLayouts/slideLayout420.xml"/><Relationship Id="rId16" Type="http://schemas.openxmlformats.org/officeDocument/2006/relationships/image" Target="../media/image4.png"/><Relationship Id="rId20" Type="http://schemas.openxmlformats.org/officeDocument/2006/relationships/image" Target="../media/image8.png"/><Relationship Id="rId1" Type="http://schemas.openxmlformats.org/officeDocument/2006/relationships/slideLayout" Target="../slideLayouts/slideLayout419.xml"/><Relationship Id="rId6" Type="http://schemas.openxmlformats.org/officeDocument/2006/relationships/slideLayout" Target="../slideLayouts/slideLayout424.xml"/><Relationship Id="rId11" Type="http://schemas.openxmlformats.org/officeDocument/2006/relationships/slideLayout" Target="../slideLayouts/slideLayout429.xml"/><Relationship Id="rId5" Type="http://schemas.openxmlformats.org/officeDocument/2006/relationships/slideLayout" Target="../slideLayouts/slideLayout423.xml"/><Relationship Id="rId15" Type="http://schemas.openxmlformats.org/officeDocument/2006/relationships/image" Target="../media/image3.png"/><Relationship Id="rId10" Type="http://schemas.openxmlformats.org/officeDocument/2006/relationships/slideLayout" Target="../slideLayouts/slideLayout428.xml"/><Relationship Id="rId19" Type="http://schemas.openxmlformats.org/officeDocument/2006/relationships/image" Target="../media/image7.png"/><Relationship Id="rId4" Type="http://schemas.openxmlformats.org/officeDocument/2006/relationships/slideLayout" Target="../slideLayouts/slideLayout422.xml"/><Relationship Id="rId9" Type="http://schemas.openxmlformats.org/officeDocument/2006/relationships/slideLayout" Target="../slideLayouts/slideLayout427.xml"/><Relationship Id="rId14" Type="http://schemas.openxmlformats.org/officeDocument/2006/relationships/image" Target="../media/image2.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image" Target="../media/image1.png"/><Relationship Id="rId18" Type="http://schemas.openxmlformats.org/officeDocument/2006/relationships/image" Target="../media/image6.png"/><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17" Type="http://schemas.openxmlformats.org/officeDocument/2006/relationships/image" Target="../media/image5.png"/><Relationship Id="rId2" Type="http://schemas.openxmlformats.org/officeDocument/2006/relationships/slideLayout" Target="../slideLayouts/slideLayout35.xml"/><Relationship Id="rId16" Type="http://schemas.openxmlformats.org/officeDocument/2006/relationships/image" Target="../media/image4.png"/><Relationship Id="rId20" Type="http://schemas.openxmlformats.org/officeDocument/2006/relationships/image" Target="../media/image8.png"/><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5" Type="http://schemas.openxmlformats.org/officeDocument/2006/relationships/image" Target="../media/image3.png"/><Relationship Id="rId10" Type="http://schemas.openxmlformats.org/officeDocument/2006/relationships/slideLayout" Target="../slideLayouts/slideLayout43.xml"/><Relationship Id="rId19" Type="http://schemas.openxmlformats.org/officeDocument/2006/relationships/image" Target="../media/image7.png"/><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image" Target="../media/image2.png"/></Relationships>
</file>

<file path=ppt/slideMasters/_rels/slideMaster40.xml.rels><?xml version="1.0" encoding="UTF-8" standalone="yes"?>
<Relationships xmlns="http://schemas.openxmlformats.org/package/2006/relationships"><Relationship Id="rId8" Type="http://schemas.openxmlformats.org/officeDocument/2006/relationships/slideLayout" Target="../slideLayouts/slideLayout437.xml"/><Relationship Id="rId13" Type="http://schemas.openxmlformats.org/officeDocument/2006/relationships/image" Target="../media/image1.png"/><Relationship Id="rId18" Type="http://schemas.openxmlformats.org/officeDocument/2006/relationships/image" Target="../media/image6.png"/><Relationship Id="rId3" Type="http://schemas.openxmlformats.org/officeDocument/2006/relationships/slideLayout" Target="../slideLayouts/slideLayout432.xml"/><Relationship Id="rId7" Type="http://schemas.openxmlformats.org/officeDocument/2006/relationships/slideLayout" Target="../slideLayouts/slideLayout436.xml"/><Relationship Id="rId12" Type="http://schemas.openxmlformats.org/officeDocument/2006/relationships/theme" Target="../theme/theme40.xml"/><Relationship Id="rId17" Type="http://schemas.openxmlformats.org/officeDocument/2006/relationships/image" Target="../media/image5.png"/><Relationship Id="rId2" Type="http://schemas.openxmlformats.org/officeDocument/2006/relationships/slideLayout" Target="../slideLayouts/slideLayout431.xml"/><Relationship Id="rId16" Type="http://schemas.openxmlformats.org/officeDocument/2006/relationships/image" Target="../media/image4.png"/><Relationship Id="rId20" Type="http://schemas.openxmlformats.org/officeDocument/2006/relationships/image" Target="../media/image8.png"/><Relationship Id="rId1" Type="http://schemas.openxmlformats.org/officeDocument/2006/relationships/slideLayout" Target="../slideLayouts/slideLayout430.xml"/><Relationship Id="rId6" Type="http://schemas.openxmlformats.org/officeDocument/2006/relationships/slideLayout" Target="../slideLayouts/slideLayout435.xml"/><Relationship Id="rId11" Type="http://schemas.openxmlformats.org/officeDocument/2006/relationships/slideLayout" Target="../slideLayouts/slideLayout440.xml"/><Relationship Id="rId5" Type="http://schemas.openxmlformats.org/officeDocument/2006/relationships/slideLayout" Target="../slideLayouts/slideLayout434.xml"/><Relationship Id="rId15" Type="http://schemas.openxmlformats.org/officeDocument/2006/relationships/image" Target="../media/image3.png"/><Relationship Id="rId10" Type="http://schemas.openxmlformats.org/officeDocument/2006/relationships/slideLayout" Target="../slideLayouts/slideLayout439.xml"/><Relationship Id="rId19" Type="http://schemas.openxmlformats.org/officeDocument/2006/relationships/image" Target="../media/image7.png"/><Relationship Id="rId4" Type="http://schemas.openxmlformats.org/officeDocument/2006/relationships/slideLayout" Target="../slideLayouts/slideLayout433.xml"/><Relationship Id="rId9" Type="http://schemas.openxmlformats.org/officeDocument/2006/relationships/slideLayout" Target="../slideLayouts/slideLayout438.xml"/><Relationship Id="rId14" Type="http://schemas.openxmlformats.org/officeDocument/2006/relationships/image" Target="../media/image2.png"/></Relationships>
</file>

<file path=ppt/slideMasters/_rels/slideMaster41.xml.rels><?xml version="1.0" encoding="UTF-8" standalone="yes"?>
<Relationships xmlns="http://schemas.openxmlformats.org/package/2006/relationships"><Relationship Id="rId8" Type="http://schemas.openxmlformats.org/officeDocument/2006/relationships/slideLayout" Target="../slideLayouts/slideLayout448.xml"/><Relationship Id="rId13" Type="http://schemas.openxmlformats.org/officeDocument/2006/relationships/image" Target="../media/image1.png"/><Relationship Id="rId18" Type="http://schemas.openxmlformats.org/officeDocument/2006/relationships/image" Target="../media/image6.png"/><Relationship Id="rId3" Type="http://schemas.openxmlformats.org/officeDocument/2006/relationships/slideLayout" Target="../slideLayouts/slideLayout443.xml"/><Relationship Id="rId7" Type="http://schemas.openxmlformats.org/officeDocument/2006/relationships/slideLayout" Target="../slideLayouts/slideLayout447.xml"/><Relationship Id="rId12" Type="http://schemas.openxmlformats.org/officeDocument/2006/relationships/theme" Target="../theme/theme41.xml"/><Relationship Id="rId17" Type="http://schemas.openxmlformats.org/officeDocument/2006/relationships/image" Target="../media/image5.png"/><Relationship Id="rId2" Type="http://schemas.openxmlformats.org/officeDocument/2006/relationships/slideLayout" Target="../slideLayouts/slideLayout442.xml"/><Relationship Id="rId16" Type="http://schemas.openxmlformats.org/officeDocument/2006/relationships/image" Target="../media/image4.png"/><Relationship Id="rId20" Type="http://schemas.openxmlformats.org/officeDocument/2006/relationships/image" Target="../media/image8.png"/><Relationship Id="rId1" Type="http://schemas.openxmlformats.org/officeDocument/2006/relationships/slideLayout" Target="../slideLayouts/slideLayout441.xml"/><Relationship Id="rId6" Type="http://schemas.openxmlformats.org/officeDocument/2006/relationships/slideLayout" Target="../slideLayouts/slideLayout446.xml"/><Relationship Id="rId11" Type="http://schemas.openxmlformats.org/officeDocument/2006/relationships/slideLayout" Target="../slideLayouts/slideLayout451.xml"/><Relationship Id="rId5" Type="http://schemas.openxmlformats.org/officeDocument/2006/relationships/slideLayout" Target="../slideLayouts/slideLayout445.xml"/><Relationship Id="rId15" Type="http://schemas.openxmlformats.org/officeDocument/2006/relationships/image" Target="../media/image3.png"/><Relationship Id="rId10" Type="http://schemas.openxmlformats.org/officeDocument/2006/relationships/slideLayout" Target="../slideLayouts/slideLayout450.xml"/><Relationship Id="rId19" Type="http://schemas.openxmlformats.org/officeDocument/2006/relationships/image" Target="../media/image7.png"/><Relationship Id="rId4" Type="http://schemas.openxmlformats.org/officeDocument/2006/relationships/slideLayout" Target="../slideLayouts/slideLayout444.xml"/><Relationship Id="rId9" Type="http://schemas.openxmlformats.org/officeDocument/2006/relationships/slideLayout" Target="../slideLayouts/slideLayout449.xml"/><Relationship Id="rId14" Type="http://schemas.openxmlformats.org/officeDocument/2006/relationships/image" Target="../media/image2.png"/></Relationships>
</file>

<file path=ppt/slideMasters/_rels/slideMaster42.xml.rels><?xml version="1.0" encoding="UTF-8" standalone="yes"?>
<Relationships xmlns="http://schemas.openxmlformats.org/package/2006/relationships"><Relationship Id="rId8" Type="http://schemas.openxmlformats.org/officeDocument/2006/relationships/slideLayout" Target="../slideLayouts/slideLayout459.xml"/><Relationship Id="rId13" Type="http://schemas.openxmlformats.org/officeDocument/2006/relationships/image" Target="../media/image1.png"/><Relationship Id="rId18" Type="http://schemas.openxmlformats.org/officeDocument/2006/relationships/image" Target="../media/image6.png"/><Relationship Id="rId3" Type="http://schemas.openxmlformats.org/officeDocument/2006/relationships/slideLayout" Target="../slideLayouts/slideLayout454.xml"/><Relationship Id="rId7" Type="http://schemas.openxmlformats.org/officeDocument/2006/relationships/slideLayout" Target="../slideLayouts/slideLayout458.xml"/><Relationship Id="rId12" Type="http://schemas.openxmlformats.org/officeDocument/2006/relationships/theme" Target="../theme/theme42.xml"/><Relationship Id="rId17" Type="http://schemas.openxmlformats.org/officeDocument/2006/relationships/image" Target="../media/image5.png"/><Relationship Id="rId2" Type="http://schemas.openxmlformats.org/officeDocument/2006/relationships/slideLayout" Target="../slideLayouts/slideLayout453.xml"/><Relationship Id="rId16" Type="http://schemas.openxmlformats.org/officeDocument/2006/relationships/image" Target="../media/image4.png"/><Relationship Id="rId20" Type="http://schemas.openxmlformats.org/officeDocument/2006/relationships/image" Target="../media/image8.png"/><Relationship Id="rId1" Type="http://schemas.openxmlformats.org/officeDocument/2006/relationships/slideLayout" Target="../slideLayouts/slideLayout452.xml"/><Relationship Id="rId6" Type="http://schemas.openxmlformats.org/officeDocument/2006/relationships/slideLayout" Target="../slideLayouts/slideLayout457.xml"/><Relationship Id="rId11" Type="http://schemas.openxmlformats.org/officeDocument/2006/relationships/slideLayout" Target="../slideLayouts/slideLayout462.xml"/><Relationship Id="rId5" Type="http://schemas.openxmlformats.org/officeDocument/2006/relationships/slideLayout" Target="../slideLayouts/slideLayout456.xml"/><Relationship Id="rId15" Type="http://schemas.openxmlformats.org/officeDocument/2006/relationships/image" Target="../media/image3.png"/><Relationship Id="rId10" Type="http://schemas.openxmlformats.org/officeDocument/2006/relationships/slideLayout" Target="../slideLayouts/slideLayout461.xml"/><Relationship Id="rId19" Type="http://schemas.openxmlformats.org/officeDocument/2006/relationships/image" Target="../media/image7.png"/><Relationship Id="rId4" Type="http://schemas.openxmlformats.org/officeDocument/2006/relationships/slideLayout" Target="../slideLayouts/slideLayout455.xml"/><Relationship Id="rId9" Type="http://schemas.openxmlformats.org/officeDocument/2006/relationships/slideLayout" Target="../slideLayouts/slideLayout460.xml"/><Relationship Id="rId14" Type="http://schemas.openxmlformats.org/officeDocument/2006/relationships/image" Target="../media/image2.png"/></Relationships>
</file>

<file path=ppt/slideMasters/_rels/slideMaster43.xml.rels><?xml version="1.0" encoding="UTF-8" standalone="yes"?>
<Relationships xmlns="http://schemas.openxmlformats.org/package/2006/relationships"><Relationship Id="rId8" Type="http://schemas.openxmlformats.org/officeDocument/2006/relationships/slideLayout" Target="../slideLayouts/slideLayout470.xml"/><Relationship Id="rId13" Type="http://schemas.openxmlformats.org/officeDocument/2006/relationships/image" Target="../media/image1.png"/><Relationship Id="rId18" Type="http://schemas.openxmlformats.org/officeDocument/2006/relationships/image" Target="../media/image6.png"/><Relationship Id="rId3" Type="http://schemas.openxmlformats.org/officeDocument/2006/relationships/slideLayout" Target="../slideLayouts/slideLayout465.xml"/><Relationship Id="rId7" Type="http://schemas.openxmlformats.org/officeDocument/2006/relationships/slideLayout" Target="../slideLayouts/slideLayout469.xml"/><Relationship Id="rId12" Type="http://schemas.openxmlformats.org/officeDocument/2006/relationships/theme" Target="../theme/theme43.xml"/><Relationship Id="rId17" Type="http://schemas.openxmlformats.org/officeDocument/2006/relationships/image" Target="../media/image5.png"/><Relationship Id="rId2" Type="http://schemas.openxmlformats.org/officeDocument/2006/relationships/slideLayout" Target="../slideLayouts/slideLayout464.xml"/><Relationship Id="rId16" Type="http://schemas.openxmlformats.org/officeDocument/2006/relationships/image" Target="../media/image4.png"/><Relationship Id="rId20" Type="http://schemas.openxmlformats.org/officeDocument/2006/relationships/image" Target="../media/image8.png"/><Relationship Id="rId1" Type="http://schemas.openxmlformats.org/officeDocument/2006/relationships/slideLayout" Target="../slideLayouts/slideLayout463.xml"/><Relationship Id="rId6" Type="http://schemas.openxmlformats.org/officeDocument/2006/relationships/slideLayout" Target="../slideLayouts/slideLayout468.xml"/><Relationship Id="rId11" Type="http://schemas.openxmlformats.org/officeDocument/2006/relationships/slideLayout" Target="../slideLayouts/slideLayout473.xml"/><Relationship Id="rId5" Type="http://schemas.openxmlformats.org/officeDocument/2006/relationships/slideLayout" Target="../slideLayouts/slideLayout467.xml"/><Relationship Id="rId15" Type="http://schemas.openxmlformats.org/officeDocument/2006/relationships/image" Target="../media/image3.png"/><Relationship Id="rId10" Type="http://schemas.openxmlformats.org/officeDocument/2006/relationships/slideLayout" Target="../slideLayouts/slideLayout472.xml"/><Relationship Id="rId19" Type="http://schemas.openxmlformats.org/officeDocument/2006/relationships/image" Target="../media/image7.png"/><Relationship Id="rId4" Type="http://schemas.openxmlformats.org/officeDocument/2006/relationships/slideLayout" Target="../slideLayouts/slideLayout466.xml"/><Relationship Id="rId9" Type="http://schemas.openxmlformats.org/officeDocument/2006/relationships/slideLayout" Target="../slideLayouts/slideLayout471.xml"/><Relationship Id="rId14" Type="http://schemas.openxmlformats.org/officeDocument/2006/relationships/image" Target="../media/image2.png"/></Relationships>
</file>

<file path=ppt/slideMasters/_rels/slideMaster44.xml.rels><?xml version="1.0" encoding="UTF-8" standalone="yes"?>
<Relationships xmlns="http://schemas.openxmlformats.org/package/2006/relationships"><Relationship Id="rId8" Type="http://schemas.openxmlformats.org/officeDocument/2006/relationships/slideLayout" Target="../slideLayouts/slideLayout481.xml"/><Relationship Id="rId13" Type="http://schemas.openxmlformats.org/officeDocument/2006/relationships/image" Target="../media/image1.png"/><Relationship Id="rId18" Type="http://schemas.openxmlformats.org/officeDocument/2006/relationships/image" Target="../media/image6.png"/><Relationship Id="rId3" Type="http://schemas.openxmlformats.org/officeDocument/2006/relationships/slideLayout" Target="../slideLayouts/slideLayout476.xml"/><Relationship Id="rId7" Type="http://schemas.openxmlformats.org/officeDocument/2006/relationships/slideLayout" Target="../slideLayouts/slideLayout480.xml"/><Relationship Id="rId12" Type="http://schemas.openxmlformats.org/officeDocument/2006/relationships/theme" Target="../theme/theme44.xml"/><Relationship Id="rId17" Type="http://schemas.openxmlformats.org/officeDocument/2006/relationships/image" Target="../media/image5.png"/><Relationship Id="rId2" Type="http://schemas.openxmlformats.org/officeDocument/2006/relationships/slideLayout" Target="../slideLayouts/slideLayout475.xml"/><Relationship Id="rId16" Type="http://schemas.openxmlformats.org/officeDocument/2006/relationships/image" Target="../media/image4.png"/><Relationship Id="rId20" Type="http://schemas.openxmlformats.org/officeDocument/2006/relationships/image" Target="../media/image8.png"/><Relationship Id="rId1" Type="http://schemas.openxmlformats.org/officeDocument/2006/relationships/slideLayout" Target="../slideLayouts/slideLayout474.xml"/><Relationship Id="rId6" Type="http://schemas.openxmlformats.org/officeDocument/2006/relationships/slideLayout" Target="../slideLayouts/slideLayout479.xml"/><Relationship Id="rId11" Type="http://schemas.openxmlformats.org/officeDocument/2006/relationships/slideLayout" Target="../slideLayouts/slideLayout484.xml"/><Relationship Id="rId5" Type="http://schemas.openxmlformats.org/officeDocument/2006/relationships/slideLayout" Target="../slideLayouts/slideLayout478.xml"/><Relationship Id="rId15" Type="http://schemas.openxmlformats.org/officeDocument/2006/relationships/image" Target="../media/image3.png"/><Relationship Id="rId10" Type="http://schemas.openxmlformats.org/officeDocument/2006/relationships/slideLayout" Target="../slideLayouts/slideLayout483.xml"/><Relationship Id="rId19" Type="http://schemas.openxmlformats.org/officeDocument/2006/relationships/image" Target="../media/image7.png"/><Relationship Id="rId4" Type="http://schemas.openxmlformats.org/officeDocument/2006/relationships/slideLayout" Target="../slideLayouts/slideLayout477.xml"/><Relationship Id="rId9" Type="http://schemas.openxmlformats.org/officeDocument/2006/relationships/slideLayout" Target="../slideLayouts/slideLayout482.xml"/><Relationship Id="rId14" Type="http://schemas.openxmlformats.org/officeDocument/2006/relationships/image" Target="../media/image2.png"/></Relationships>
</file>

<file path=ppt/slideMasters/_rels/slideMaster45.xml.rels><?xml version="1.0" encoding="UTF-8" standalone="yes"?>
<Relationships xmlns="http://schemas.openxmlformats.org/package/2006/relationships"><Relationship Id="rId8" Type="http://schemas.openxmlformats.org/officeDocument/2006/relationships/slideLayout" Target="../slideLayouts/slideLayout492.xml"/><Relationship Id="rId13" Type="http://schemas.openxmlformats.org/officeDocument/2006/relationships/image" Target="../media/image1.png"/><Relationship Id="rId18" Type="http://schemas.openxmlformats.org/officeDocument/2006/relationships/image" Target="../media/image6.png"/><Relationship Id="rId3" Type="http://schemas.openxmlformats.org/officeDocument/2006/relationships/slideLayout" Target="../slideLayouts/slideLayout487.xml"/><Relationship Id="rId7" Type="http://schemas.openxmlformats.org/officeDocument/2006/relationships/slideLayout" Target="../slideLayouts/slideLayout491.xml"/><Relationship Id="rId12" Type="http://schemas.openxmlformats.org/officeDocument/2006/relationships/theme" Target="../theme/theme45.xml"/><Relationship Id="rId17" Type="http://schemas.openxmlformats.org/officeDocument/2006/relationships/image" Target="../media/image5.png"/><Relationship Id="rId2" Type="http://schemas.openxmlformats.org/officeDocument/2006/relationships/slideLayout" Target="../slideLayouts/slideLayout486.xml"/><Relationship Id="rId16" Type="http://schemas.openxmlformats.org/officeDocument/2006/relationships/image" Target="../media/image4.png"/><Relationship Id="rId20" Type="http://schemas.openxmlformats.org/officeDocument/2006/relationships/image" Target="../media/image8.png"/><Relationship Id="rId1" Type="http://schemas.openxmlformats.org/officeDocument/2006/relationships/slideLayout" Target="../slideLayouts/slideLayout485.xml"/><Relationship Id="rId6" Type="http://schemas.openxmlformats.org/officeDocument/2006/relationships/slideLayout" Target="../slideLayouts/slideLayout490.xml"/><Relationship Id="rId11" Type="http://schemas.openxmlformats.org/officeDocument/2006/relationships/slideLayout" Target="../slideLayouts/slideLayout495.xml"/><Relationship Id="rId5" Type="http://schemas.openxmlformats.org/officeDocument/2006/relationships/slideLayout" Target="../slideLayouts/slideLayout489.xml"/><Relationship Id="rId15" Type="http://schemas.openxmlformats.org/officeDocument/2006/relationships/image" Target="../media/image3.png"/><Relationship Id="rId10" Type="http://schemas.openxmlformats.org/officeDocument/2006/relationships/slideLayout" Target="../slideLayouts/slideLayout494.xml"/><Relationship Id="rId19" Type="http://schemas.openxmlformats.org/officeDocument/2006/relationships/image" Target="../media/image7.png"/><Relationship Id="rId4" Type="http://schemas.openxmlformats.org/officeDocument/2006/relationships/slideLayout" Target="../slideLayouts/slideLayout488.xml"/><Relationship Id="rId9" Type="http://schemas.openxmlformats.org/officeDocument/2006/relationships/slideLayout" Target="../slideLayouts/slideLayout493.xml"/><Relationship Id="rId14" Type="http://schemas.openxmlformats.org/officeDocument/2006/relationships/image" Target="../media/image2.png"/></Relationships>
</file>

<file path=ppt/slideMasters/_rels/slideMaster46.xml.rels><?xml version="1.0" encoding="UTF-8" standalone="yes"?>
<Relationships xmlns="http://schemas.openxmlformats.org/package/2006/relationships"><Relationship Id="rId8" Type="http://schemas.openxmlformats.org/officeDocument/2006/relationships/slideLayout" Target="../slideLayouts/slideLayout503.xml"/><Relationship Id="rId13" Type="http://schemas.openxmlformats.org/officeDocument/2006/relationships/image" Target="../media/image1.png"/><Relationship Id="rId18" Type="http://schemas.openxmlformats.org/officeDocument/2006/relationships/image" Target="../media/image6.png"/><Relationship Id="rId3" Type="http://schemas.openxmlformats.org/officeDocument/2006/relationships/slideLayout" Target="../slideLayouts/slideLayout498.xml"/><Relationship Id="rId7" Type="http://schemas.openxmlformats.org/officeDocument/2006/relationships/slideLayout" Target="../slideLayouts/slideLayout502.xml"/><Relationship Id="rId12" Type="http://schemas.openxmlformats.org/officeDocument/2006/relationships/theme" Target="../theme/theme46.xml"/><Relationship Id="rId17" Type="http://schemas.openxmlformats.org/officeDocument/2006/relationships/image" Target="../media/image5.png"/><Relationship Id="rId2" Type="http://schemas.openxmlformats.org/officeDocument/2006/relationships/slideLayout" Target="../slideLayouts/slideLayout497.xml"/><Relationship Id="rId16" Type="http://schemas.openxmlformats.org/officeDocument/2006/relationships/image" Target="../media/image4.png"/><Relationship Id="rId20" Type="http://schemas.openxmlformats.org/officeDocument/2006/relationships/image" Target="../media/image8.png"/><Relationship Id="rId1" Type="http://schemas.openxmlformats.org/officeDocument/2006/relationships/slideLayout" Target="../slideLayouts/slideLayout496.xml"/><Relationship Id="rId6" Type="http://schemas.openxmlformats.org/officeDocument/2006/relationships/slideLayout" Target="../slideLayouts/slideLayout501.xml"/><Relationship Id="rId11" Type="http://schemas.openxmlformats.org/officeDocument/2006/relationships/slideLayout" Target="../slideLayouts/slideLayout506.xml"/><Relationship Id="rId5" Type="http://schemas.openxmlformats.org/officeDocument/2006/relationships/slideLayout" Target="../slideLayouts/slideLayout500.xml"/><Relationship Id="rId15" Type="http://schemas.openxmlformats.org/officeDocument/2006/relationships/image" Target="../media/image3.png"/><Relationship Id="rId10" Type="http://schemas.openxmlformats.org/officeDocument/2006/relationships/slideLayout" Target="../slideLayouts/slideLayout505.xml"/><Relationship Id="rId19" Type="http://schemas.openxmlformats.org/officeDocument/2006/relationships/image" Target="../media/image7.png"/><Relationship Id="rId4" Type="http://schemas.openxmlformats.org/officeDocument/2006/relationships/slideLayout" Target="../slideLayouts/slideLayout499.xml"/><Relationship Id="rId9" Type="http://schemas.openxmlformats.org/officeDocument/2006/relationships/slideLayout" Target="../slideLayouts/slideLayout504.xml"/><Relationship Id="rId14" Type="http://schemas.openxmlformats.org/officeDocument/2006/relationships/image" Target="../media/image2.pn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4.xml"/><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theme" Target="../theme/theme7.xml"/><Relationship Id="rId2" Type="http://schemas.openxmlformats.org/officeDocument/2006/relationships/slideLayout" Target="../slideLayouts/slideLayout68.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5.xml"/><Relationship Id="rId3" Type="http://schemas.openxmlformats.org/officeDocument/2006/relationships/slideLayout" Target="../slideLayouts/slideLayout80.xml"/><Relationship Id="rId7" Type="http://schemas.openxmlformats.org/officeDocument/2006/relationships/slideLayout" Target="../slideLayouts/slideLayout84.xml"/><Relationship Id="rId12" Type="http://schemas.openxmlformats.org/officeDocument/2006/relationships/theme" Target="../theme/theme8.xml"/><Relationship Id="rId2" Type="http://schemas.openxmlformats.org/officeDocument/2006/relationships/slideLayout" Target="../slideLayouts/slideLayout79.xml"/><Relationship Id="rId1" Type="http://schemas.openxmlformats.org/officeDocument/2006/relationships/slideLayout" Target="../slideLayouts/slideLayout78.xml"/><Relationship Id="rId6" Type="http://schemas.openxmlformats.org/officeDocument/2006/relationships/slideLayout" Target="../slideLayouts/slideLayout83.xml"/><Relationship Id="rId11" Type="http://schemas.openxmlformats.org/officeDocument/2006/relationships/slideLayout" Target="../slideLayouts/slideLayout88.xml"/><Relationship Id="rId5" Type="http://schemas.openxmlformats.org/officeDocument/2006/relationships/slideLayout" Target="../slideLayouts/slideLayout82.xml"/><Relationship Id="rId10" Type="http://schemas.openxmlformats.org/officeDocument/2006/relationships/slideLayout" Target="../slideLayouts/slideLayout87.xml"/><Relationship Id="rId4" Type="http://schemas.openxmlformats.org/officeDocument/2006/relationships/slideLayout" Target="../slideLayouts/slideLayout81.xml"/><Relationship Id="rId9" Type="http://schemas.openxmlformats.org/officeDocument/2006/relationships/slideLayout" Target="../slideLayouts/slideLayout86.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96.xml"/><Relationship Id="rId3" Type="http://schemas.openxmlformats.org/officeDocument/2006/relationships/slideLayout" Target="../slideLayouts/slideLayout91.xml"/><Relationship Id="rId7" Type="http://schemas.openxmlformats.org/officeDocument/2006/relationships/slideLayout" Target="../slideLayouts/slideLayout95.xml"/><Relationship Id="rId12" Type="http://schemas.openxmlformats.org/officeDocument/2006/relationships/theme" Target="../theme/theme9.xml"/><Relationship Id="rId2" Type="http://schemas.openxmlformats.org/officeDocument/2006/relationships/slideLayout" Target="../slideLayouts/slideLayout90.xml"/><Relationship Id="rId1" Type="http://schemas.openxmlformats.org/officeDocument/2006/relationships/slideLayout" Target="../slideLayouts/slideLayout89.xml"/><Relationship Id="rId6" Type="http://schemas.openxmlformats.org/officeDocument/2006/relationships/slideLayout" Target="../slideLayouts/slideLayout94.xml"/><Relationship Id="rId11" Type="http://schemas.openxmlformats.org/officeDocument/2006/relationships/slideLayout" Target="../slideLayouts/slideLayout99.xml"/><Relationship Id="rId5" Type="http://schemas.openxmlformats.org/officeDocument/2006/relationships/slideLayout" Target="../slideLayouts/slideLayout93.xml"/><Relationship Id="rId10" Type="http://schemas.openxmlformats.org/officeDocument/2006/relationships/slideLayout" Target="../slideLayouts/slideLayout98.xml"/><Relationship Id="rId4" Type="http://schemas.openxmlformats.org/officeDocument/2006/relationships/slideLayout" Target="../slideLayouts/slideLayout92.xml"/><Relationship Id="rId9" Type="http://schemas.openxmlformats.org/officeDocument/2006/relationships/slideLayout" Target="../slideLayouts/slideLayout9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矩形 1"/>
          <p:cNvSpPr>
            <a:spLocks noChangeArrowheads="1"/>
          </p:cNvSpPr>
          <p:nvPr/>
        </p:nvSpPr>
        <p:spPr bwMode="auto">
          <a:xfrm>
            <a:off x="0" y="0"/>
            <a:ext cx="9153525" cy="540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smtClean="0">
              <a:ln>
                <a:noFill/>
              </a:ln>
              <a:solidFill>
                <a:srgbClr val="FFFFFF"/>
              </a:solidFill>
              <a:effectLst/>
              <a:uLnTx/>
              <a:uFillTx/>
              <a:latin typeface="Franklin Gothic Medium" panose="020B0603020102020204" pitchFamily="34" charset="0"/>
              <a:ea typeface="微软雅黑" panose="020B0503020204020204" pitchFamily="34" charset="-122"/>
              <a:cs typeface="+mn-cs"/>
            </a:endParaRPr>
          </a:p>
        </p:txBody>
      </p:sp>
      <p:sp>
        <p:nvSpPr>
          <p:cNvPr id="2051" name="日期占位符 3"/>
          <p:cNvSpPr>
            <a:spLocks noGrp="1" noChangeArrowheads="1"/>
          </p:cNvSpPr>
          <p:nvPr>
            <p:ph type="dt" sz="half" idx="2"/>
          </p:nvPr>
        </p:nvSpPr>
        <p:spPr bwMode="auto">
          <a:xfrm>
            <a:off x="457200" y="4657725"/>
            <a:ext cx="2133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sz="1200" smtClean="0">
                <a:solidFill>
                  <a:srgbClr val="898989"/>
                </a:solidFill>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endParaRPr>
          </a:p>
        </p:txBody>
      </p:sp>
      <p:sp>
        <p:nvSpPr>
          <p:cNvPr id="2052" name="页脚占位符 4"/>
          <p:cNvSpPr>
            <a:spLocks noGrp="1" noChangeArrowheads="1"/>
          </p:cNvSpPr>
          <p:nvPr>
            <p:ph type="ftr" sz="quarter" idx="3"/>
          </p:nvPr>
        </p:nvSpPr>
        <p:spPr bwMode="auto">
          <a:xfrm>
            <a:off x="3124200" y="4657725"/>
            <a:ext cx="2895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a:defRPr sz="1200" smtClean="0">
                <a:solidFill>
                  <a:srgbClr val="898989"/>
                </a:solidFill>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endParaRPr>
          </a:p>
        </p:txBody>
      </p:sp>
      <p:sp>
        <p:nvSpPr>
          <p:cNvPr id="2053" name="灯片编号占位符 5"/>
          <p:cNvSpPr>
            <a:spLocks noGrp="1" noChangeArrowheads="1"/>
          </p:cNvSpPr>
          <p:nvPr>
            <p:ph type="sldNum" sz="quarter" idx="4"/>
          </p:nvPr>
        </p:nvSpPr>
        <p:spPr bwMode="auto">
          <a:xfrm>
            <a:off x="6553200" y="4657725"/>
            <a:ext cx="2133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r">
              <a:defRPr sz="1200">
                <a:solidFill>
                  <a:srgbClr val="898989"/>
                </a:solidFill>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37A9F5F4-4FD4-4392-A576-9DC51DC6D101}" type="slidenum">
              <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宋体" panose="02010600030101010101" pitchFamily="2" charset="-122"/>
                <a:cs typeface="+mn-cs"/>
              </a:rPr>
              <a:t>‹#›</a:t>
            </a:fld>
            <a:endPar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fade/>
  </p:transition>
  <p:hf sldNum="0" hdr="0" ftr="0" dt="0"/>
  <p:txStyles>
    <p:titleStyle>
      <a:lvl1pPr algn="l" rtl="0" eaLnBrk="0" fontAlgn="base" hangingPunct="0">
        <a:spcBef>
          <a:spcPct val="0"/>
        </a:spcBef>
        <a:spcAft>
          <a:spcPct val="0"/>
        </a:spcAft>
        <a:defRPr sz="2800" b="1">
          <a:solidFill>
            <a:srgbClr val="716F70"/>
          </a:solidFill>
          <a:latin typeface="+mj-lt"/>
          <a:ea typeface="+mj-ea"/>
          <a:cs typeface="+mj-cs"/>
        </a:defRPr>
      </a:lvl1pPr>
      <a:lvl2pPr algn="l" rtl="0" eaLnBrk="0" fontAlgn="base" hangingPunct="0">
        <a:spcBef>
          <a:spcPct val="0"/>
        </a:spcBef>
        <a:spcAft>
          <a:spcPct val="0"/>
        </a:spcAft>
        <a:defRPr sz="2800" b="1">
          <a:solidFill>
            <a:srgbClr val="716F70"/>
          </a:solidFill>
          <a:latin typeface="微软雅黑" panose="020B0503020204020204" pitchFamily="34" charset="-122"/>
          <a:ea typeface="微软雅黑" panose="020B0503020204020204" pitchFamily="34" charset="-122"/>
        </a:defRPr>
      </a:lvl2pPr>
      <a:lvl3pPr algn="l" rtl="0" eaLnBrk="0" fontAlgn="base" hangingPunct="0">
        <a:spcBef>
          <a:spcPct val="0"/>
        </a:spcBef>
        <a:spcAft>
          <a:spcPct val="0"/>
        </a:spcAft>
        <a:defRPr sz="2800" b="1">
          <a:solidFill>
            <a:srgbClr val="716F70"/>
          </a:solidFill>
          <a:latin typeface="微软雅黑" panose="020B0503020204020204" pitchFamily="34" charset="-122"/>
          <a:ea typeface="微软雅黑" panose="020B0503020204020204" pitchFamily="34" charset="-122"/>
        </a:defRPr>
      </a:lvl3pPr>
      <a:lvl4pPr algn="l" rtl="0" eaLnBrk="0" fontAlgn="base" hangingPunct="0">
        <a:spcBef>
          <a:spcPct val="0"/>
        </a:spcBef>
        <a:spcAft>
          <a:spcPct val="0"/>
        </a:spcAft>
        <a:defRPr sz="2800" b="1">
          <a:solidFill>
            <a:srgbClr val="716F70"/>
          </a:solidFill>
          <a:latin typeface="微软雅黑" panose="020B0503020204020204" pitchFamily="34" charset="-122"/>
          <a:ea typeface="微软雅黑" panose="020B0503020204020204" pitchFamily="34" charset="-122"/>
        </a:defRPr>
      </a:lvl4pPr>
      <a:lvl5pPr algn="l" rtl="0" eaLnBrk="0" fontAlgn="base" hangingPunct="0">
        <a:spcBef>
          <a:spcPct val="0"/>
        </a:spcBef>
        <a:spcAft>
          <a:spcPct val="0"/>
        </a:spcAft>
        <a:defRPr sz="2800" b="1">
          <a:solidFill>
            <a:srgbClr val="716F70"/>
          </a:solidFill>
          <a:latin typeface="微软雅黑" panose="020B0503020204020204" pitchFamily="34" charset="-122"/>
          <a:ea typeface="微软雅黑" panose="020B0503020204020204" pitchFamily="34" charset="-122"/>
        </a:defRPr>
      </a:lvl5pPr>
      <a:lvl6pPr marL="457200" algn="l" rtl="0" eaLnBrk="0" fontAlgn="base" hangingPunct="0">
        <a:spcBef>
          <a:spcPct val="0"/>
        </a:spcBef>
        <a:spcAft>
          <a:spcPct val="0"/>
        </a:spcAft>
        <a:defRPr sz="2800" b="1">
          <a:solidFill>
            <a:srgbClr val="716F70"/>
          </a:solidFill>
          <a:latin typeface="微软雅黑" panose="020B0503020204020204" pitchFamily="34" charset="-122"/>
          <a:ea typeface="微软雅黑" panose="020B0503020204020204" pitchFamily="34" charset="-122"/>
        </a:defRPr>
      </a:lvl6pPr>
      <a:lvl7pPr marL="914400" algn="l" rtl="0" eaLnBrk="0" fontAlgn="base" hangingPunct="0">
        <a:spcBef>
          <a:spcPct val="0"/>
        </a:spcBef>
        <a:spcAft>
          <a:spcPct val="0"/>
        </a:spcAft>
        <a:defRPr sz="2800" b="1">
          <a:solidFill>
            <a:srgbClr val="716F70"/>
          </a:solidFill>
          <a:latin typeface="微软雅黑" panose="020B0503020204020204" pitchFamily="34" charset="-122"/>
          <a:ea typeface="微软雅黑" panose="020B0503020204020204" pitchFamily="34" charset="-122"/>
        </a:defRPr>
      </a:lvl7pPr>
      <a:lvl8pPr marL="1371600" algn="l" rtl="0" eaLnBrk="0" fontAlgn="base" hangingPunct="0">
        <a:spcBef>
          <a:spcPct val="0"/>
        </a:spcBef>
        <a:spcAft>
          <a:spcPct val="0"/>
        </a:spcAft>
        <a:defRPr sz="2800" b="1">
          <a:solidFill>
            <a:srgbClr val="716F70"/>
          </a:solidFill>
          <a:latin typeface="微软雅黑" panose="020B0503020204020204" pitchFamily="34" charset="-122"/>
          <a:ea typeface="微软雅黑" panose="020B0503020204020204" pitchFamily="34" charset="-122"/>
        </a:defRPr>
      </a:lvl8pPr>
      <a:lvl9pPr marL="1828800" algn="l" rtl="0" eaLnBrk="0" fontAlgn="base" hangingPunct="0">
        <a:spcBef>
          <a:spcPct val="0"/>
        </a:spcBef>
        <a:spcAft>
          <a:spcPct val="0"/>
        </a:spcAft>
        <a:defRPr sz="2800" b="1">
          <a:solidFill>
            <a:srgbClr val="716F70"/>
          </a:solidFill>
          <a:latin typeface="微软雅黑" panose="020B0503020204020204" pitchFamily="34" charset="-122"/>
          <a:ea typeface="微软雅黑" panose="020B0503020204020204" pitchFamily="34"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2800">
          <a:solidFill>
            <a:srgbClr val="716F70"/>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400">
          <a:solidFill>
            <a:srgbClr val="716F70"/>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000">
          <a:solidFill>
            <a:srgbClr val="716F70"/>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a:solidFill>
            <a:srgbClr val="716F70"/>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a:solidFill>
            <a:srgbClr val="716F70"/>
          </a:solidFill>
          <a:latin typeface="+mn-lt"/>
          <a:ea typeface="+mn-ea"/>
        </a:defRPr>
      </a:lvl5pPr>
      <a:lvl6pPr marL="2514600" indent="-228600" algn="l" rtl="0" eaLnBrk="0" fontAlgn="base" hangingPunct="0">
        <a:spcBef>
          <a:spcPct val="20000"/>
        </a:spcBef>
        <a:spcAft>
          <a:spcPct val="0"/>
        </a:spcAft>
        <a:buFont typeface="Arial" panose="020B0604020202020204" pitchFamily="34" charset="0"/>
        <a:buChar char="»"/>
        <a:defRPr sz="2000">
          <a:solidFill>
            <a:srgbClr val="716F70"/>
          </a:solidFill>
          <a:latin typeface="+mn-lt"/>
          <a:ea typeface="+mn-ea"/>
        </a:defRPr>
      </a:lvl6pPr>
      <a:lvl7pPr marL="2971800" indent="-228600" algn="l" rtl="0" eaLnBrk="0" fontAlgn="base" hangingPunct="0">
        <a:spcBef>
          <a:spcPct val="20000"/>
        </a:spcBef>
        <a:spcAft>
          <a:spcPct val="0"/>
        </a:spcAft>
        <a:buFont typeface="Arial" panose="020B0604020202020204" pitchFamily="34" charset="0"/>
        <a:buChar char="»"/>
        <a:defRPr sz="2000">
          <a:solidFill>
            <a:srgbClr val="716F70"/>
          </a:solidFill>
          <a:latin typeface="+mn-lt"/>
          <a:ea typeface="+mn-ea"/>
        </a:defRPr>
      </a:lvl7pPr>
      <a:lvl8pPr marL="3429000" indent="-228600" algn="l" rtl="0" eaLnBrk="0" fontAlgn="base" hangingPunct="0">
        <a:spcBef>
          <a:spcPct val="20000"/>
        </a:spcBef>
        <a:spcAft>
          <a:spcPct val="0"/>
        </a:spcAft>
        <a:buFont typeface="Arial" panose="020B0604020202020204" pitchFamily="34" charset="0"/>
        <a:buChar char="»"/>
        <a:defRPr sz="2000">
          <a:solidFill>
            <a:srgbClr val="716F70"/>
          </a:solidFill>
          <a:latin typeface="+mn-lt"/>
          <a:ea typeface="+mn-ea"/>
        </a:defRPr>
      </a:lvl8pPr>
      <a:lvl9pPr marL="3886200" indent="-228600" algn="l" rtl="0" eaLnBrk="0" fontAlgn="base" hangingPunct="0">
        <a:spcBef>
          <a:spcPct val="20000"/>
        </a:spcBef>
        <a:spcAft>
          <a:spcPct val="0"/>
        </a:spcAft>
        <a:buFont typeface="Arial" panose="020B0604020202020204" pitchFamily="34" charset="0"/>
        <a:buChar char="»"/>
        <a:defRPr sz="2000">
          <a:solidFill>
            <a:srgbClr val="716F70"/>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矩形 1"/>
          <p:cNvSpPr>
            <a:spLocks noChangeArrowheads="1"/>
          </p:cNvSpPr>
          <p:nvPr/>
        </p:nvSpPr>
        <p:spPr bwMode="auto">
          <a:xfrm>
            <a:off x="0" y="0"/>
            <a:ext cx="9153525" cy="540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smtClean="0">
              <a:ln>
                <a:noFill/>
              </a:ln>
              <a:solidFill>
                <a:srgbClr val="FFFFFF"/>
              </a:solidFill>
              <a:effectLst/>
              <a:uLnTx/>
              <a:uFillTx/>
              <a:latin typeface="Franklin Gothic Medium" panose="020B0603020102020204" pitchFamily="34" charset="0"/>
              <a:ea typeface="微软雅黑" panose="020B0503020204020204" pitchFamily="34" charset="-122"/>
              <a:cs typeface="+mn-cs"/>
            </a:endParaRPr>
          </a:p>
        </p:txBody>
      </p:sp>
      <p:sp>
        <p:nvSpPr>
          <p:cNvPr id="11267" name="日期占位符 3"/>
          <p:cNvSpPr>
            <a:spLocks noGrp="1" noChangeArrowheads="1"/>
          </p:cNvSpPr>
          <p:nvPr>
            <p:ph type="dt" sz="half" idx="2"/>
          </p:nvPr>
        </p:nvSpPr>
        <p:spPr bwMode="auto">
          <a:xfrm>
            <a:off x="457200" y="4657725"/>
            <a:ext cx="2133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sz="1200" smtClean="0">
                <a:solidFill>
                  <a:srgbClr val="898989"/>
                </a:solidFill>
                <a:ea typeface="+mn-ea"/>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11268" name="页脚占位符 4"/>
          <p:cNvSpPr>
            <a:spLocks noGrp="1" noChangeArrowheads="1"/>
          </p:cNvSpPr>
          <p:nvPr>
            <p:ph type="ftr" sz="quarter" idx="3"/>
          </p:nvPr>
        </p:nvSpPr>
        <p:spPr bwMode="auto">
          <a:xfrm>
            <a:off x="3124200" y="4657725"/>
            <a:ext cx="2895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a:defRPr sz="1200" smtClean="0">
                <a:solidFill>
                  <a:srgbClr val="898989"/>
                </a:solidFill>
                <a:ea typeface="+mn-ea"/>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11269" name="灯片编号占位符 5"/>
          <p:cNvSpPr>
            <a:spLocks noGrp="1" noChangeArrowheads="1"/>
          </p:cNvSpPr>
          <p:nvPr>
            <p:ph type="sldNum" sz="quarter" idx="4"/>
          </p:nvPr>
        </p:nvSpPr>
        <p:spPr bwMode="auto">
          <a:xfrm>
            <a:off x="6553200" y="4657725"/>
            <a:ext cx="2133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r">
              <a:defRPr sz="1200">
                <a:solidFill>
                  <a:srgbClr val="898989"/>
                </a:solidFill>
                <a:ea typeface="微软雅黑" panose="020B0503020204020204" pitchFamily="34" charset="-122"/>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6A1F107B-EE0C-4970-84B4-929E1159B560}" type="slidenum">
              <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rPr>
              <a:t>‹#›</a:t>
            </a:fld>
            <a:endPar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endParaRPr>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ransition>
    <p:fade/>
  </p:transition>
  <p:hf sldNum="0" hdr="0" ftr="0" dt="0"/>
  <p:txStyles>
    <p:titleStyle>
      <a:lvl1pPr algn="l" rtl="0" eaLnBrk="0" fontAlgn="base" hangingPunct="0">
        <a:spcBef>
          <a:spcPct val="0"/>
        </a:spcBef>
        <a:spcAft>
          <a:spcPct val="0"/>
        </a:spcAft>
        <a:defRPr sz="2800" b="1">
          <a:solidFill>
            <a:srgbClr val="716F70"/>
          </a:solidFill>
          <a:latin typeface="+mj-lt"/>
          <a:ea typeface="+mj-ea"/>
          <a:cs typeface="+mj-cs"/>
        </a:defRPr>
      </a:lvl1pPr>
      <a:lvl2pPr algn="l" rtl="0" eaLnBrk="0" fontAlgn="base" hangingPunct="0">
        <a:spcBef>
          <a:spcPct val="0"/>
        </a:spcBef>
        <a:spcAft>
          <a:spcPct val="0"/>
        </a:spcAft>
        <a:defRPr sz="2800" b="1">
          <a:solidFill>
            <a:srgbClr val="716F70"/>
          </a:solidFill>
          <a:latin typeface="微软雅黑" panose="020B0503020204020204" pitchFamily="34" charset="-122"/>
          <a:ea typeface="微软雅黑" panose="020B0503020204020204" pitchFamily="34" charset="-122"/>
        </a:defRPr>
      </a:lvl2pPr>
      <a:lvl3pPr algn="l" rtl="0" eaLnBrk="0" fontAlgn="base" hangingPunct="0">
        <a:spcBef>
          <a:spcPct val="0"/>
        </a:spcBef>
        <a:spcAft>
          <a:spcPct val="0"/>
        </a:spcAft>
        <a:defRPr sz="2800" b="1">
          <a:solidFill>
            <a:srgbClr val="716F70"/>
          </a:solidFill>
          <a:latin typeface="微软雅黑" panose="020B0503020204020204" pitchFamily="34" charset="-122"/>
          <a:ea typeface="微软雅黑" panose="020B0503020204020204" pitchFamily="34" charset="-122"/>
        </a:defRPr>
      </a:lvl3pPr>
      <a:lvl4pPr algn="l" rtl="0" eaLnBrk="0" fontAlgn="base" hangingPunct="0">
        <a:spcBef>
          <a:spcPct val="0"/>
        </a:spcBef>
        <a:spcAft>
          <a:spcPct val="0"/>
        </a:spcAft>
        <a:defRPr sz="2800" b="1">
          <a:solidFill>
            <a:srgbClr val="716F70"/>
          </a:solidFill>
          <a:latin typeface="微软雅黑" panose="020B0503020204020204" pitchFamily="34" charset="-122"/>
          <a:ea typeface="微软雅黑" panose="020B0503020204020204" pitchFamily="34" charset="-122"/>
        </a:defRPr>
      </a:lvl4pPr>
      <a:lvl5pPr algn="l" rtl="0" eaLnBrk="0" fontAlgn="base" hangingPunct="0">
        <a:spcBef>
          <a:spcPct val="0"/>
        </a:spcBef>
        <a:spcAft>
          <a:spcPct val="0"/>
        </a:spcAft>
        <a:defRPr sz="2800" b="1">
          <a:solidFill>
            <a:srgbClr val="716F70"/>
          </a:solidFill>
          <a:latin typeface="微软雅黑" panose="020B0503020204020204" pitchFamily="34" charset="-122"/>
          <a:ea typeface="微软雅黑" panose="020B0503020204020204" pitchFamily="34" charset="-122"/>
        </a:defRPr>
      </a:lvl5pPr>
      <a:lvl6pPr marL="457200" algn="l" rtl="0" eaLnBrk="0" fontAlgn="base" hangingPunct="0">
        <a:spcBef>
          <a:spcPct val="0"/>
        </a:spcBef>
        <a:spcAft>
          <a:spcPct val="0"/>
        </a:spcAft>
        <a:defRPr sz="2800" b="1">
          <a:solidFill>
            <a:srgbClr val="716F70"/>
          </a:solidFill>
          <a:latin typeface="微软雅黑" panose="020B0503020204020204" pitchFamily="34" charset="-122"/>
          <a:ea typeface="微软雅黑" panose="020B0503020204020204" pitchFamily="34" charset="-122"/>
        </a:defRPr>
      </a:lvl6pPr>
      <a:lvl7pPr marL="914400" algn="l" rtl="0" eaLnBrk="0" fontAlgn="base" hangingPunct="0">
        <a:spcBef>
          <a:spcPct val="0"/>
        </a:spcBef>
        <a:spcAft>
          <a:spcPct val="0"/>
        </a:spcAft>
        <a:defRPr sz="2800" b="1">
          <a:solidFill>
            <a:srgbClr val="716F70"/>
          </a:solidFill>
          <a:latin typeface="微软雅黑" panose="020B0503020204020204" pitchFamily="34" charset="-122"/>
          <a:ea typeface="微软雅黑" panose="020B0503020204020204" pitchFamily="34" charset="-122"/>
        </a:defRPr>
      </a:lvl7pPr>
      <a:lvl8pPr marL="1371600" algn="l" rtl="0" eaLnBrk="0" fontAlgn="base" hangingPunct="0">
        <a:spcBef>
          <a:spcPct val="0"/>
        </a:spcBef>
        <a:spcAft>
          <a:spcPct val="0"/>
        </a:spcAft>
        <a:defRPr sz="2800" b="1">
          <a:solidFill>
            <a:srgbClr val="716F70"/>
          </a:solidFill>
          <a:latin typeface="微软雅黑" panose="020B0503020204020204" pitchFamily="34" charset="-122"/>
          <a:ea typeface="微软雅黑" panose="020B0503020204020204" pitchFamily="34" charset="-122"/>
        </a:defRPr>
      </a:lvl8pPr>
      <a:lvl9pPr marL="1828800" algn="l" rtl="0" eaLnBrk="0" fontAlgn="base" hangingPunct="0">
        <a:spcBef>
          <a:spcPct val="0"/>
        </a:spcBef>
        <a:spcAft>
          <a:spcPct val="0"/>
        </a:spcAft>
        <a:defRPr sz="2800" b="1">
          <a:solidFill>
            <a:srgbClr val="716F70"/>
          </a:solidFill>
          <a:latin typeface="微软雅黑" panose="020B0503020204020204" pitchFamily="34" charset="-122"/>
          <a:ea typeface="微软雅黑" panose="020B0503020204020204" pitchFamily="34"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2800">
          <a:solidFill>
            <a:srgbClr val="716F70"/>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400">
          <a:solidFill>
            <a:srgbClr val="716F70"/>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000">
          <a:solidFill>
            <a:srgbClr val="716F70"/>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a:solidFill>
            <a:srgbClr val="716F70"/>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a:solidFill>
            <a:srgbClr val="716F70"/>
          </a:solidFill>
          <a:latin typeface="+mn-lt"/>
          <a:ea typeface="+mn-ea"/>
        </a:defRPr>
      </a:lvl5pPr>
      <a:lvl6pPr marL="2514600" indent="-228600" algn="l" rtl="0" eaLnBrk="0" fontAlgn="base" hangingPunct="0">
        <a:spcBef>
          <a:spcPct val="20000"/>
        </a:spcBef>
        <a:spcAft>
          <a:spcPct val="0"/>
        </a:spcAft>
        <a:buFont typeface="Arial" panose="020B0604020202020204" pitchFamily="34" charset="0"/>
        <a:buChar char="»"/>
        <a:defRPr sz="2000">
          <a:solidFill>
            <a:srgbClr val="716F70"/>
          </a:solidFill>
          <a:latin typeface="+mn-lt"/>
          <a:ea typeface="+mn-ea"/>
        </a:defRPr>
      </a:lvl6pPr>
      <a:lvl7pPr marL="2971800" indent="-228600" algn="l" rtl="0" eaLnBrk="0" fontAlgn="base" hangingPunct="0">
        <a:spcBef>
          <a:spcPct val="20000"/>
        </a:spcBef>
        <a:spcAft>
          <a:spcPct val="0"/>
        </a:spcAft>
        <a:buFont typeface="Arial" panose="020B0604020202020204" pitchFamily="34" charset="0"/>
        <a:buChar char="»"/>
        <a:defRPr sz="2000">
          <a:solidFill>
            <a:srgbClr val="716F70"/>
          </a:solidFill>
          <a:latin typeface="+mn-lt"/>
          <a:ea typeface="+mn-ea"/>
        </a:defRPr>
      </a:lvl7pPr>
      <a:lvl8pPr marL="3429000" indent="-228600" algn="l" rtl="0" eaLnBrk="0" fontAlgn="base" hangingPunct="0">
        <a:spcBef>
          <a:spcPct val="20000"/>
        </a:spcBef>
        <a:spcAft>
          <a:spcPct val="0"/>
        </a:spcAft>
        <a:buFont typeface="Arial" panose="020B0604020202020204" pitchFamily="34" charset="0"/>
        <a:buChar char="»"/>
        <a:defRPr sz="2000">
          <a:solidFill>
            <a:srgbClr val="716F70"/>
          </a:solidFill>
          <a:latin typeface="+mn-lt"/>
          <a:ea typeface="+mn-ea"/>
        </a:defRPr>
      </a:lvl8pPr>
      <a:lvl9pPr marL="3886200" indent="-228600" algn="l" rtl="0" eaLnBrk="0" fontAlgn="base" hangingPunct="0">
        <a:spcBef>
          <a:spcPct val="20000"/>
        </a:spcBef>
        <a:spcAft>
          <a:spcPct val="0"/>
        </a:spcAft>
        <a:buFont typeface="Arial" panose="020B0604020202020204" pitchFamily="34" charset="0"/>
        <a:buChar char="»"/>
        <a:defRPr sz="2000">
          <a:solidFill>
            <a:srgbClr val="716F70"/>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矩形 1"/>
          <p:cNvSpPr>
            <a:spLocks noChangeArrowheads="1"/>
          </p:cNvSpPr>
          <p:nvPr/>
        </p:nvSpPr>
        <p:spPr bwMode="auto">
          <a:xfrm>
            <a:off x="0" y="0"/>
            <a:ext cx="9153525" cy="540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smtClean="0">
              <a:ln>
                <a:noFill/>
              </a:ln>
              <a:solidFill>
                <a:srgbClr val="FFFFFF"/>
              </a:solidFill>
              <a:effectLst/>
              <a:uLnTx/>
              <a:uFillTx/>
              <a:latin typeface="Franklin Gothic Medium" panose="020B0603020102020204" pitchFamily="34" charset="0"/>
              <a:ea typeface="微软雅黑" panose="020B0503020204020204" pitchFamily="34" charset="-122"/>
              <a:cs typeface="+mn-cs"/>
            </a:endParaRPr>
          </a:p>
        </p:txBody>
      </p:sp>
      <p:sp>
        <p:nvSpPr>
          <p:cNvPr id="12291" name="日期占位符 3"/>
          <p:cNvSpPr>
            <a:spLocks noGrp="1" noChangeArrowheads="1"/>
          </p:cNvSpPr>
          <p:nvPr>
            <p:ph type="dt" sz="half" idx="2"/>
          </p:nvPr>
        </p:nvSpPr>
        <p:spPr bwMode="auto">
          <a:xfrm>
            <a:off x="457200" y="4657725"/>
            <a:ext cx="2133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sz="1200" smtClean="0">
                <a:solidFill>
                  <a:srgbClr val="898989"/>
                </a:solidFill>
                <a:ea typeface="+mn-ea"/>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12292" name="页脚占位符 4"/>
          <p:cNvSpPr>
            <a:spLocks noGrp="1" noChangeArrowheads="1"/>
          </p:cNvSpPr>
          <p:nvPr>
            <p:ph type="ftr" sz="quarter" idx="3"/>
          </p:nvPr>
        </p:nvSpPr>
        <p:spPr bwMode="auto">
          <a:xfrm>
            <a:off x="3124200" y="4657725"/>
            <a:ext cx="2895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a:defRPr sz="1200" smtClean="0">
                <a:solidFill>
                  <a:srgbClr val="898989"/>
                </a:solidFill>
                <a:ea typeface="+mn-ea"/>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12293" name="灯片编号占位符 5"/>
          <p:cNvSpPr>
            <a:spLocks noGrp="1" noChangeArrowheads="1"/>
          </p:cNvSpPr>
          <p:nvPr>
            <p:ph type="sldNum" sz="quarter" idx="4"/>
          </p:nvPr>
        </p:nvSpPr>
        <p:spPr bwMode="auto">
          <a:xfrm>
            <a:off x="6553200" y="4657725"/>
            <a:ext cx="2133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r">
              <a:defRPr sz="1200">
                <a:solidFill>
                  <a:srgbClr val="898989"/>
                </a:solidFill>
                <a:ea typeface="微软雅黑" panose="020B0503020204020204" pitchFamily="34" charset="-122"/>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8B1E7251-78A2-48FA-AE91-479638C2230D}" type="slidenum">
              <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rPr>
              <a:t>‹#›</a:t>
            </a:fld>
            <a:endPar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endParaRPr>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ransition>
    <p:fade/>
  </p:transition>
  <p:hf sldNum="0" hdr="0" ftr="0" dt="0"/>
  <p:txStyles>
    <p:titleStyle>
      <a:lvl1pPr algn="l" rtl="0" eaLnBrk="0" fontAlgn="base" hangingPunct="0">
        <a:spcBef>
          <a:spcPct val="0"/>
        </a:spcBef>
        <a:spcAft>
          <a:spcPct val="0"/>
        </a:spcAft>
        <a:defRPr sz="2800" b="1">
          <a:solidFill>
            <a:srgbClr val="716F70"/>
          </a:solidFill>
          <a:latin typeface="+mj-lt"/>
          <a:ea typeface="+mj-ea"/>
          <a:cs typeface="+mj-cs"/>
        </a:defRPr>
      </a:lvl1pPr>
      <a:lvl2pPr algn="l" rtl="0" eaLnBrk="0" fontAlgn="base" hangingPunct="0">
        <a:spcBef>
          <a:spcPct val="0"/>
        </a:spcBef>
        <a:spcAft>
          <a:spcPct val="0"/>
        </a:spcAft>
        <a:defRPr sz="2800" b="1">
          <a:solidFill>
            <a:srgbClr val="716F70"/>
          </a:solidFill>
          <a:latin typeface="微软雅黑" panose="020B0503020204020204" pitchFamily="34" charset="-122"/>
          <a:ea typeface="微软雅黑" panose="020B0503020204020204" pitchFamily="34" charset="-122"/>
        </a:defRPr>
      </a:lvl2pPr>
      <a:lvl3pPr algn="l" rtl="0" eaLnBrk="0" fontAlgn="base" hangingPunct="0">
        <a:spcBef>
          <a:spcPct val="0"/>
        </a:spcBef>
        <a:spcAft>
          <a:spcPct val="0"/>
        </a:spcAft>
        <a:defRPr sz="2800" b="1">
          <a:solidFill>
            <a:srgbClr val="716F70"/>
          </a:solidFill>
          <a:latin typeface="微软雅黑" panose="020B0503020204020204" pitchFamily="34" charset="-122"/>
          <a:ea typeface="微软雅黑" panose="020B0503020204020204" pitchFamily="34" charset="-122"/>
        </a:defRPr>
      </a:lvl3pPr>
      <a:lvl4pPr algn="l" rtl="0" eaLnBrk="0" fontAlgn="base" hangingPunct="0">
        <a:spcBef>
          <a:spcPct val="0"/>
        </a:spcBef>
        <a:spcAft>
          <a:spcPct val="0"/>
        </a:spcAft>
        <a:defRPr sz="2800" b="1">
          <a:solidFill>
            <a:srgbClr val="716F70"/>
          </a:solidFill>
          <a:latin typeface="微软雅黑" panose="020B0503020204020204" pitchFamily="34" charset="-122"/>
          <a:ea typeface="微软雅黑" panose="020B0503020204020204" pitchFamily="34" charset="-122"/>
        </a:defRPr>
      </a:lvl4pPr>
      <a:lvl5pPr algn="l" rtl="0" eaLnBrk="0" fontAlgn="base" hangingPunct="0">
        <a:spcBef>
          <a:spcPct val="0"/>
        </a:spcBef>
        <a:spcAft>
          <a:spcPct val="0"/>
        </a:spcAft>
        <a:defRPr sz="2800" b="1">
          <a:solidFill>
            <a:srgbClr val="716F70"/>
          </a:solidFill>
          <a:latin typeface="微软雅黑" panose="020B0503020204020204" pitchFamily="34" charset="-122"/>
          <a:ea typeface="微软雅黑" panose="020B0503020204020204" pitchFamily="34" charset="-122"/>
        </a:defRPr>
      </a:lvl5pPr>
      <a:lvl6pPr marL="457200" algn="l" rtl="0" eaLnBrk="0" fontAlgn="base" hangingPunct="0">
        <a:spcBef>
          <a:spcPct val="0"/>
        </a:spcBef>
        <a:spcAft>
          <a:spcPct val="0"/>
        </a:spcAft>
        <a:defRPr sz="2800" b="1">
          <a:solidFill>
            <a:srgbClr val="716F70"/>
          </a:solidFill>
          <a:latin typeface="微软雅黑" panose="020B0503020204020204" pitchFamily="34" charset="-122"/>
          <a:ea typeface="微软雅黑" panose="020B0503020204020204" pitchFamily="34" charset="-122"/>
        </a:defRPr>
      </a:lvl6pPr>
      <a:lvl7pPr marL="914400" algn="l" rtl="0" eaLnBrk="0" fontAlgn="base" hangingPunct="0">
        <a:spcBef>
          <a:spcPct val="0"/>
        </a:spcBef>
        <a:spcAft>
          <a:spcPct val="0"/>
        </a:spcAft>
        <a:defRPr sz="2800" b="1">
          <a:solidFill>
            <a:srgbClr val="716F70"/>
          </a:solidFill>
          <a:latin typeface="微软雅黑" panose="020B0503020204020204" pitchFamily="34" charset="-122"/>
          <a:ea typeface="微软雅黑" panose="020B0503020204020204" pitchFamily="34" charset="-122"/>
        </a:defRPr>
      </a:lvl7pPr>
      <a:lvl8pPr marL="1371600" algn="l" rtl="0" eaLnBrk="0" fontAlgn="base" hangingPunct="0">
        <a:spcBef>
          <a:spcPct val="0"/>
        </a:spcBef>
        <a:spcAft>
          <a:spcPct val="0"/>
        </a:spcAft>
        <a:defRPr sz="2800" b="1">
          <a:solidFill>
            <a:srgbClr val="716F70"/>
          </a:solidFill>
          <a:latin typeface="微软雅黑" panose="020B0503020204020204" pitchFamily="34" charset="-122"/>
          <a:ea typeface="微软雅黑" panose="020B0503020204020204" pitchFamily="34" charset="-122"/>
        </a:defRPr>
      </a:lvl8pPr>
      <a:lvl9pPr marL="1828800" algn="l" rtl="0" eaLnBrk="0" fontAlgn="base" hangingPunct="0">
        <a:spcBef>
          <a:spcPct val="0"/>
        </a:spcBef>
        <a:spcAft>
          <a:spcPct val="0"/>
        </a:spcAft>
        <a:defRPr sz="2800" b="1">
          <a:solidFill>
            <a:srgbClr val="716F70"/>
          </a:solidFill>
          <a:latin typeface="微软雅黑" panose="020B0503020204020204" pitchFamily="34" charset="-122"/>
          <a:ea typeface="微软雅黑" panose="020B0503020204020204" pitchFamily="34"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2800">
          <a:solidFill>
            <a:srgbClr val="716F70"/>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400">
          <a:solidFill>
            <a:srgbClr val="716F70"/>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000">
          <a:solidFill>
            <a:srgbClr val="716F70"/>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a:solidFill>
            <a:srgbClr val="716F70"/>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a:solidFill>
            <a:srgbClr val="716F70"/>
          </a:solidFill>
          <a:latin typeface="+mn-lt"/>
          <a:ea typeface="+mn-ea"/>
        </a:defRPr>
      </a:lvl5pPr>
      <a:lvl6pPr marL="2514600" indent="-228600" algn="l" rtl="0" eaLnBrk="0" fontAlgn="base" hangingPunct="0">
        <a:spcBef>
          <a:spcPct val="20000"/>
        </a:spcBef>
        <a:spcAft>
          <a:spcPct val="0"/>
        </a:spcAft>
        <a:buFont typeface="Arial" panose="020B0604020202020204" pitchFamily="34" charset="0"/>
        <a:buChar char="»"/>
        <a:defRPr sz="2000">
          <a:solidFill>
            <a:srgbClr val="716F70"/>
          </a:solidFill>
          <a:latin typeface="+mn-lt"/>
          <a:ea typeface="+mn-ea"/>
        </a:defRPr>
      </a:lvl6pPr>
      <a:lvl7pPr marL="2971800" indent="-228600" algn="l" rtl="0" eaLnBrk="0" fontAlgn="base" hangingPunct="0">
        <a:spcBef>
          <a:spcPct val="20000"/>
        </a:spcBef>
        <a:spcAft>
          <a:spcPct val="0"/>
        </a:spcAft>
        <a:buFont typeface="Arial" panose="020B0604020202020204" pitchFamily="34" charset="0"/>
        <a:buChar char="»"/>
        <a:defRPr sz="2000">
          <a:solidFill>
            <a:srgbClr val="716F70"/>
          </a:solidFill>
          <a:latin typeface="+mn-lt"/>
          <a:ea typeface="+mn-ea"/>
        </a:defRPr>
      </a:lvl7pPr>
      <a:lvl8pPr marL="3429000" indent="-228600" algn="l" rtl="0" eaLnBrk="0" fontAlgn="base" hangingPunct="0">
        <a:spcBef>
          <a:spcPct val="20000"/>
        </a:spcBef>
        <a:spcAft>
          <a:spcPct val="0"/>
        </a:spcAft>
        <a:buFont typeface="Arial" panose="020B0604020202020204" pitchFamily="34" charset="0"/>
        <a:buChar char="»"/>
        <a:defRPr sz="2000">
          <a:solidFill>
            <a:srgbClr val="716F70"/>
          </a:solidFill>
          <a:latin typeface="+mn-lt"/>
          <a:ea typeface="+mn-ea"/>
        </a:defRPr>
      </a:lvl8pPr>
      <a:lvl9pPr marL="3886200" indent="-228600" algn="l" rtl="0" eaLnBrk="0" fontAlgn="base" hangingPunct="0">
        <a:spcBef>
          <a:spcPct val="20000"/>
        </a:spcBef>
        <a:spcAft>
          <a:spcPct val="0"/>
        </a:spcAft>
        <a:buFont typeface="Arial" panose="020B0604020202020204" pitchFamily="34" charset="0"/>
        <a:buChar char="»"/>
        <a:defRPr sz="2000">
          <a:solidFill>
            <a:srgbClr val="716F70"/>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4" name="矩形 1"/>
          <p:cNvSpPr>
            <a:spLocks noChangeArrowheads="1"/>
          </p:cNvSpPr>
          <p:nvPr/>
        </p:nvSpPr>
        <p:spPr bwMode="auto">
          <a:xfrm>
            <a:off x="0" y="0"/>
            <a:ext cx="9153525" cy="540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smtClean="0">
              <a:ln>
                <a:noFill/>
              </a:ln>
              <a:solidFill>
                <a:srgbClr val="FFFFFF"/>
              </a:solidFill>
              <a:effectLst/>
              <a:uLnTx/>
              <a:uFillTx/>
              <a:latin typeface="Franklin Gothic Medium" panose="020B0603020102020204" pitchFamily="34" charset="0"/>
              <a:ea typeface="微软雅黑" panose="020B0503020204020204" pitchFamily="34" charset="-122"/>
              <a:cs typeface="+mn-cs"/>
            </a:endParaRPr>
          </a:p>
        </p:txBody>
      </p:sp>
      <p:sp>
        <p:nvSpPr>
          <p:cNvPr id="13315" name="日期占位符 3"/>
          <p:cNvSpPr>
            <a:spLocks noGrp="1" noChangeArrowheads="1"/>
          </p:cNvSpPr>
          <p:nvPr>
            <p:ph type="dt" sz="half" idx="2"/>
          </p:nvPr>
        </p:nvSpPr>
        <p:spPr bwMode="auto">
          <a:xfrm>
            <a:off x="457200" y="4657725"/>
            <a:ext cx="2133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sz="1200" smtClean="0">
                <a:solidFill>
                  <a:srgbClr val="898989"/>
                </a:solidFill>
                <a:ea typeface="+mn-ea"/>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13316" name="页脚占位符 4"/>
          <p:cNvSpPr>
            <a:spLocks noGrp="1" noChangeArrowheads="1"/>
          </p:cNvSpPr>
          <p:nvPr>
            <p:ph type="ftr" sz="quarter" idx="3"/>
          </p:nvPr>
        </p:nvSpPr>
        <p:spPr bwMode="auto">
          <a:xfrm>
            <a:off x="3124200" y="4657725"/>
            <a:ext cx="2895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a:defRPr sz="1200" smtClean="0">
                <a:solidFill>
                  <a:srgbClr val="898989"/>
                </a:solidFill>
                <a:ea typeface="+mn-ea"/>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13317" name="灯片编号占位符 5"/>
          <p:cNvSpPr>
            <a:spLocks noGrp="1" noChangeArrowheads="1"/>
          </p:cNvSpPr>
          <p:nvPr>
            <p:ph type="sldNum" sz="quarter" idx="4"/>
          </p:nvPr>
        </p:nvSpPr>
        <p:spPr bwMode="auto">
          <a:xfrm>
            <a:off x="6553200" y="4657725"/>
            <a:ext cx="2133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r">
              <a:defRPr sz="1200">
                <a:solidFill>
                  <a:srgbClr val="898989"/>
                </a:solidFill>
                <a:ea typeface="微软雅黑" panose="020B0503020204020204" pitchFamily="34" charset="-122"/>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851607C4-9AA7-4F9E-8269-95883298FE9B}" type="slidenum">
              <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rPr>
              <a:t>‹#›</a:t>
            </a:fld>
            <a:endPar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endParaRPr>
          </a:p>
        </p:txBody>
      </p:sp>
    </p:spTree>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ransition>
    <p:fade/>
  </p:transition>
  <p:hf sldNum="0" hdr="0" ftr="0" dt="0"/>
  <p:txStyles>
    <p:titleStyle>
      <a:lvl1pPr algn="l" rtl="0" eaLnBrk="0" fontAlgn="base" hangingPunct="0">
        <a:spcBef>
          <a:spcPct val="0"/>
        </a:spcBef>
        <a:spcAft>
          <a:spcPct val="0"/>
        </a:spcAft>
        <a:defRPr sz="2800" b="1">
          <a:solidFill>
            <a:srgbClr val="716F70"/>
          </a:solidFill>
          <a:latin typeface="+mj-lt"/>
          <a:ea typeface="+mj-ea"/>
          <a:cs typeface="+mj-cs"/>
        </a:defRPr>
      </a:lvl1pPr>
      <a:lvl2pPr algn="l" rtl="0" eaLnBrk="0" fontAlgn="base" hangingPunct="0">
        <a:spcBef>
          <a:spcPct val="0"/>
        </a:spcBef>
        <a:spcAft>
          <a:spcPct val="0"/>
        </a:spcAft>
        <a:defRPr sz="2800" b="1">
          <a:solidFill>
            <a:srgbClr val="716F70"/>
          </a:solidFill>
          <a:latin typeface="微软雅黑" panose="020B0503020204020204" pitchFamily="34" charset="-122"/>
          <a:ea typeface="微软雅黑" panose="020B0503020204020204" pitchFamily="34" charset="-122"/>
        </a:defRPr>
      </a:lvl2pPr>
      <a:lvl3pPr algn="l" rtl="0" eaLnBrk="0" fontAlgn="base" hangingPunct="0">
        <a:spcBef>
          <a:spcPct val="0"/>
        </a:spcBef>
        <a:spcAft>
          <a:spcPct val="0"/>
        </a:spcAft>
        <a:defRPr sz="2800" b="1">
          <a:solidFill>
            <a:srgbClr val="716F70"/>
          </a:solidFill>
          <a:latin typeface="微软雅黑" panose="020B0503020204020204" pitchFamily="34" charset="-122"/>
          <a:ea typeface="微软雅黑" panose="020B0503020204020204" pitchFamily="34" charset="-122"/>
        </a:defRPr>
      </a:lvl3pPr>
      <a:lvl4pPr algn="l" rtl="0" eaLnBrk="0" fontAlgn="base" hangingPunct="0">
        <a:spcBef>
          <a:spcPct val="0"/>
        </a:spcBef>
        <a:spcAft>
          <a:spcPct val="0"/>
        </a:spcAft>
        <a:defRPr sz="2800" b="1">
          <a:solidFill>
            <a:srgbClr val="716F70"/>
          </a:solidFill>
          <a:latin typeface="微软雅黑" panose="020B0503020204020204" pitchFamily="34" charset="-122"/>
          <a:ea typeface="微软雅黑" panose="020B0503020204020204" pitchFamily="34" charset="-122"/>
        </a:defRPr>
      </a:lvl4pPr>
      <a:lvl5pPr algn="l" rtl="0" eaLnBrk="0" fontAlgn="base" hangingPunct="0">
        <a:spcBef>
          <a:spcPct val="0"/>
        </a:spcBef>
        <a:spcAft>
          <a:spcPct val="0"/>
        </a:spcAft>
        <a:defRPr sz="2800" b="1">
          <a:solidFill>
            <a:srgbClr val="716F70"/>
          </a:solidFill>
          <a:latin typeface="微软雅黑" panose="020B0503020204020204" pitchFamily="34" charset="-122"/>
          <a:ea typeface="微软雅黑" panose="020B0503020204020204" pitchFamily="34" charset="-122"/>
        </a:defRPr>
      </a:lvl5pPr>
      <a:lvl6pPr marL="457200" algn="l" rtl="0" eaLnBrk="0" fontAlgn="base" hangingPunct="0">
        <a:spcBef>
          <a:spcPct val="0"/>
        </a:spcBef>
        <a:spcAft>
          <a:spcPct val="0"/>
        </a:spcAft>
        <a:defRPr sz="2800" b="1">
          <a:solidFill>
            <a:srgbClr val="716F70"/>
          </a:solidFill>
          <a:latin typeface="微软雅黑" panose="020B0503020204020204" pitchFamily="34" charset="-122"/>
          <a:ea typeface="微软雅黑" panose="020B0503020204020204" pitchFamily="34" charset="-122"/>
        </a:defRPr>
      </a:lvl6pPr>
      <a:lvl7pPr marL="914400" algn="l" rtl="0" eaLnBrk="0" fontAlgn="base" hangingPunct="0">
        <a:spcBef>
          <a:spcPct val="0"/>
        </a:spcBef>
        <a:spcAft>
          <a:spcPct val="0"/>
        </a:spcAft>
        <a:defRPr sz="2800" b="1">
          <a:solidFill>
            <a:srgbClr val="716F70"/>
          </a:solidFill>
          <a:latin typeface="微软雅黑" panose="020B0503020204020204" pitchFamily="34" charset="-122"/>
          <a:ea typeface="微软雅黑" panose="020B0503020204020204" pitchFamily="34" charset="-122"/>
        </a:defRPr>
      </a:lvl7pPr>
      <a:lvl8pPr marL="1371600" algn="l" rtl="0" eaLnBrk="0" fontAlgn="base" hangingPunct="0">
        <a:spcBef>
          <a:spcPct val="0"/>
        </a:spcBef>
        <a:spcAft>
          <a:spcPct val="0"/>
        </a:spcAft>
        <a:defRPr sz="2800" b="1">
          <a:solidFill>
            <a:srgbClr val="716F70"/>
          </a:solidFill>
          <a:latin typeface="微软雅黑" panose="020B0503020204020204" pitchFamily="34" charset="-122"/>
          <a:ea typeface="微软雅黑" panose="020B0503020204020204" pitchFamily="34" charset="-122"/>
        </a:defRPr>
      </a:lvl8pPr>
      <a:lvl9pPr marL="1828800" algn="l" rtl="0" eaLnBrk="0" fontAlgn="base" hangingPunct="0">
        <a:spcBef>
          <a:spcPct val="0"/>
        </a:spcBef>
        <a:spcAft>
          <a:spcPct val="0"/>
        </a:spcAft>
        <a:defRPr sz="2800" b="1">
          <a:solidFill>
            <a:srgbClr val="716F70"/>
          </a:solidFill>
          <a:latin typeface="微软雅黑" panose="020B0503020204020204" pitchFamily="34" charset="-122"/>
          <a:ea typeface="微软雅黑" panose="020B0503020204020204" pitchFamily="34"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2800">
          <a:solidFill>
            <a:srgbClr val="716F70"/>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400">
          <a:solidFill>
            <a:srgbClr val="716F70"/>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000">
          <a:solidFill>
            <a:srgbClr val="716F70"/>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a:solidFill>
            <a:srgbClr val="716F70"/>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a:solidFill>
            <a:srgbClr val="716F70"/>
          </a:solidFill>
          <a:latin typeface="+mn-lt"/>
          <a:ea typeface="+mn-ea"/>
        </a:defRPr>
      </a:lvl5pPr>
      <a:lvl6pPr marL="2514600" indent="-228600" algn="l" rtl="0" eaLnBrk="0" fontAlgn="base" hangingPunct="0">
        <a:spcBef>
          <a:spcPct val="20000"/>
        </a:spcBef>
        <a:spcAft>
          <a:spcPct val="0"/>
        </a:spcAft>
        <a:buFont typeface="Arial" panose="020B0604020202020204" pitchFamily="34" charset="0"/>
        <a:buChar char="»"/>
        <a:defRPr sz="2000">
          <a:solidFill>
            <a:srgbClr val="716F70"/>
          </a:solidFill>
          <a:latin typeface="+mn-lt"/>
          <a:ea typeface="+mn-ea"/>
        </a:defRPr>
      </a:lvl6pPr>
      <a:lvl7pPr marL="2971800" indent="-228600" algn="l" rtl="0" eaLnBrk="0" fontAlgn="base" hangingPunct="0">
        <a:spcBef>
          <a:spcPct val="20000"/>
        </a:spcBef>
        <a:spcAft>
          <a:spcPct val="0"/>
        </a:spcAft>
        <a:buFont typeface="Arial" panose="020B0604020202020204" pitchFamily="34" charset="0"/>
        <a:buChar char="»"/>
        <a:defRPr sz="2000">
          <a:solidFill>
            <a:srgbClr val="716F70"/>
          </a:solidFill>
          <a:latin typeface="+mn-lt"/>
          <a:ea typeface="+mn-ea"/>
        </a:defRPr>
      </a:lvl7pPr>
      <a:lvl8pPr marL="3429000" indent="-228600" algn="l" rtl="0" eaLnBrk="0" fontAlgn="base" hangingPunct="0">
        <a:spcBef>
          <a:spcPct val="20000"/>
        </a:spcBef>
        <a:spcAft>
          <a:spcPct val="0"/>
        </a:spcAft>
        <a:buFont typeface="Arial" panose="020B0604020202020204" pitchFamily="34" charset="0"/>
        <a:buChar char="»"/>
        <a:defRPr sz="2000">
          <a:solidFill>
            <a:srgbClr val="716F70"/>
          </a:solidFill>
          <a:latin typeface="+mn-lt"/>
          <a:ea typeface="+mn-ea"/>
        </a:defRPr>
      </a:lvl8pPr>
      <a:lvl9pPr marL="3886200" indent="-228600" algn="l" rtl="0" eaLnBrk="0" fontAlgn="base" hangingPunct="0">
        <a:spcBef>
          <a:spcPct val="20000"/>
        </a:spcBef>
        <a:spcAft>
          <a:spcPct val="0"/>
        </a:spcAft>
        <a:buFont typeface="Arial" panose="020B0604020202020204" pitchFamily="34" charset="0"/>
        <a:buChar char="»"/>
        <a:defRPr sz="2000">
          <a:solidFill>
            <a:srgbClr val="716F70"/>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8" name="矩形 1"/>
          <p:cNvSpPr>
            <a:spLocks noChangeArrowheads="1"/>
          </p:cNvSpPr>
          <p:nvPr/>
        </p:nvSpPr>
        <p:spPr bwMode="auto">
          <a:xfrm>
            <a:off x="0" y="0"/>
            <a:ext cx="9153525" cy="540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smtClean="0">
              <a:ln>
                <a:noFill/>
              </a:ln>
              <a:solidFill>
                <a:srgbClr val="FFFFFF"/>
              </a:solidFill>
              <a:effectLst/>
              <a:uLnTx/>
              <a:uFillTx/>
              <a:latin typeface="Franklin Gothic Medium" panose="020B0603020102020204" pitchFamily="34" charset="0"/>
              <a:ea typeface="微软雅黑" panose="020B0503020204020204" pitchFamily="34" charset="-122"/>
              <a:cs typeface="+mn-cs"/>
            </a:endParaRPr>
          </a:p>
        </p:txBody>
      </p:sp>
      <p:sp>
        <p:nvSpPr>
          <p:cNvPr id="14339" name="日期占位符 3"/>
          <p:cNvSpPr>
            <a:spLocks noGrp="1" noChangeArrowheads="1"/>
          </p:cNvSpPr>
          <p:nvPr>
            <p:ph type="dt" sz="half" idx="2"/>
          </p:nvPr>
        </p:nvSpPr>
        <p:spPr bwMode="auto">
          <a:xfrm>
            <a:off x="457200" y="4657725"/>
            <a:ext cx="2133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sz="1200" smtClean="0">
                <a:solidFill>
                  <a:srgbClr val="898989"/>
                </a:solidFill>
                <a:ea typeface="+mn-ea"/>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14340" name="页脚占位符 4"/>
          <p:cNvSpPr>
            <a:spLocks noGrp="1" noChangeArrowheads="1"/>
          </p:cNvSpPr>
          <p:nvPr>
            <p:ph type="ftr" sz="quarter" idx="3"/>
          </p:nvPr>
        </p:nvSpPr>
        <p:spPr bwMode="auto">
          <a:xfrm>
            <a:off x="3124200" y="4657725"/>
            <a:ext cx="2895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a:defRPr sz="1200" smtClean="0">
                <a:solidFill>
                  <a:srgbClr val="898989"/>
                </a:solidFill>
                <a:ea typeface="+mn-ea"/>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14341" name="灯片编号占位符 5"/>
          <p:cNvSpPr>
            <a:spLocks noGrp="1" noChangeArrowheads="1"/>
          </p:cNvSpPr>
          <p:nvPr>
            <p:ph type="sldNum" sz="quarter" idx="4"/>
          </p:nvPr>
        </p:nvSpPr>
        <p:spPr bwMode="auto">
          <a:xfrm>
            <a:off x="6553200" y="4657725"/>
            <a:ext cx="2133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r">
              <a:defRPr sz="1200">
                <a:solidFill>
                  <a:srgbClr val="898989"/>
                </a:solidFill>
                <a:ea typeface="微软雅黑" panose="020B0503020204020204" pitchFamily="34" charset="-122"/>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9FF6A1D3-940E-4909-96E2-A416CFCE48E6}" type="slidenum">
              <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rPr>
              <a:t>‹#›</a:t>
            </a:fld>
            <a:endPar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endParaRPr>
          </a:p>
        </p:txBody>
      </p:sp>
    </p:spTree>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transition>
    <p:fade/>
  </p:transition>
  <p:hf sldNum="0" hdr="0" ftr="0" dt="0"/>
  <p:txStyles>
    <p:titleStyle>
      <a:lvl1pPr algn="l" rtl="0" eaLnBrk="0" fontAlgn="base" hangingPunct="0">
        <a:spcBef>
          <a:spcPct val="0"/>
        </a:spcBef>
        <a:spcAft>
          <a:spcPct val="0"/>
        </a:spcAft>
        <a:defRPr sz="2800" b="1">
          <a:solidFill>
            <a:srgbClr val="716F70"/>
          </a:solidFill>
          <a:latin typeface="+mj-lt"/>
          <a:ea typeface="+mj-ea"/>
          <a:cs typeface="+mj-cs"/>
        </a:defRPr>
      </a:lvl1pPr>
      <a:lvl2pPr algn="l" rtl="0" eaLnBrk="0" fontAlgn="base" hangingPunct="0">
        <a:spcBef>
          <a:spcPct val="0"/>
        </a:spcBef>
        <a:spcAft>
          <a:spcPct val="0"/>
        </a:spcAft>
        <a:defRPr sz="2800" b="1">
          <a:solidFill>
            <a:srgbClr val="716F70"/>
          </a:solidFill>
          <a:latin typeface="微软雅黑" panose="020B0503020204020204" pitchFamily="34" charset="-122"/>
          <a:ea typeface="微软雅黑" panose="020B0503020204020204" pitchFamily="34" charset="-122"/>
        </a:defRPr>
      </a:lvl2pPr>
      <a:lvl3pPr algn="l" rtl="0" eaLnBrk="0" fontAlgn="base" hangingPunct="0">
        <a:spcBef>
          <a:spcPct val="0"/>
        </a:spcBef>
        <a:spcAft>
          <a:spcPct val="0"/>
        </a:spcAft>
        <a:defRPr sz="2800" b="1">
          <a:solidFill>
            <a:srgbClr val="716F70"/>
          </a:solidFill>
          <a:latin typeface="微软雅黑" panose="020B0503020204020204" pitchFamily="34" charset="-122"/>
          <a:ea typeface="微软雅黑" panose="020B0503020204020204" pitchFamily="34" charset="-122"/>
        </a:defRPr>
      </a:lvl3pPr>
      <a:lvl4pPr algn="l" rtl="0" eaLnBrk="0" fontAlgn="base" hangingPunct="0">
        <a:spcBef>
          <a:spcPct val="0"/>
        </a:spcBef>
        <a:spcAft>
          <a:spcPct val="0"/>
        </a:spcAft>
        <a:defRPr sz="2800" b="1">
          <a:solidFill>
            <a:srgbClr val="716F70"/>
          </a:solidFill>
          <a:latin typeface="微软雅黑" panose="020B0503020204020204" pitchFamily="34" charset="-122"/>
          <a:ea typeface="微软雅黑" panose="020B0503020204020204" pitchFamily="34" charset="-122"/>
        </a:defRPr>
      </a:lvl4pPr>
      <a:lvl5pPr algn="l" rtl="0" eaLnBrk="0" fontAlgn="base" hangingPunct="0">
        <a:spcBef>
          <a:spcPct val="0"/>
        </a:spcBef>
        <a:spcAft>
          <a:spcPct val="0"/>
        </a:spcAft>
        <a:defRPr sz="2800" b="1">
          <a:solidFill>
            <a:srgbClr val="716F70"/>
          </a:solidFill>
          <a:latin typeface="微软雅黑" panose="020B0503020204020204" pitchFamily="34" charset="-122"/>
          <a:ea typeface="微软雅黑" panose="020B0503020204020204" pitchFamily="34" charset="-122"/>
        </a:defRPr>
      </a:lvl5pPr>
      <a:lvl6pPr marL="457200" algn="l" rtl="0" eaLnBrk="0" fontAlgn="base" hangingPunct="0">
        <a:spcBef>
          <a:spcPct val="0"/>
        </a:spcBef>
        <a:spcAft>
          <a:spcPct val="0"/>
        </a:spcAft>
        <a:defRPr sz="2800" b="1">
          <a:solidFill>
            <a:srgbClr val="716F70"/>
          </a:solidFill>
          <a:latin typeface="微软雅黑" panose="020B0503020204020204" pitchFamily="34" charset="-122"/>
          <a:ea typeface="微软雅黑" panose="020B0503020204020204" pitchFamily="34" charset="-122"/>
        </a:defRPr>
      </a:lvl6pPr>
      <a:lvl7pPr marL="914400" algn="l" rtl="0" eaLnBrk="0" fontAlgn="base" hangingPunct="0">
        <a:spcBef>
          <a:spcPct val="0"/>
        </a:spcBef>
        <a:spcAft>
          <a:spcPct val="0"/>
        </a:spcAft>
        <a:defRPr sz="2800" b="1">
          <a:solidFill>
            <a:srgbClr val="716F70"/>
          </a:solidFill>
          <a:latin typeface="微软雅黑" panose="020B0503020204020204" pitchFamily="34" charset="-122"/>
          <a:ea typeface="微软雅黑" panose="020B0503020204020204" pitchFamily="34" charset="-122"/>
        </a:defRPr>
      </a:lvl7pPr>
      <a:lvl8pPr marL="1371600" algn="l" rtl="0" eaLnBrk="0" fontAlgn="base" hangingPunct="0">
        <a:spcBef>
          <a:spcPct val="0"/>
        </a:spcBef>
        <a:spcAft>
          <a:spcPct val="0"/>
        </a:spcAft>
        <a:defRPr sz="2800" b="1">
          <a:solidFill>
            <a:srgbClr val="716F70"/>
          </a:solidFill>
          <a:latin typeface="微软雅黑" panose="020B0503020204020204" pitchFamily="34" charset="-122"/>
          <a:ea typeface="微软雅黑" panose="020B0503020204020204" pitchFamily="34" charset="-122"/>
        </a:defRPr>
      </a:lvl8pPr>
      <a:lvl9pPr marL="1828800" algn="l" rtl="0" eaLnBrk="0" fontAlgn="base" hangingPunct="0">
        <a:spcBef>
          <a:spcPct val="0"/>
        </a:spcBef>
        <a:spcAft>
          <a:spcPct val="0"/>
        </a:spcAft>
        <a:defRPr sz="2800" b="1">
          <a:solidFill>
            <a:srgbClr val="716F70"/>
          </a:solidFill>
          <a:latin typeface="微软雅黑" panose="020B0503020204020204" pitchFamily="34" charset="-122"/>
          <a:ea typeface="微软雅黑" panose="020B0503020204020204" pitchFamily="34"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2800">
          <a:solidFill>
            <a:srgbClr val="716F70"/>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400">
          <a:solidFill>
            <a:srgbClr val="716F70"/>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000">
          <a:solidFill>
            <a:srgbClr val="716F70"/>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a:solidFill>
            <a:srgbClr val="716F70"/>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a:solidFill>
            <a:srgbClr val="716F70"/>
          </a:solidFill>
          <a:latin typeface="+mn-lt"/>
          <a:ea typeface="+mn-ea"/>
        </a:defRPr>
      </a:lvl5pPr>
      <a:lvl6pPr marL="2514600" indent="-228600" algn="l" rtl="0" eaLnBrk="0" fontAlgn="base" hangingPunct="0">
        <a:spcBef>
          <a:spcPct val="20000"/>
        </a:spcBef>
        <a:spcAft>
          <a:spcPct val="0"/>
        </a:spcAft>
        <a:buFont typeface="Arial" panose="020B0604020202020204" pitchFamily="34" charset="0"/>
        <a:buChar char="»"/>
        <a:defRPr sz="2000">
          <a:solidFill>
            <a:srgbClr val="716F70"/>
          </a:solidFill>
          <a:latin typeface="+mn-lt"/>
          <a:ea typeface="+mn-ea"/>
        </a:defRPr>
      </a:lvl6pPr>
      <a:lvl7pPr marL="2971800" indent="-228600" algn="l" rtl="0" eaLnBrk="0" fontAlgn="base" hangingPunct="0">
        <a:spcBef>
          <a:spcPct val="20000"/>
        </a:spcBef>
        <a:spcAft>
          <a:spcPct val="0"/>
        </a:spcAft>
        <a:buFont typeface="Arial" panose="020B0604020202020204" pitchFamily="34" charset="0"/>
        <a:buChar char="»"/>
        <a:defRPr sz="2000">
          <a:solidFill>
            <a:srgbClr val="716F70"/>
          </a:solidFill>
          <a:latin typeface="+mn-lt"/>
          <a:ea typeface="+mn-ea"/>
        </a:defRPr>
      </a:lvl7pPr>
      <a:lvl8pPr marL="3429000" indent="-228600" algn="l" rtl="0" eaLnBrk="0" fontAlgn="base" hangingPunct="0">
        <a:spcBef>
          <a:spcPct val="20000"/>
        </a:spcBef>
        <a:spcAft>
          <a:spcPct val="0"/>
        </a:spcAft>
        <a:buFont typeface="Arial" panose="020B0604020202020204" pitchFamily="34" charset="0"/>
        <a:buChar char="»"/>
        <a:defRPr sz="2000">
          <a:solidFill>
            <a:srgbClr val="716F70"/>
          </a:solidFill>
          <a:latin typeface="+mn-lt"/>
          <a:ea typeface="+mn-ea"/>
        </a:defRPr>
      </a:lvl8pPr>
      <a:lvl9pPr marL="3886200" indent="-228600" algn="l" rtl="0" eaLnBrk="0" fontAlgn="base" hangingPunct="0">
        <a:spcBef>
          <a:spcPct val="20000"/>
        </a:spcBef>
        <a:spcAft>
          <a:spcPct val="0"/>
        </a:spcAft>
        <a:buFont typeface="Arial" panose="020B0604020202020204" pitchFamily="34" charset="0"/>
        <a:buChar char="»"/>
        <a:defRPr sz="2000">
          <a:solidFill>
            <a:srgbClr val="716F70"/>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矩形 1"/>
          <p:cNvSpPr>
            <a:spLocks noChangeArrowheads="1"/>
          </p:cNvSpPr>
          <p:nvPr/>
        </p:nvSpPr>
        <p:spPr bwMode="auto">
          <a:xfrm>
            <a:off x="0" y="0"/>
            <a:ext cx="9153525" cy="540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smtClean="0">
              <a:ln>
                <a:noFill/>
              </a:ln>
              <a:solidFill>
                <a:srgbClr val="FFFFFF"/>
              </a:solidFill>
              <a:effectLst/>
              <a:uLnTx/>
              <a:uFillTx/>
              <a:latin typeface="Franklin Gothic Medium" panose="020B0603020102020204" pitchFamily="34" charset="0"/>
              <a:ea typeface="微软雅黑" panose="020B0503020204020204" pitchFamily="34" charset="-122"/>
              <a:cs typeface="+mn-cs"/>
            </a:endParaRPr>
          </a:p>
        </p:txBody>
      </p:sp>
      <p:sp>
        <p:nvSpPr>
          <p:cNvPr id="15363" name="日期占位符 3"/>
          <p:cNvSpPr>
            <a:spLocks noGrp="1" noChangeArrowheads="1"/>
          </p:cNvSpPr>
          <p:nvPr>
            <p:ph type="dt" sz="half" idx="2"/>
          </p:nvPr>
        </p:nvSpPr>
        <p:spPr bwMode="auto">
          <a:xfrm>
            <a:off x="457200" y="4657725"/>
            <a:ext cx="2133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sz="1200" smtClean="0">
                <a:solidFill>
                  <a:srgbClr val="898989"/>
                </a:solidFill>
                <a:ea typeface="+mn-ea"/>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15364" name="页脚占位符 4"/>
          <p:cNvSpPr>
            <a:spLocks noGrp="1" noChangeArrowheads="1"/>
          </p:cNvSpPr>
          <p:nvPr>
            <p:ph type="ftr" sz="quarter" idx="3"/>
          </p:nvPr>
        </p:nvSpPr>
        <p:spPr bwMode="auto">
          <a:xfrm>
            <a:off x="3124200" y="4657725"/>
            <a:ext cx="2895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a:defRPr sz="1200" smtClean="0">
                <a:solidFill>
                  <a:srgbClr val="898989"/>
                </a:solidFill>
                <a:ea typeface="+mn-ea"/>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15365" name="灯片编号占位符 5"/>
          <p:cNvSpPr>
            <a:spLocks noGrp="1" noChangeArrowheads="1"/>
          </p:cNvSpPr>
          <p:nvPr>
            <p:ph type="sldNum" sz="quarter" idx="4"/>
          </p:nvPr>
        </p:nvSpPr>
        <p:spPr bwMode="auto">
          <a:xfrm>
            <a:off x="6553200" y="4657725"/>
            <a:ext cx="2133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r">
              <a:defRPr sz="1200">
                <a:solidFill>
                  <a:srgbClr val="898989"/>
                </a:solidFill>
                <a:ea typeface="微软雅黑" panose="020B0503020204020204" pitchFamily="34" charset="-122"/>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43FD64F8-E845-49CF-8F3F-4B1D5D37543E}" type="slidenum">
              <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rPr>
              <a:t>‹#›</a:t>
            </a:fld>
            <a:endPar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endParaRPr>
          </a:p>
        </p:txBody>
      </p:sp>
    </p:spTree>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transition>
    <p:fade/>
  </p:transition>
  <p:hf sldNum="0" hdr="0" ftr="0" dt="0"/>
  <p:txStyles>
    <p:titleStyle>
      <a:lvl1pPr algn="l" rtl="0" eaLnBrk="0" fontAlgn="base" hangingPunct="0">
        <a:spcBef>
          <a:spcPct val="0"/>
        </a:spcBef>
        <a:spcAft>
          <a:spcPct val="0"/>
        </a:spcAft>
        <a:defRPr sz="2800" b="1">
          <a:solidFill>
            <a:srgbClr val="716F70"/>
          </a:solidFill>
          <a:latin typeface="+mj-lt"/>
          <a:ea typeface="+mj-ea"/>
          <a:cs typeface="+mj-cs"/>
        </a:defRPr>
      </a:lvl1pPr>
      <a:lvl2pPr algn="l" rtl="0" eaLnBrk="0" fontAlgn="base" hangingPunct="0">
        <a:spcBef>
          <a:spcPct val="0"/>
        </a:spcBef>
        <a:spcAft>
          <a:spcPct val="0"/>
        </a:spcAft>
        <a:defRPr sz="2800" b="1">
          <a:solidFill>
            <a:srgbClr val="716F70"/>
          </a:solidFill>
          <a:latin typeface="微软雅黑" panose="020B0503020204020204" pitchFamily="34" charset="-122"/>
          <a:ea typeface="微软雅黑" panose="020B0503020204020204" pitchFamily="34" charset="-122"/>
        </a:defRPr>
      </a:lvl2pPr>
      <a:lvl3pPr algn="l" rtl="0" eaLnBrk="0" fontAlgn="base" hangingPunct="0">
        <a:spcBef>
          <a:spcPct val="0"/>
        </a:spcBef>
        <a:spcAft>
          <a:spcPct val="0"/>
        </a:spcAft>
        <a:defRPr sz="2800" b="1">
          <a:solidFill>
            <a:srgbClr val="716F70"/>
          </a:solidFill>
          <a:latin typeface="微软雅黑" panose="020B0503020204020204" pitchFamily="34" charset="-122"/>
          <a:ea typeface="微软雅黑" panose="020B0503020204020204" pitchFamily="34" charset="-122"/>
        </a:defRPr>
      </a:lvl3pPr>
      <a:lvl4pPr algn="l" rtl="0" eaLnBrk="0" fontAlgn="base" hangingPunct="0">
        <a:spcBef>
          <a:spcPct val="0"/>
        </a:spcBef>
        <a:spcAft>
          <a:spcPct val="0"/>
        </a:spcAft>
        <a:defRPr sz="2800" b="1">
          <a:solidFill>
            <a:srgbClr val="716F70"/>
          </a:solidFill>
          <a:latin typeface="微软雅黑" panose="020B0503020204020204" pitchFamily="34" charset="-122"/>
          <a:ea typeface="微软雅黑" panose="020B0503020204020204" pitchFamily="34" charset="-122"/>
        </a:defRPr>
      </a:lvl4pPr>
      <a:lvl5pPr algn="l" rtl="0" eaLnBrk="0" fontAlgn="base" hangingPunct="0">
        <a:spcBef>
          <a:spcPct val="0"/>
        </a:spcBef>
        <a:spcAft>
          <a:spcPct val="0"/>
        </a:spcAft>
        <a:defRPr sz="2800" b="1">
          <a:solidFill>
            <a:srgbClr val="716F70"/>
          </a:solidFill>
          <a:latin typeface="微软雅黑" panose="020B0503020204020204" pitchFamily="34" charset="-122"/>
          <a:ea typeface="微软雅黑" panose="020B0503020204020204" pitchFamily="34" charset="-122"/>
        </a:defRPr>
      </a:lvl5pPr>
      <a:lvl6pPr marL="457200" algn="l" rtl="0" eaLnBrk="0" fontAlgn="base" hangingPunct="0">
        <a:spcBef>
          <a:spcPct val="0"/>
        </a:spcBef>
        <a:spcAft>
          <a:spcPct val="0"/>
        </a:spcAft>
        <a:defRPr sz="2800" b="1">
          <a:solidFill>
            <a:srgbClr val="716F70"/>
          </a:solidFill>
          <a:latin typeface="微软雅黑" panose="020B0503020204020204" pitchFamily="34" charset="-122"/>
          <a:ea typeface="微软雅黑" panose="020B0503020204020204" pitchFamily="34" charset="-122"/>
        </a:defRPr>
      </a:lvl6pPr>
      <a:lvl7pPr marL="914400" algn="l" rtl="0" eaLnBrk="0" fontAlgn="base" hangingPunct="0">
        <a:spcBef>
          <a:spcPct val="0"/>
        </a:spcBef>
        <a:spcAft>
          <a:spcPct val="0"/>
        </a:spcAft>
        <a:defRPr sz="2800" b="1">
          <a:solidFill>
            <a:srgbClr val="716F70"/>
          </a:solidFill>
          <a:latin typeface="微软雅黑" panose="020B0503020204020204" pitchFamily="34" charset="-122"/>
          <a:ea typeface="微软雅黑" panose="020B0503020204020204" pitchFamily="34" charset="-122"/>
        </a:defRPr>
      </a:lvl7pPr>
      <a:lvl8pPr marL="1371600" algn="l" rtl="0" eaLnBrk="0" fontAlgn="base" hangingPunct="0">
        <a:spcBef>
          <a:spcPct val="0"/>
        </a:spcBef>
        <a:spcAft>
          <a:spcPct val="0"/>
        </a:spcAft>
        <a:defRPr sz="2800" b="1">
          <a:solidFill>
            <a:srgbClr val="716F70"/>
          </a:solidFill>
          <a:latin typeface="微软雅黑" panose="020B0503020204020204" pitchFamily="34" charset="-122"/>
          <a:ea typeface="微软雅黑" panose="020B0503020204020204" pitchFamily="34" charset="-122"/>
        </a:defRPr>
      </a:lvl8pPr>
      <a:lvl9pPr marL="1828800" algn="l" rtl="0" eaLnBrk="0" fontAlgn="base" hangingPunct="0">
        <a:spcBef>
          <a:spcPct val="0"/>
        </a:spcBef>
        <a:spcAft>
          <a:spcPct val="0"/>
        </a:spcAft>
        <a:defRPr sz="2800" b="1">
          <a:solidFill>
            <a:srgbClr val="716F70"/>
          </a:solidFill>
          <a:latin typeface="微软雅黑" panose="020B0503020204020204" pitchFamily="34" charset="-122"/>
          <a:ea typeface="微软雅黑" panose="020B0503020204020204" pitchFamily="34"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2800">
          <a:solidFill>
            <a:srgbClr val="716F70"/>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400">
          <a:solidFill>
            <a:srgbClr val="716F70"/>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000">
          <a:solidFill>
            <a:srgbClr val="716F70"/>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a:solidFill>
            <a:srgbClr val="716F70"/>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a:solidFill>
            <a:srgbClr val="716F70"/>
          </a:solidFill>
          <a:latin typeface="+mn-lt"/>
          <a:ea typeface="+mn-ea"/>
        </a:defRPr>
      </a:lvl5pPr>
      <a:lvl6pPr marL="2514600" indent="-228600" algn="l" rtl="0" eaLnBrk="0" fontAlgn="base" hangingPunct="0">
        <a:spcBef>
          <a:spcPct val="20000"/>
        </a:spcBef>
        <a:spcAft>
          <a:spcPct val="0"/>
        </a:spcAft>
        <a:buFont typeface="Arial" panose="020B0604020202020204" pitchFamily="34" charset="0"/>
        <a:buChar char="»"/>
        <a:defRPr sz="2000">
          <a:solidFill>
            <a:srgbClr val="716F70"/>
          </a:solidFill>
          <a:latin typeface="+mn-lt"/>
          <a:ea typeface="+mn-ea"/>
        </a:defRPr>
      </a:lvl6pPr>
      <a:lvl7pPr marL="2971800" indent="-228600" algn="l" rtl="0" eaLnBrk="0" fontAlgn="base" hangingPunct="0">
        <a:spcBef>
          <a:spcPct val="20000"/>
        </a:spcBef>
        <a:spcAft>
          <a:spcPct val="0"/>
        </a:spcAft>
        <a:buFont typeface="Arial" panose="020B0604020202020204" pitchFamily="34" charset="0"/>
        <a:buChar char="»"/>
        <a:defRPr sz="2000">
          <a:solidFill>
            <a:srgbClr val="716F70"/>
          </a:solidFill>
          <a:latin typeface="+mn-lt"/>
          <a:ea typeface="+mn-ea"/>
        </a:defRPr>
      </a:lvl7pPr>
      <a:lvl8pPr marL="3429000" indent="-228600" algn="l" rtl="0" eaLnBrk="0" fontAlgn="base" hangingPunct="0">
        <a:spcBef>
          <a:spcPct val="20000"/>
        </a:spcBef>
        <a:spcAft>
          <a:spcPct val="0"/>
        </a:spcAft>
        <a:buFont typeface="Arial" panose="020B0604020202020204" pitchFamily="34" charset="0"/>
        <a:buChar char="»"/>
        <a:defRPr sz="2000">
          <a:solidFill>
            <a:srgbClr val="716F70"/>
          </a:solidFill>
          <a:latin typeface="+mn-lt"/>
          <a:ea typeface="+mn-ea"/>
        </a:defRPr>
      </a:lvl8pPr>
      <a:lvl9pPr marL="3886200" indent="-228600" algn="l" rtl="0" eaLnBrk="0" fontAlgn="base" hangingPunct="0">
        <a:spcBef>
          <a:spcPct val="20000"/>
        </a:spcBef>
        <a:spcAft>
          <a:spcPct val="0"/>
        </a:spcAft>
        <a:buFont typeface="Arial" panose="020B0604020202020204" pitchFamily="34" charset="0"/>
        <a:buChar char="»"/>
        <a:defRPr sz="2000">
          <a:solidFill>
            <a:srgbClr val="716F70"/>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矩形 1"/>
          <p:cNvSpPr>
            <a:spLocks noChangeArrowheads="1"/>
          </p:cNvSpPr>
          <p:nvPr/>
        </p:nvSpPr>
        <p:spPr bwMode="auto">
          <a:xfrm>
            <a:off x="0" y="0"/>
            <a:ext cx="9153525" cy="540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smtClean="0">
              <a:ln>
                <a:noFill/>
              </a:ln>
              <a:solidFill>
                <a:srgbClr val="FFFFFF"/>
              </a:solidFill>
              <a:effectLst/>
              <a:uLnTx/>
              <a:uFillTx/>
              <a:latin typeface="Franklin Gothic Medium" panose="020B0603020102020204" pitchFamily="34" charset="0"/>
              <a:ea typeface="微软雅黑" panose="020B0503020204020204" pitchFamily="34" charset="-122"/>
              <a:cs typeface="+mn-cs"/>
            </a:endParaRPr>
          </a:p>
        </p:txBody>
      </p:sp>
      <p:sp>
        <p:nvSpPr>
          <p:cNvPr id="16387" name="日期占位符 3"/>
          <p:cNvSpPr>
            <a:spLocks noGrp="1" noChangeArrowheads="1"/>
          </p:cNvSpPr>
          <p:nvPr>
            <p:ph type="dt" sz="half" idx="2"/>
          </p:nvPr>
        </p:nvSpPr>
        <p:spPr bwMode="auto">
          <a:xfrm>
            <a:off x="457200" y="4657725"/>
            <a:ext cx="2133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sz="1200" smtClean="0">
                <a:solidFill>
                  <a:srgbClr val="898989"/>
                </a:solidFill>
                <a:ea typeface="+mn-ea"/>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16388" name="页脚占位符 4"/>
          <p:cNvSpPr>
            <a:spLocks noGrp="1" noChangeArrowheads="1"/>
          </p:cNvSpPr>
          <p:nvPr>
            <p:ph type="ftr" sz="quarter" idx="3"/>
          </p:nvPr>
        </p:nvSpPr>
        <p:spPr bwMode="auto">
          <a:xfrm>
            <a:off x="3124200" y="4657725"/>
            <a:ext cx="2895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a:defRPr sz="1200" smtClean="0">
                <a:solidFill>
                  <a:srgbClr val="898989"/>
                </a:solidFill>
                <a:ea typeface="+mn-ea"/>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16389" name="灯片编号占位符 5"/>
          <p:cNvSpPr>
            <a:spLocks noGrp="1" noChangeArrowheads="1"/>
          </p:cNvSpPr>
          <p:nvPr>
            <p:ph type="sldNum" sz="quarter" idx="4"/>
          </p:nvPr>
        </p:nvSpPr>
        <p:spPr bwMode="auto">
          <a:xfrm>
            <a:off x="6553200" y="4657725"/>
            <a:ext cx="2133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r">
              <a:defRPr sz="1200">
                <a:solidFill>
                  <a:srgbClr val="898989"/>
                </a:solidFill>
                <a:ea typeface="微软雅黑" panose="020B0503020204020204" pitchFamily="34" charset="-122"/>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696A8141-E5CA-4108-A5E1-791A3CD69453}" type="slidenum">
              <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rPr>
              <a:t>‹#›</a:t>
            </a:fld>
            <a:endPar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endParaRPr>
          </a:p>
        </p:txBody>
      </p:sp>
    </p:spTree>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Lst>
  <p:transition>
    <p:fade/>
  </p:transition>
  <p:hf sldNum="0" hdr="0" ftr="0" dt="0"/>
  <p:txStyles>
    <p:titleStyle>
      <a:lvl1pPr algn="l" rtl="0" eaLnBrk="0" fontAlgn="base" hangingPunct="0">
        <a:spcBef>
          <a:spcPct val="0"/>
        </a:spcBef>
        <a:spcAft>
          <a:spcPct val="0"/>
        </a:spcAft>
        <a:defRPr sz="2800" b="1">
          <a:solidFill>
            <a:srgbClr val="716F70"/>
          </a:solidFill>
          <a:latin typeface="+mj-lt"/>
          <a:ea typeface="+mj-ea"/>
          <a:cs typeface="+mj-cs"/>
        </a:defRPr>
      </a:lvl1pPr>
      <a:lvl2pPr algn="l" rtl="0" eaLnBrk="0" fontAlgn="base" hangingPunct="0">
        <a:spcBef>
          <a:spcPct val="0"/>
        </a:spcBef>
        <a:spcAft>
          <a:spcPct val="0"/>
        </a:spcAft>
        <a:defRPr sz="2800" b="1">
          <a:solidFill>
            <a:srgbClr val="716F70"/>
          </a:solidFill>
          <a:latin typeface="微软雅黑" panose="020B0503020204020204" pitchFamily="34" charset="-122"/>
          <a:ea typeface="微软雅黑" panose="020B0503020204020204" pitchFamily="34" charset="-122"/>
        </a:defRPr>
      </a:lvl2pPr>
      <a:lvl3pPr algn="l" rtl="0" eaLnBrk="0" fontAlgn="base" hangingPunct="0">
        <a:spcBef>
          <a:spcPct val="0"/>
        </a:spcBef>
        <a:spcAft>
          <a:spcPct val="0"/>
        </a:spcAft>
        <a:defRPr sz="2800" b="1">
          <a:solidFill>
            <a:srgbClr val="716F70"/>
          </a:solidFill>
          <a:latin typeface="微软雅黑" panose="020B0503020204020204" pitchFamily="34" charset="-122"/>
          <a:ea typeface="微软雅黑" panose="020B0503020204020204" pitchFamily="34" charset="-122"/>
        </a:defRPr>
      </a:lvl3pPr>
      <a:lvl4pPr algn="l" rtl="0" eaLnBrk="0" fontAlgn="base" hangingPunct="0">
        <a:spcBef>
          <a:spcPct val="0"/>
        </a:spcBef>
        <a:spcAft>
          <a:spcPct val="0"/>
        </a:spcAft>
        <a:defRPr sz="2800" b="1">
          <a:solidFill>
            <a:srgbClr val="716F70"/>
          </a:solidFill>
          <a:latin typeface="微软雅黑" panose="020B0503020204020204" pitchFamily="34" charset="-122"/>
          <a:ea typeface="微软雅黑" panose="020B0503020204020204" pitchFamily="34" charset="-122"/>
        </a:defRPr>
      </a:lvl4pPr>
      <a:lvl5pPr algn="l" rtl="0" eaLnBrk="0" fontAlgn="base" hangingPunct="0">
        <a:spcBef>
          <a:spcPct val="0"/>
        </a:spcBef>
        <a:spcAft>
          <a:spcPct val="0"/>
        </a:spcAft>
        <a:defRPr sz="2800" b="1">
          <a:solidFill>
            <a:srgbClr val="716F70"/>
          </a:solidFill>
          <a:latin typeface="微软雅黑" panose="020B0503020204020204" pitchFamily="34" charset="-122"/>
          <a:ea typeface="微软雅黑" panose="020B0503020204020204" pitchFamily="34" charset="-122"/>
        </a:defRPr>
      </a:lvl5pPr>
      <a:lvl6pPr marL="457200" algn="l" rtl="0" eaLnBrk="0" fontAlgn="base" hangingPunct="0">
        <a:spcBef>
          <a:spcPct val="0"/>
        </a:spcBef>
        <a:spcAft>
          <a:spcPct val="0"/>
        </a:spcAft>
        <a:defRPr sz="2800" b="1">
          <a:solidFill>
            <a:srgbClr val="716F70"/>
          </a:solidFill>
          <a:latin typeface="微软雅黑" panose="020B0503020204020204" pitchFamily="34" charset="-122"/>
          <a:ea typeface="微软雅黑" panose="020B0503020204020204" pitchFamily="34" charset="-122"/>
        </a:defRPr>
      </a:lvl6pPr>
      <a:lvl7pPr marL="914400" algn="l" rtl="0" eaLnBrk="0" fontAlgn="base" hangingPunct="0">
        <a:spcBef>
          <a:spcPct val="0"/>
        </a:spcBef>
        <a:spcAft>
          <a:spcPct val="0"/>
        </a:spcAft>
        <a:defRPr sz="2800" b="1">
          <a:solidFill>
            <a:srgbClr val="716F70"/>
          </a:solidFill>
          <a:latin typeface="微软雅黑" panose="020B0503020204020204" pitchFamily="34" charset="-122"/>
          <a:ea typeface="微软雅黑" panose="020B0503020204020204" pitchFamily="34" charset="-122"/>
        </a:defRPr>
      </a:lvl7pPr>
      <a:lvl8pPr marL="1371600" algn="l" rtl="0" eaLnBrk="0" fontAlgn="base" hangingPunct="0">
        <a:spcBef>
          <a:spcPct val="0"/>
        </a:spcBef>
        <a:spcAft>
          <a:spcPct val="0"/>
        </a:spcAft>
        <a:defRPr sz="2800" b="1">
          <a:solidFill>
            <a:srgbClr val="716F70"/>
          </a:solidFill>
          <a:latin typeface="微软雅黑" panose="020B0503020204020204" pitchFamily="34" charset="-122"/>
          <a:ea typeface="微软雅黑" panose="020B0503020204020204" pitchFamily="34" charset="-122"/>
        </a:defRPr>
      </a:lvl8pPr>
      <a:lvl9pPr marL="1828800" algn="l" rtl="0" eaLnBrk="0" fontAlgn="base" hangingPunct="0">
        <a:spcBef>
          <a:spcPct val="0"/>
        </a:spcBef>
        <a:spcAft>
          <a:spcPct val="0"/>
        </a:spcAft>
        <a:defRPr sz="2800" b="1">
          <a:solidFill>
            <a:srgbClr val="716F70"/>
          </a:solidFill>
          <a:latin typeface="微软雅黑" panose="020B0503020204020204" pitchFamily="34" charset="-122"/>
          <a:ea typeface="微软雅黑" panose="020B0503020204020204" pitchFamily="34"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2800">
          <a:solidFill>
            <a:srgbClr val="716F70"/>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400">
          <a:solidFill>
            <a:srgbClr val="716F70"/>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000">
          <a:solidFill>
            <a:srgbClr val="716F70"/>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a:solidFill>
            <a:srgbClr val="716F70"/>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a:solidFill>
            <a:srgbClr val="716F70"/>
          </a:solidFill>
          <a:latin typeface="+mn-lt"/>
          <a:ea typeface="+mn-ea"/>
        </a:defRPr>
      </a:lvl5pPr>
      <a:lvl6pPr marL="2514600" indent="-228600" algn="l" rtl="0" eaLnBrk="0" fontAlgn="base" hangingPunct="0">
        <a:spcBef>
          <a:spcPct val="20000"/>
        </a:spcBef>
        <a:spcAft>
          <a:spcPct val="0"/>
        </a:spcAft>
        <a:buFont typeface="Arial" panose="020B0604020202020204" pitchFamily="34" charset="0"/>
        <a:buChar char="»"/>
        <a:defRPr sz="2000">
          <a:solidFill>
            <a:srgbClr val="716F70"/>
          </a:solidFill>
          <a:latin typeface="+mn-lt"/>
          <a:ea typeface="+mn-ea"/>
        </a:defRPr>
      </a:lvl6pPr>
      <a:lvl7pPr marL="2971800" indent="-228600" algn="l" rtl="0" eaLnBrk="0" fontAlgn="base" hangingPunct="0">
        <a:spcBef>
          <a:spcPct val="20000"/>
        </a:spcBef>
        <a:spcAft>
          <a:spcPct val="0"/>
        </a:spcAft>
        <a:buFont typeface="Arial" panose="020B0604020202020204" pitchFamily="34" charset="0"/>
        <a:buChar char="»"/>
        <a:defRPr sz="2000">
          <a:solidFill>
            <a:srgbClr val="716F70"/>
          </a:solidFill>
          <a:latin typeface="+mn-lt"/>
          <a:ea typeface="+mn-ea"/>
        </a:defRPr>
      </a:lvl7pPr>
      <a:lvl8pPr marL="3429000" indent="-228600" algn="l" rtl="0" eaLnBrk="0" fontAlgn="base" hangingPunct="0">
        <a:spcBef>
          <a:spcPct val="20000"/>
        </a:spcBef>
        <a:spcAft>
          <a:spcPct val="0"/>
        </a:spcAft>
        <a:buFont typeface="Arial" panose="020B0604020202020204" pitchFamily="34" charset="0"/>
        <a:buChar char="»"/>
        <a:defRPr sz="2000">
          <a:solidFill>
            <a:srgbClr val="716F70"/>
          </a:solidFill>
          <a:latin typeface="+mn-lt"/>
          <a:ea typeface="+mn-ea"/>
        </a:defRPr>
      </a:lvl8pPr>
      <a:lvl9pPr marL="3886200" indent="-228600" algn="l" rtl="0" eaLnBrk="0" fontAlgn="base" hangingPunct="0">
        <a:spcBef>
          <a:spcPct val="20000"/>
        </a:spcBef>
        <a:spcAft>
          <a:spcPct val="0"/>
        </a:spcAft>
        <a:buFont typeface="Arial" panose="020B0604020202020204" pitchFamily="34" charset="0"/>
        <a:buChar char="»"/>
        <a:defRPr sz="2000">
          <a:solidFill>
            <a:srgbClr val="716F70"/>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矩形 1"/>
          <p:cNvSpPr>
            <a:spLocks noChangeArrowheads="1"/>
          </p:cNvSpPr>
          <p:nvPr/>
        </p:nvSpPr>
        <p:spPr bwMode="auto">
          <a:xfrm>
            <a:off x="0" y="0"/>
            <a:ext cx="9153525" cy="540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smtClean="0">
              <a:ln>
                <a:noFill/>
              </a:ln>
              <a:solidFill>
                <a:srgbClr val="FFFFFF"/>
              </a:solidFill>
              <a:effectLst/>
              <a:uLnTx/>
              <a:uFillTx/>
              <a:latin typeface="Franklin Gothic Medium" panose="020B0603020102020204" pitchFamily="34" charset="0"/>
              <a:ea typeface="微软雅黑" panose="020B0503020204020204" pitchFamily="34" charset="-122"/>
              <a:cs typeface="+mn-cs"/>
            </a:endParaRPr>
          </a:p>
        </p:txBody>
      </p:sp>
      <p:sp>
        <p:nvSpPr>
          <p:cNvPr id="17411" name="日期占位符 3"/>
          <p:cNvSpPr>
            <a:spLocks noGrp="1" noChangeArrowheads="1"/>
          </p:cNvSpPr>
          <p:nvPr>
            <p:ph type="dt" sz="half" idx="2"/>
          </p:nvPr>
        </p:nvSpPr>
        <p:spPr bwMode="auto">
          <a:xfrm>
            <a:off x="457200" y="4657725"/>
            <a:ext cx="2133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sz="1200" smtClean="0">
                <a:solidFill>
                  <a:srgbClr val="898989"/>
                </a:solidFill>
                <a:ea typeface="+mn-ea"/>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17412" name="页脚占位符 4"/>
          <p:cNvSpPr>
            <a:spLocks noGrp="1" noChangeArrowheads="1"/>
          </p:cNvSpPr>
          <p:nvPr>
            <p:ph type="ftr" sz="quarter" idx="3"/>
          </p:nvPr>
        </p:nvSpPr>
        <p:spPr bwMode="auto">
          <a:xfrm>
            <a:off x="3124200" y="4657725"/>
            <a:ext cx="2895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a:defRPr sz="1200" smtClean="0">
                <a:solidFill>
                  <a:srgbClr val="898989"/>
                </a:solidFill>
                <a:ea typeface="+mn-ea"/>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17413" name="灯片编号占位符 5"/>
          <p:cNvSpPr>
            <a:spLocks noGrp="1" noChangeArrowheads="1"/>
          </p:cNvSpPr>
          <p:nvPr>
            <p:ph type="sldNum" sz="quarter" idx="4"/>
          </p:nvPr>
        </p:nvSpPr>
        <p:spPr bwMode="auto">
          <a:xfrm>
            <a:off x="6553200" y="4657725"/>
            <a:ext cx="2133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r">
              <a:defRPr sz="1200">
                <a:solidFill>
                  <a:srgbClr val="898989"/>
                </a:solidFill>
                <a:ea typeface="微软雅黑" panose="020B0503020204020204" pitchFamily="34" charset="-122"/>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AEB0C20B-4C13-412A-9067-3C0A9E7DDCF4}" type="slidenum">
              <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rPr>
              <a:t>‹#›</a:t>
            </a:fld>
            <a:endPar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endParaRPr>
          </a:p>
        </p:txBody>
      </p:sp>
    </p:spTree>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transition>
    <p:fade/>
  </p:transition>
  <p:hf sldNum="0" hdr="0" ftr="0" dt="0"/>
  <p:txStyles>
    <p:titleStyle>
      <a:lvl1pPr algn="l" rtl="0" eaLnBrk="0" fontAlgn="base" hangingPunct="0">
        <a:spcBef>
          <a:spcPct val="0"/>
        </a:spcBef>
        <a:spcAft>
          <a:spcPct val="0"/>
        </a:spcAft>
        <a:defRPr sz="2800" b="1">
          <a:solidFill>
            <a:srgbClr val="716F70"/>
          </a:solidFill>
          <a:latin typeface="+mj-lt"/>
          <a:ea typeface="+mj-ea"/>
          <a:cs typeface="+mj-cs"/>
        </a:defRPr>
      </a:lvl1pPr>
      <a:lvl2pPr algn="l" rtl="0" eaLnBrk="0" fontAlgn="base" hangingPunct="0">
        <a:spcBef>
          <a:spcPct val="0"/>
        </a:spcBef>
        <a:spcAft>
          <a:spcPct val="0"/>
        </a:spcAft>
        <a:defRPr sz="2800" b="1">
          <a:solidFill>
            <a:srgbClr val="716F70"/>
          </a:solidFill>
          <a:latin typeface="微软雅黑" panose="020B0503020204020204" pitchFamily="34" charset="-122"/>
          <a:ea typeface="微软雅黑" panose="020B0503020204020204" pitchFamily="34" charset="-122"/>
        </a:defRPr>
      </a:lvl2pPr>
      <a:lvl3pPr algn="l" rtl="0" eaLnBrk="0" fontAlgn="base" hangingPunct="0">
        <a:spcBef>
          <a:spcPct val="0"/>
        </a:spcBef>
        <a:spcAft>
          <a:spcPct val="0"/>
        </a:spcAft>
        <a:defRPr sz="2800" b="1">
          <a:solidFill>
            <a:srgbClr val="716F70"/>
          </a:solidFill>
          <a:latin typeface="微软雅黑" panose="020B0503020204020204" pitchFamily="34" charset="-122"/>
          <a:ea typeface="微软雅黑" panose="020B0503020204020204" pitchFamily="34" charset="-122"/>
        </a:defRPr>
      </a:lvl3pPr>
      <a:lvl4pPr algn="l" rtl="0" eaLnBrk="0" fontAlgn="base" hangingPunct="0">
        <a:spcBef>
          <a:spcPct val="0"/>
        </a:spcBef>
        <a:spcAft>
          <a:spcPct val="0"/>
        </a:spcAft>
        <a:defRPr sz="2800" b="1">
          <a:solidFill>
            <a:srgbClr val="716F70"/>
          </a:solidFill>
          <a:latin typeface="微软雅黑" panose="020B0503020204020204" pitchFamily="34" charset="-122"/>
          <a:ea typeface="微软雅黑" panose="020B0503020204020204" pitchFamily="34" charset="-122"/>
        </a:defRPr>
      </a:lvl4pPr>
      <a:lvl5pPr algn="l" rtl="0" eaLnBrk="0" fontAlgn="base" hangingPunct="0">
        <a:spcBef>
          <a:spcPct val="0"/>
        </a:spcBef>
        <a:spcAft>
          <a:spcPct val="0"/>
        </a:spcAft>
        <a:defRPr sz="2800" b="1">
          <a:solidFill>
            <a:srgbClr val="716F70"/>
          </a:solidFill>
          <a:latin typeface="微软雅黑" panose="020B0503020204020204" pitchFamily="34" charset="-122"/>
          <a:ea typeface="微软雅黑" panose="020B0503020204020204" pitchFamily="34" charset="-122"/>
        </a:defRPr>
      </a:lvl5pPr>
      <a:lvl6pPr marL="457200" algn="l" rtl="0" eaLnBrk="0" fontAlgn="base" hangingPunct="0">
        <a:spcBef>
          <a:spcPct val="0"/>
        </a:spcBef>
        <a:spcAft>
          <a:spcPct val="0"/>
        </a:spcAft>
        <a:defRPr sz="2800" b="1">
          <a:solidFill>
            <a:srgbClr val="716F70"/>
          </a:solidFill>
          <a:latin typeface="微软雅黑" panose="020B0503020204020204" pitchFamily="34" charset="-122"/>
          <a:ea typeface="微软雅黑" panose="020B0503020204020204" pitchFamily="34" charset="-122"/>
        </a:defRPr>
      </a:lvl6pPr>
      <a:lvl7pPr marL="914400" algn="l" rtl="0" eaLnBrk="0" fontAlgn="base" hangingPunct="0">
        <a:spcBef>
          <a:spcPct val="0"/>
        </a:spcBef>
        <a:spcAft>
          <a:spcPct val="0"/>
        </a:spcAft>
        <a:defRPr sz="2800" b="1">
          <a:solidFill>
            <a:srgbClr val="716F70"/>
          </a:solidFill>
          <a:latin typeface="微软雅黑" panose="020B0503020204020204" pitchFamily="34" charset="-122"/>
          <a:ea typeface="微软雅黑" panose="020B0503020204020204" pitchFamily="34" charset="-122"/>
        </a:defRPr>
      </a:lvl7pPr>
      <a:lvl8pPr marL="1371600" algn="l" rtl="0" eaLnBrk="0" fontAlgn="base" hangingPunct="0">
        <a:spcBef>
          <a:spcPct val="0"/>
        </a:spcBef>
        <a:spcAft>
          <a:spcPct val="0"/>
        </a:spcAft>
        <a:defRPr sz="2800" b="1">
          <a:solidFill>
            <a:srgbClr val="716F70"/>
          </a:solidFill>
          <a:latin typeface="微软雅黑" panose="020B0503020204020204" pitchFamily="34" charset="-122"/>
          <a:ea typeface="微软雅黑" panose="020B0503020204020204" pitchFamily="34" charset="-122"/>
        </a:defRPr>
      </a:lvl8pPr>
      <a:lvl9pPr marL="1828800" algn="l" rtl="0" eaLnBrk="0" fontAlgn="base" hangingPunct="0">
        <a:spcBef>
          <a:spcPct val="0"/>
        </a:spcBef>
        <a:spcAft>
          <a:spcPct val="0"/>
        </a:spcAft>
        <a:defRPr sz="2800" b="1">
          <a:solidFill>
            <a:srgbClr val="716F70"/>
          </a:solidFill>
          <a:latin typeface="微软雅黑" panose="020B0503020204020204" pitchFamily="34" charset="-122"/>
          <a:ea typeface="微软雅黑" panose="020B0503020204020204" pitchFamily="34"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2800">
          <a:solidFill>
            <a:srgbClr val="716F70"/>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400">
          <a:solidFill>
            <a:srgbClr val="716F70"/>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000">
          <a:solidFill>
            <a:srgbClr val="716F70"/>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a:solidFill>
            <a:srgbClr val="716F70"/>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a:solidFill>
            <a:srgbClr val="716F70"/>
          </a:solidFill>
          <a:latin typeface="+mn-lt"/>
          <a:ea typeface="+mn-ea"/>
        </a:defRPr>
      </a:lvl5pPr>
      <a:lvl6pPr marL="2514600" indent="-228600" algn="l" rtl="0" eaLnBrk="0" fontAlgn="base" hangingPunct="0">
        <a:spcBef>
          <a:spcPct val="20000"/>
        </a:spcBef>
        <a:spcAft>
          <a:spcPct val="0"/>
        </a:spcAft>
        <a:buFont typeface="Arial" panose="020B0604020202020204" pitchFamily="34" charset="0"/>
        <a:buChar char="»"/>
        <a:defRPr sz="2000">
          <a:solidFill>
            <a:srgbClr val="716F70"/>
          </a:solidFill>
          <a:latin typeface="+mn-lt"/>
          <a:ea typeface="+mn-ea"/>
        </a:defRPr>
      </a:lvl6pPr>
      <a:lvl7pPr marL="2971800" indent="-228600" algn="l" rtl="0" eaLnBrk="0" fontAlgn="base" hangingPunct="0">
        <a:spcBef>
          <a:spcPct val="20000"/>
        </a:spcBef>
        <a:spcAft>
          <a:spcPct val="0"/>
        </a:spcAft>
        <a:buFont typeface="Arial" panose="020B0604020202020204" pitchFamily="34" charset="0"/>
        <a:buChar char="»"/>
        <a:defRPr sz="2000">
          <a:solidFill>
            <a:srgbClr val="716F70"/>
          </a:solidFill>
          <a:latin typeface="+mn-lt"/>
          <a:ea typeface="+mn-ea"/>
        </a:defRPr>
      </a:lvl7pPr>
      <a:lvl8pPr marL="3429000" indent="-228600" algn="l" rtl="0" eaLnBrk="0" fontAlgn="base" hangingPunct="0">
        <a:spcBef>
          <a:spcPct val="20000"/>
        </a:spcBef>
        <a:spcAft>
          <a:spcPct val="0"/>
        </a:spcAft>
        <a:buFont typeface="Arial" panose="020B0604020202020204" pitchFamily="34" charset="0"/>
        <a:buChar char="»"/>
        <a:defRPr sz="2000">
          <a:solidFill>
            <a:srgbClr val="716F70"/>
          </a:solidFill>
          <a:latin typeface="+mn-lt"/>
          <a:ea typeface="+mn-ea"/>
        </a:defRPr>
      </a:lvl8pPr>
      <a:lvl9pPr marL="3886200" indent="-228600" algn="l" rtl="0" eaLnBrk="0" fontAlgn="base" hangingPunct="0">
        <a:spcBef>
          <a:spcPct val="20000"/>
        </a:spcBef>
        <a:spcAft>
          <a:spcPct val="0"/>
        </a:spcAft>
        <a:buFont typeface="Arial" panose="020B0604020202020204" pitchFamily="34" charset="0"/>
        <a:buChar char="»"/>
        <a:defRPr sz="2000">
          <a:solidFill>
            <a:srgbClr val="716F70"/>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434" name="矩形 1"/>
          <p:cNvSpPr>
            <a:spLocks noChangeArrowheads="1"/>
          </p:cNvSpPr>
          <p:nvPr/>
        </p:nvSpPr>
        <p:spPr bwMode="auto">
          <a:xfrm>
            <a:off x="0" y="0"/>
            <a:ext cx="9153525" cy="540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smtClean="0">
              <a:ln>
                <a:noFill/>
              </a:ln>
              <a:solidFill>
                <a:srgbClr val="FFFFFF"/>
              </a:solidFill>
              <a:effectLst/>
              <a:uLnTx/>
              <a:uFillTx/>
              <a:latin typeface="Franklin Gothic Medium" panose="020B0603020102020204" pitchFamily="34" charset="0"/>
              <a:ea typeface="微软雅黑" panose="020B0503020204020204" pitchFamily="34" charset="-122"/>
              <a:cs typeface="+mn-cs"/>
            </a:endParaRPr>
          </a:p>
        </p:txBody>
      </p:sp>
      <p:sp>
        <p:nvSpPr>
          <p:cNvPr id="18435" name="日期占位符 3"/>
          <p:cNvSpPr>
            <a:spLocks noGrp="1" noChangeArrowheads="1"/>
          </p:cNvSpPr>
          <p:nvPr>
            <p:ph type="dt" sz="half" idx="2"/>
          </p:nvPr>
        </p:nvSpPr>
        <p:spPr bwMode="auto">
          <a:xfrm>
            <a:off x="457200" y="4657725"/>
            <a:ext cx="2133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sz="1200" smtClean="0">
                <a:solidFill>
                  <a:srgbClr val="898989"/>
                </a:solidFill>
                <a:ea typeface="+mn-ea"/>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18436" name="页脚占位符 4"/>
          <p:cNvSpPr>
            <a:spLocks noGrp="1" noChangeArrowheads="1"/>
          </p:cNvSpPr>
          <p:nvPr>
            <p:ph type="ftr" sz="quarter" idx="3"/>
          </p:nvPr>
        </p:nvSpPr>
        <p:spPr bwMode="auto">
          <a:xfrm>
            <a:off x="3124200" y="4657725"/>
            <a:ext cx="2895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a:defRPr sz="1200" smtClean="0">
                <a:solidFill>
                  <a:srgbClr val="898989"/>
                </a:solidFill>
                <a:ea typeface="+mn-ea"/>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18437" name="灯片编号占位符 5"/>
          <p:cNvSpPr>
            <a:spLocks noGrp="1" noChangeArrowheads="1"/>
          </p:cNvSpPr>
          <p:nvPr>
            <p:ph type="sldNum" sz="quarter" idx="4"/>
          </p:nvPr>
        </p:nvSpPr>
        <p:spPr bwMode="auto">
          <a:xfrm>
            <a:off x="6553200" y="4657725"/>
            <a:ext cx="2133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r">
              <a:defRPr sz="1200">
                <a:solidFill>
                  <a:srgbClr val="898989"/>
                </a:solidFill>
                <a:ea typeface="微软雅黑" panose="020B0503020204020204" pitchFamily="34" charset="-122"/>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DA502807-01FC-4EE8-B327-076C3215F709}" type="slidenum">
              <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rPr>
              <a:t>‹#›</a:t>
            </a:fld>
            <a:endPar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endParaRPr>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transition>
    <p:fade/>
  </p:transition>
  <p:hf sldNum="0" hdr="0" ftr="0" dt="0"/>
  <p:txStyles>
    <p:titleStyle>
      <a:lvl1pPr algn="l" rtl="0" eaLnBrk="0" fontAlgn="base" hangingPunct="0">
        <a:spcBef>
          <a:spcPct val="0"/>
        </a:spcBef>
        <a:spcAft>
          <a:spcPct val="0"/>
        </a:spcAft>
        <a:defRPr sz="2800" b="1">
          <a:solidFill>
            <a:srgbClr val="716F70"/>
          </a:solidFill>
          <a:latin typeface="+mj-lt"/>
          <a:ea typeface="+mj-ea"/>
          <a:cs typeface="+mj-cs"/>
        </a:defRPr>
      </a:lvl1pPr>
      <a:lvl2pPr algn="l" rtl="0" eaLnBrk="0" fontAlgn="base" hangingPunct="0">
        <a:spcBef>
          <a:spcPct val="0"/>
        </a:spcBef>
        <a:spcAft>
          <a:spcPct val="0"/>
        </a:spcAft>
        <a:defRPr sz="2800" b="1">
          <a:solidFill>
            <a:srgbClr val="716F70"/>
          </a:solidFill>
          <a:latin typeface="微软雅黑" panose="020B0503020204020204" pitchFamily="34" charset="-122"/>
          <a:ea typeface="微软雅黑" panose="020B0503020204020204" pitchFamily="34" charset="-122"/>
        </a:defRPr>
      </a:lvl2pPr>
      <a:lvl3pPr algn="l" rtl="0" eaLnBrk="0" fontAlgn="base" hangingPunct="0">
        <a:spcBef>
          <a:spcPct val="0"/>
        </a:spcBef>
        <a:spcAft>
          <a:spcPct val="0"/>
        </a:spcAft>
        <a:defRPr sz="2800" b="1">
          <a:solidFill>
            <a:srgbClr val="716F70"/>
          </a:solidFill>
          <a:latin typeface="微软雅黑" panose="020B0503020204020204" pitchFamily="34" charset="-122"/>
          <a:ea typeface="微软雅黑" panose="020B0503020204020204" pitchFamily="34" charset="-122"/>
        </a:defRPr>
      </a:lvl3pPr>
      <a:lvl4pPr algn="l" rtl="0" eaLnBrk="0" fontAlgn="base" hangingPunct="0">
        <a:spcBef>
          <a:spcPct val="0"/>
        </a:spcBef>
        <a:spcAft>
          <a:spcPct val="0"/>
        </a:spcAft>
        <a:defRPr sz="2800" b="1">
          <a:solidFill>
            <a:srgbClr val="716F70"/>
          </a:solidFill>
          <a:latin typeface="微软雅黑" panose="020B0503020204020204" pitchFamily="34" charset="-122"/>
          <a:ea typeface="微软雅黑" panose="020B0503020204020204" pitchFamily="34" charset="-122"/>
        </a:defRPr>
      </a:lvl4pPr>
      <a:lvl5pPr algn="l" rtl="0" eaLnBrk="0" fontAlgn="base" hangingPunct="0">
        <a:spcBef>
          <a:spcPct val="0"/>
        </a:spcBef>
        <a:spcAft>
          <a:spcPct val="0"/>
        </a:spcAft>
        <a:defRPr sz="2800" b="1">
          <a:solidFill>
            <a:srgbClr val="716F70"/>
          </a:solidFill>
          <a:latin typeface="微软雅黑" panose="020B0503020204020204" pitchFamily="34" charset="-122"/>
          <a:ea typeface="微软雅黑" panose="020B0503020204020204" pitchFamily="34" charset="-122"/>
        </a:defRPr>
      </a:lvl5pPr>
      <a:lvl6pPr marL="457200" algn="l" rtl="0" eaLnBrk="0" fontAlgn="base" hangingPunct="0">
        <a:spcBef>
          <a:spcPct val="0"/>
        </a:spcBef>
        <a:spcAft>
          <a:spcPct val="0"/>
        </a:spcAft>
        <a:defRPr sz="2800" b="1">
          <a:solidFill>
            <a:srgbClr val="716F70"/>
          </a:solidFill>
          <a:latin typeface="微软雅黑" panose="020B0503020204020204" pitchFamily="34" charset="-122"/>
          <a:ea typeface="微软雅黑" panose="020B0503020204020204" pitchFamily="34" charset="-122"/>
        </a:defRPr>
      </a:lvl6pPr>
      <a:lvl7pPr marL="914400" algn="l" rtl="0" eaLnBrk="0" fontAlgn="base" hangingPunct="0">
        <a:spcBef>
          <a:spcPct val="0"/>
        </a:spcBef>
        <a:spcAft>
          <a:spcPct val="0"/>
        </a:spcAft>
        <a:defRPr sz="2800" b="1">
          <a:solidFill>
            <a:srgbClr val="716F70"/>
          </a:solidFill>
          <a:latin typeface="微软雅黑" panose="020B0503020204020204" pitchFamily="34" charset="-122"/>
          <a:ea typeface="微软雅黑" panose="020B0503020204020204" pitchFamily="34" charset="-122"/>
        </a:defRPr>
      </a:lvl7pPr>
      <a:lvl8pPr marL="1371600" algn="l" rtl="0" eaLnBrk="0" fontAlgn="base" hangingPunct="0">
        <a:spcBef>
          <a:spcPct val="0"/>
        </a:spcBef>
        <a:spcAft>
          <a:spcPct val="0"/>
        </a:spcAft>
        <a:defRPr sz="2800" b="1">
          <a:solidFill>
            <a:srgbClr val="716F70"/>
          </a:solidFill>
          <a:latin typeface="微软雅黑" panose="020B0503020204020204" pitchFamily="34" charset="-122"/>
          <a:ea typeface="微软雅黑" panose="020B0503020204020204" pitchFamily="34" charset="-122"/>
        </a:defRPr>
      </a:lvl8pPr>
      <a:lvl9pPr marL="1828800" algn="l" rtl="0" eaLnBrk="0" fontAlgn="base" hangingPunct="0">
        <a:spcBef>
          <a:spcPct val="0"/>
        </a:spcBef>
        <a:spcAft>
          <a:spcPct val="0"/>
        </a:spcAft>
        <a:defRPr sz="2800" b="1">
          <a:solidFill>
            <a:srgbClr val="716F70"/>
          </a:solidFill>
          <a:latin typeface="微软雅黑" panose="020B0503020204020204" pitchFamily="34" charset="-122"/>
          <a:ea typeface="微软雅黑" panose="020B0503020204020204" pitchFamily="34"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2800">
          <a:solidFill>
            <a:srgbClr val="716F70"/>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400">
          <a:solidFill>
            <a:srgbClr val="716F70"/>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000">
          <a:solidFill>
            <a:srgbClr val="716F70"/>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a:solidFill>
            <a:srgbClr val="716F70"/>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a:solidFill>
            <a:srgbClr val="716F70"/>
          </a:solidFill>
          <a:latin typeface="+mn-lt"/>
          <a:ea typeface="+mn-ea"/>
        </a:defRPr>
      </a:lvl5pPr>
      <a:lvl6pPr marL="2514600" indent="-228600" algn="l" rtl="0" eaLnBrk="0" fontAlgn="base" hangingPunct="0">
        <a:spcBef>
          <a:spcPct val="20000"/>
        </a:spcBef>
        <a:spcAft>
          <a:spcPct val="0"/>
        </a:spcAft>
        <a:buFont typeface="Arial" panose="020B0604020202020204" pitchFamily="34" charset="0"/>
        <a:buChar char="»"/>
        <a:defRPr sz="2000">
          <a:solidFill>
            <a:srgbClr val="716F70"/>
          </a:solidFill>
          <a:latin typeface="+mn-lt"/>
          <a:ea typeface="+mn-ea"/>
        </a:defRPr>
      </a:lvl6pPr>
      <a:lvl7pPr marL="2971800" indent="-228600" algn="l" rtl="0" eaLnBrk="0" fontAlgn="base" hangingPunct="0">
        <a:spcBef>
          <a:spcPct val="20000"/>
        </a:spcBef>
        <a:spcAft>
          <a:spcPct val="0"/>
        </a:spcAft>
        <a:buFont typeface="Arial" panose="020B0604020202020204" pitchFamily="34" charset="0"/>
        <a:buChar char="»"/>
        <a:defRPr sz="2000">
          <a:solidFill>
            <a:srgbClr val="716F70"/>
          </a:solidFill>
          <a:latin typeface="+mn-lt"/>
          <a:ea typeface="+mn-ea"/>
        </a:defRPr>
      </a:lvl7pPr>
      <a:lvl8pPr marL="3429000" indent="-228600" algn="l" rtl="0" eaLnBrk="0" fontAlgn="base" hangingPunct="0">
        <a:spcBef>
          <a:spcPct val="20000"/>
        </a:spcBef>
        <a:spcAft>
          <a:spcPct val="0"/>
        </a:spcAft>
        <a:buFont typeface="Arial" panose="020B0604020202020204" pitchFamily="34" charset="0"/>
        <a:buChar char="»"/>
        <a:defRPr sz="2000">
          <a:solidFill>
            <a:srgbClr val="716F70"/>
          </a:solidFill>
          <a:latin typeface="+mn-lt"/>
          <a:ea typeface="+mn-ea"/>
        </a:defRPr>
      </a:lvl8pPr>
      <a:lvl9pPr marL="3886200" indent="-228600" algn="l" rtl="0" eaLnBrk="0" fontAlgn="base" hangingPunct="0">
        <a:spcBef>
          <a:spcPct val="20000"/>
        </a:spcBef>
        <a:spcAft>
          <a:spcPct val="0"/>
        </a:spcAft>
        <a:buFont typeface="Arial" panose="020B0604020202020204" pitchFamily="34" charset="0"/>
        <a:buChar char="»"/>
        <a:defRPr sz="2000">
          <a:solidFill>
            <a:srgbClr val="716F70"/>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58" name="矩形 1"/>
          <p:cNvSpPr>
            <a:spLocks noChangeArrowheads="1"/>
          </p:cNvSpPr>
          <p:nvPr/>
        </p:nvSpPr>
        <p:spPr bwMode="auto">
          <a:xfrm>
            <a:off x="0" y="0"/>
            <a:ext cx="9153525" cy="540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smtClean="0">
              <a:ln>
                <a:noFill/>
              </a:ln>
              <a:solidFill>
                <a:srgbClr val="FFFFFF"/>
              </a:solidFill>
              <a:effectLst/>
              <a:uLnTx/>
              <a:uFillTx/>
              <a:latin typeface="Franklin Gothic Medium" panose="020B0603020102020204" pitchFamily="34" charset="0"/>
              <a:ea typeface="微软雅黑" panose="020B0503020204020204" pitchFamily="34" charset="-122"/>
              <a:cs typeface="+mn-cs"/>
            </a:endParaRPr>
          </a:p>
        </p:txBody>
      </p:sp>
      <p:sp>
        <p:nvSpPr>
          <p:cNvPr id="19459" name="日期占位符 3"/>
          <p:cNvSpPr>
            <a:spLocks noGrp="1" noChangeArrowheads="1"/>
          </p:cNvSpPr>
          <p:nvPr>
            <p:ph type="dt" sz="half" idx="2"/>
          </p:nvPr>
        </p:nvSpPr>
        <p:spPr bwMode="auto">
          <a:xfrm>
            <a:off x="457200" y="4657725"/>
            <a:ext cx="2133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sz="1200" smtClean="0">
                <a:solidFill>
                  <a:srgbClr val="898989"/>
                </a:solidFill>
                <a:ea typeface="+mn-ea"/>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19460" name="页脚占位符 4"/>
          <p:cNvSpPr>
            <a:spLocks noGrp="1" noChangeArrowheads="1"/>
          </p:cNvSpPr>
          <p:nvPr>
            <p:ph type="ftr" sz="quarter" idx="3"/>
          </p:nvPr>
        </p:nvSpPr>
        <p:spPr bwMode="auto">
          <a:xfrm>
            <a:off x="3124200" y="4657725"/>
            <a:ext cx="2895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a:defRPr sz="1200" smtClean="0">
                <a:solidFill>
                  <a:srgbClr val="898989"/>
                </a:solidFill>
                <a:ea typeface="+mn-ea"/>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19461" name="灯片编号占位符 5"/>
          <p:cNvSpPr>
            <a:spLocks noGrp="1" noChangeArrowheads="1"/>
          </p:cNvSpPr>
          <p:nvPr>
            <p:ph type="sldNum" sz="quarter" idx="4"/>
          </p:nvPr>
        </p:nvSpPr>
        <p:spPr bwMode="auto">
          <a:xfrm>
            <a:off x="6553200" y="4657725"/>
            <a:ext cx="2133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r">
              <a:defRPr sz="1200">
                <a:solidFill>
                  <a:srgbClr val="898989"/>
                </a:solidFill>
                <a:ea typeface="微软雅黑" panose="020B0503020204020204" pitchFamily="34" charset="-122"/>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E4577974-FE9C-4223-B051-17092E1D6F5F}" type="slidenum">
              <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rPr>
              <a:t>‹#›</a:t>
            </a:fld>
            <a:endPar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endParaRPr>
          </a:p>
        </p:txBody>
      </p:sp>
    </p:spTree>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Lst>
  <p:transition>
    <p:fade/>
  </p:transition>
  <p:hf sldNum="0" hdr="0" ftr="0" dt="0"/>
  <p:txStyles>
    <p:titleStyle>
      <a:lvl1pPr algn="l" rtl="0" eaLnBrk="0" fontAlgn="base" hangingPunct="0">
        <a:spcBef>
          <a:spcPct val="0"/>
        </a:spcBef>
        <a:spcAft>
          <a:spcPct val="0"/>
        </a:spcAft>
        <a:defRPr sz="2800" b="1">
          <a:solidFill>
            <a:srgbClr val="716F70"/>
          </a:solidFill>
          <a:latin typeface="+mj-lt"/>
          <a:ea typeface="+mj-ea"/>
          <a:cs typeface="+mj-cs"/>
        </a:defRPr>
      </a:lvl1pPr>
      <a:lvl2pPr algn="l" rtl="0" eaLnBrk="0" fontAlgn="base" hangingPunct="0">
        <a:spcBef>
          <a:spcPct val="0"/>
        </a:spcBef>
        <a:spcAft>
          <a:spcPct val="0"/>
        </a:spcAft>
        <a:defRPr sz="2800" b="1">
          <a:solidFill>
            <a:srgbClr val="716F70"/>
          </a:solidFill>
          <a:latin typeface="微软雅黑" panose="020B0503020204020204" pitchFamily="34" charset="-122"/>
          <a:ea typeface="微软雅黑" panose="020B0503020204020204" pitchFamily="34" charset="-122"/>
        </a:defRPr>
      </a:lvl2pPr>
      <a:lvl3pPr algn="l" rtl="0" eaLnBrk="0" fontAlgn="base" hangingPunct="0">
        <a:spcBef>
          <a:spcPct val="0"/>
        </a:spcBef>
        <a:spcAft>
          <a:spcPct val="0"/>
        </a:spcAft>
        <a:defRPr sz="2800" b="1">
          <a:solidFill>
            <a:srgbClr val="716F70"/>
          </a:solidFill>
          <a:latin typeface="微软雅黑" panose="020B0503020204020204" pitchFamily="34" charset="-122"/>
          <a:ea typeface="微软雅黑" panose="020B0503020204020204" pitchFamily="34" charset="-122"/>
        </a:defRPr>
      </a:lvl3pPr>
      <a:lvl4pPr algn="l" rtl="0" eaLnBrk="0" fontAlgn="base" hangingPunct="0">
        <a:spcBef>
          <a:spcPct val="0"/>
        </a:spcBef>
        <a:spcAft>
          <a:spcPct val="0"/>
        </a:spcAft>
        <a:defRPr sz="2800" b="1">
          <a:solidFill>
            <a:srgbClr val="716F70"/>
          </a:solidFill>
          <a:latin typeface="微软雅黑" panose="020B0503020204020204" pitchFamily="34" charset="-122"/>
          <a:ea typeface="微软雅黑" panose="020B0503020204020204" pitchFamily="34" charset="-122"/>
        </a:defRPr>
      </a:lvl4pPr>
      <a:lvl5pPr algn="l" rtl="0" eaLnBrk="0" fontAlgn="base" hangingPunct="0">
        <a:spcBef>
          <a:spcPct val="0"/>
        </a:spcBef>
        <a:spcAft>
          <a:spcPct val="0"/>
        </a:spcAft>
        <a:defRPr sz="2800" b="1">
          <a:solidFill>
            <a:srgbClr val="716F70"/>
          </a:solidFill>
          <a:latin typeface="微软雅黑" panose="020B0503020204020204" pitchFamily="34" charset="-122"/>
          <a:ea typeface="微软雅黑" panose="020B0503020204020204" pitchFamily="34" charset="-122"/>
        </a:defRPr>
      </a:lvl5pPr>
      <a:lvl6pPr marL="457200" algn="l" rtl="0" eaLnBrk="0" fontAlgn="base" hangingPunct="0">
        <a:spcBef>
          <a:spcPct val="0"/>
        </a:spcBef>
        <a:spcAft>
          <a:spcPct val="0"/>
        </a:spcAft>
        <a:defRPr sz="2800" b="1">
          <a:solidFill>
            <a:srgbClr val="716F70"/>
          </a:solidFill>
          <a:latin typeface="微软雅黑" panose="020B0503020204020204" pitchFamily="34" charset="-122"/>
          <a:ea typeface="微软雅黑" panose="020B0503020204020204" pitchFamily="34" charset="-122"/>
        </a:defRPr>
      </a:lvl6pPr>
      <a:lvl7pPr marL="914400" algn="l" rtl="0" eaLnBrk="0" fontAlgn="base" hangingPunct="0">
        <a:spcBef>
          <a:spcPct val="0"/>
        </a:spcBef>
        <a:spcAft>
          <a:spcPct val="0"/>
        </a:spcAft>
        <a:defRPr sz="2800" b="1">
          <a:solidFill>
            <a:srgbClr val="716F70"/>
          </a:solidFill>
          <a:latin typeface="微软雅黑" panose="020B0503020204020204" pitchFamily="34" charset="-122"/>
          <a:ea typeface="微软雅黑" panose="020B0503020204020204" pitchFamily="34" charset="-122"/>
        </a:defRPr>
      </a:lvl7pPr>
      <a:lvl8pPr marL="1371600" algn="l" rtl="0" eaLnBrk="0" fontAlgn="base" hangingPunct="0">
        <a:spcBef>
          <a:spcPct val="0"/>
        </a:spcBef>
        <a:spcAft>
          <a:spcPct val="0"/>
        </a:spcAft>
        <a:defRPr sz="2800" b="1">
          <a:solidFill>
            <a:srgbClr val="716F70"/>
          </a:solidFill>
          <a:latin typeface="微软雅黑" panose="020B0503020204020204" pitchFamily="34" charset="-122"/>
          <a:ea typeface="微软雅黑" panose="020B0503020204020204" pitchFamily="34" charset="-122"/>
        </a:defRPr>
      </a:lvl8pPr>
      <a:lvl9pPr marL="1828800" algn="l" rtl="0" eaLnBrk="0" fontAlgn="base" hangingPunct="0">
        <a:spcBef>
          <a:spcPct val="0"/>
        </a:spcBef>
        <a:spcAft>
          <a:spcPct val="0"/>
        </a:spcAft>
        <a:defRPr sz="2800" b="1">
          <a:solidFill>
            <a:srgbClr val="716F70"/>
          </a:solidFill>
          <a:latin typeface="微软雅黑" panose="020B0503020204020204" pitchFamily="34" charset="-122"/>
          <a:ea typeface="微软雅黑" panose="020B0503020204020204" pitchFamily="34"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2800">
          <a:solidFill>
            <a:srgbClr val="716F70"/>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400">
          <a:solidFill>
            <a:srgbClr val="716F70"/>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000">
          <a:solidFill>
            <a:srgbClr val="716F70"/>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a:solidFill>
            <a:srgbClr val="716F70"/>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a:solidFill>
            <a:srgbClr val="716F70"/>
          </a:solidFill>
          <a:latin typeface="+mn-lt"/>
          <a:ea typeface="+mn-ea"/>
        </a:defRPr>
      </a:lvl5pPr>
      <a:lvl6pPr marL="2514600" indent="-228600" algn="l" rtl="0" eaLnBrk="0" fontAlgn="base" hangingPunct="0">
        <a:spcBef>
          <a:spcPct val="20000"/>
        </a:spcBef>
        <a:spcAft>
          <a:spcPct val="0"/>
        </a:spcAft>
        <a:buFont typeface="Arial" panose="020B0604020202020204" pitchFamily="34" charset="0"/>
        <a:buChar char="»"/>
        <a:defRPr sz="2000">
          <a:solidFill>
            <a:srgbClr val="716F70"/>
          </a:solidFill>
          <a:latin typeface="+mn-lt"/>
          <a:ea typeface="+mn-ea"/>
        </a:defRPr>
      </a:lvl6pPr>
      <a:lvl7pPr marL="2971800" indent="-228600" algn="l" rtl="0" eaLnBrk="0" fontAlgn="base" hangingPunct="0">
        <a:spcBef>
          <a:spcPct val="20000"/>
        </a:spcBef>
        <a:spcAft>
          <a:spcPct val="0"/>
        </a:spcAft>
        <a:buFont typeface="Arial" panose="020B0604020202020204" pitchFamily="34" charset="0"/>
        <a:buChar char="»"/>
        <a:defRPr sz="2000">
          <a:solidFill>
            <a:srgbClr val="716F70"/>
          </a:solidFill>
          <a:latin typeface="+mn-lt"/>
          <a:ea typeface="+mn-ea"/>
        </a:defRPr>
      </a:lvl7pPr>
      <a:lvl8pPr marL="3429000" indent="-228600" algn="l" rtl="0" eaLnBrk="0" fontAlgn="base" hangingPunct="0">
        <a:spcBef>
          <a:spcPct val="20000"/>
        </a:spcBef>
        <a:spcAft>
          <a:spcPct val="0"/>
        </a:spcAft>
        <a:buFont typeface="Arial" panose="020B0604020202020204" pitchFamily="34" charset="0"/>
        <a:buChar char="»"/>
        <a:defRPr sz="2000">
          <a:solidFill>
            <a:srgbClr val="716F70"/>
          </a:solidFill>
          <a:latin typeface="+mn-lt"/>
          <a:ea typeface="+mn-ea"/>
        </a:defRPr>
      </a:lvl8pPr>
      <a:lvl9pPr marL="3886200" indent="-228600" algn="l" rtl="0" eaLnBrk="0" fontAlgn="base" hangingPunct="0">
        <a:spcBef>
          <a:spcPct val="20000"/>
        </a:spcBef>
        <a:spcAft>
          <a:spcPct val="0"/>
        </a:spcAft>
        <a:buFont typeface="Arial" panose="020B0604020202020204" pitchFamily="34" charset="0"/>
        <a:buChar char="»"/>
        <a:defRPr sz="2000">
          <a:solidFill>
            <a:srgbClr val="716F70"/>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482" name="矩形 1"/>
          <p:cNvSpPr>
            <a:spLocks noChangeArrowheads="1"/>
          </p:cNvSpPr>
          <p:nvPr/>
        </p:nvSpPr>
        <p:spPr bwMode="auto">
          <a:xfrm>
            <a:off x="0" y="0"/>
            <a:ext cx="9153525" cy="540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smtClean="0">
              <a:ln>
                <a:noFill/>
              </a:ln>
              <a:solidFill>
                <a:srgbClr val="FFFFFF"/>
              </a:solidFill>
              <a:effectLst/>
              <a:uLnTx/>
              <a:uFillTx/>
              <a:latin typeface="Franklin Gothic Medium" panose="020B0603020102020204" pitchFamily="34" charset="0"/>
              <a:ea typeface="微软雅黑" panose="020B0503020204020204" pitchFamily="34" charset="-122"/>
              <a:cs typeface="+mn-cs"/>
            </a:endParaRPr>
          </a:p>
        </p:txBody>
      </p:sp>
      <p:sp>
        <p:nvSpPr>
          <p:cNvPr id="20483" name="日期占位符 3"/>
          <p:cNvSpPr>
            <a:spLocks noGrp="1" noChangeArrowheads="1"/>
          </p:cNvSpPr>
          <p:nvPr>
            <p:ph type="dt" sz="half" idx="2"/>
          </p:nvPr>
        </p:nvSpPr>
        <p:spPr bwMode="auto">
          <a:xfrm>
            <a:off x="457200" y="4657725"/>
            <a:ext cx="2133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sz="1200" smtClean="0">
                <a:solidFill>
                  <a:srgbClr val="898989"/>
                </a:solidFill>
                <a:ea typeface="+mn-ea"/>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20484" name="页脚占位符 4"/>
          <p:cNvSpPr>
            <a:spLocks noGrp="1" noChangeArrowheads="1"/>
          </p:cNvSpPr>
          <p:nvPr>
            <p:ph type="ftr" sz="quarter" idx="3"/>
          </p:nvPr>
        </p:nvSpPr>
        <p:spPr bwMode="auto">
          <a:xfrm>
            <a:off x="3124200" y="4657725"/>
            <a:ext cx="2895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a:defRPr sz="1200" smtClean="0">
                <a:solidFill>
                  <a:srgbClr val="898989"/>
                </a:solidFill>
                <a:ea typeface="+mn-ea"/>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20485" name="灯片编号占位符 5"/>
          <p:cNvSpPr>
            <a:spLocks noGrp="1" noChangeArrowheads="1"/>
          </p:cNvSpPr>
          <p:nvPr>
            <p:ph type="sldNum" sz="quarter" idx="4"/>
          </p:nvPr>
        </p:nvSpPr>
        <p:spPr bwMode="auto">
          <a:xfrm>
            <a:off x="6553200" y="4657725"/>
            <a:ext cx="2133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r">
              <a:defRPr sz="1200">
                <a:solidFill>
                  <a:srgbClr val="898989"/>
                </a:solidFill>
                <a:ea typeface="微软雅黑" panose="020B0503020204020204" pitchFamily="34" charset="-122"/>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62928A40-36A8-46A1-A0FB-993D7F665912}" type="slidenum">
              <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rPr>
              <a:t>‹#›</a:t>
            </a:fld>
            <a:endPar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endParaRPr>
          </a:p>
        </p:txBody>
      </p:sp>
    </p:spTree>
  </p:cSld>
  <p:clrMap bg1="lt1" tx1="dk1" bg2="lt2" tx2="dk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69" r:id="rId5"/>
    <p:sldLayoutId id="2147483870" r:id="rId6"/>
    <p:sldLayoutId id="2147483871" r:id="rId7"/>
    <p:sldLayoutId id="2147483872" r:id="rId8"/>
    <p:sldLayoutId id="2147483873" r:id="rId9"/>
    <p:sldLayoutId id="2147483874" r:id="rId10"/>
    <p:sldLayoutId id="2147483875" r:id="rId11"/>
  </p:sldLayoutIdLst>
  <p:transition>
    <p:fade/>
  </p:transition>
  <p:hf sldNum="0" hdr="0" ftr="0" dt="0"/>
  <p:txStyles>
    <p:titleStyle>
      <a:lvl1pPr algn="l" rtl="0" eaLnBrk="0" fontAlgn="base" hangingPunct="0">
        <a:spcBef>
          <a:spcPct val="0"/>
        </a:spcBef>
        <a:spcAft>
          <a:spcPct val="0"/>
        </a:spcAft>
        <a:defRPr sz="2800" b="1">
          <a:solidFill>
            <a:srgbClr val="716F70"/>
          </a:solidFill>
          <a:latin typeface="+mj-lt"/>
          <a:ea typeface="+mj-ea"/>
          <a:cs typeface="+mj-cs"/>
        </a:defRPr>
      </a:lvl1pPr>
      <a:lvl2pPr algn="l" rtl="0" eaLnBrk="0" fontAlgn="base" hangingPunct="0">
        <a:spcBef>
          <a:spcPct val="0"/>
        </a:spcBef>
        <a:spcAft>
          <a:spcPct val="0"/>
        </a:spcAft>
        <a:defRPr sz="2800" b="1">
          <a:solidFill>
            <a:srgbClr val="716F70"/>
          </a:solidFill>
          <a:latin typeface="微软雅黑" panose="020B0503020204020204" pitchFamily="34" charset="-122"/>
          <a:ea typeface="微软雅黑" panose="020B0503020204020204" pitchFamily="34" charset="-122"/>
        </a:defRPr>
      </a:lvl2pPr>
      <a:lvl3pPr algn="l" rtl="0" eaLnBrk="0" fontAlgn="base" hangingPunct="0">
        <a:spcBef>
          <a:spcPct val="0"/>
        </a:spcBef>
        <a:spcAft>
          <a:spcPct val="0"/>
        </a:spcAft>
        <a:defRPr sz="2800" b="1">
          <a:solidFill>
            <a:srgbClr val="716F70"/>
          </a:solidFill>
          <a:latin typeface="微软雅黑" panose="020B0503020204020204" pitchFamily="34" charset="-122"/>
          <a:ea typeface="微软雅黑" panose="020B0503020204020204" pitchFamily="34" charset="-122"/>
        </a:defRPr>
      </a:lvl3pPr>
      <a:lvl4pPr algn="l" rtl="0" eaLnBrk="0" fontAlgn="base" hangingPunct="0">
        <a:spcBef>
          <a:spcPct val="0"/>
        </a:spcBef>
        <a:spcAft>
          <a:spcPct val="0"/>
        </a:spcAft>
        <a:defRPr sz="2800" b="1">
          <a:solidFill>
            <a:srgbClr val="716F70"/>
          </a:solidFill>
          <a:latin typeface="微软雅黑" panose="020B0503020204020204" pitchFamily="34" charset="-122"/>
          <a:ea typeface="微软雅黑" panose="020B0503020204020204" pitchFamily="34" charset="-122"/>
        </a:defRPr>
      </a:lvl4pPr>
      <a:lvl5pPr algn="l" rtl="0" eaLnBrk="0" fontAlgn="base" hangingPunct="0">
        <a:spcBef>
          <a:spcPct val="0"/>
        </a:spcBef>
        <a:spcAft>
          <a:spcPct val="0"/>
        </a:spcAft>
        <a:defRPr sz="2800" b="1">
          <a:solidFill>
            <a:srgbClr val="716F70"/>
          </a:solidFill>
          <a:latin typeface="微软雅黑" panose="020B0503020204020204" pitchFamily="34" charset="-122"/>
          <a:ea typeface="微软雅黑" panose="020B0503020204020204" pitchFamily="34" charset="-122"/>
        </a:defRPr>
      </a:lvl5pPr>
      <a:lvl6pPr marL="457200" algn="l" rtl="0" eaLnBrk="0" fontAlgn="base" hangingPunct="0">
        <a:spcBef>
          <a:spcPct val="0"/>
        </a:spcBef>
        <a:spcAft>
          <a:spcPct val="0"/>
        </a:spcAft>
        <a:defRPr sz="2800" b="1">
          <a:solidFill>
            <a:srgbClr val="716F70"/>
          </a:solidFill>
          <a:latin typeface="微软雅黑" panose="020B0503020204020204" pitchFamily="34" charset="-122"/>
          <a:ea typeface="微软雅黑" panose="020B0503020204020204" pitchFamily="34" charset="-122"/>
        </a:defRPr>
      </a:lvl6pPr>
      <a:lvl7pPr marL="914400" algn="l" rtl="0" eaLnBrk="0" fontAlgn="base" hangingPunct="0">
        <a:spcBef>
          <a:spcPct val="0"/>
        </a:spcBef>
        <a:spcAft>
          <a:spcPct val="0"/>
        </a:spcAft>
        <a:defRPr sz="2800" b="1">
          <a:solidFill>
            <a:srgbClr val="716F70"/>
          </a:solidFill>
          <a:latin typeface="微软雅黑" panose="020B0503020204020204" pitchFamily="34" charset="-122"/>
          <a:ea typeface="微软雅黑" panose="020B0503020204020204" pitchFamily="34" charset="-122"/>
        </a:defRPr>
      </a:lvl7pPr>
      <a:lvl8pPr marL="1371600" algn="l" rtl="0" eaLnBrk="0" fontAlgn="base" hangingPunct="0">
        <a:spcBef>
          <a:spcPct val="0"/>
        </a:spcBef>
        <a:spcAft>
          <a:spcPct val="0"/>
        </a:spcAft>
        <a:defRPr sz="2800" b="1">
          <a:solidFill>
            <a:srgbClr val="716F70"/>
          </a:solidFill>
          <a:latin typeface="微软雅黑" panose="020B0503020204020204" pitchFamily="34" charset="-122"/>
          <a:ea typeface="微软雅黑" panose="020B0503020204020204" pitchFamily="34" charset="-122"/>
        </a:defRPr>
      </a:lvl8pPr>
      <a:lvl9pPr marL="1828800" algn="l" rtl="0" eaLnBrk="0" fontAlgn="base" hangingPunct="0">
        <a:spcBef>
          <a:spcPct val="0"/>
        </a:spcBef>
        <a:spcAft>
          <a:spcPct val="0"/>
        </a:spcAft>
        <a:defRPr sz="2800" b="1">
          <a:solidFill>
            <a:srgbClr val="716F70"/>
          </a:solidFill>
          <a:latin typeface="微软雅黑" panose="020B0503020204020204" pitchFamily="34" charset="-122"/>
          <a:ea typeface="微软雅黑" panose="020B0503020204020204" pitchFamily="34"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2800">
          <a:solidFill>
            <a:srgbClr val="716F70"/>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400">
          <a:solidFill>
            <a:srgbClr val="716F70"/>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000">
          <a:solidFill>
            <a:srgbClr val="716F70"/>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a:solidFill>
            <a:srgbClr val="716F70"/>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a:solidFill>
            <a:srgbClr val="716F70"/>
          </a:solidFill>
          <a:latin typeface="+mn-lt"/>
          <a:ea typeface="+mn-ea"/>
        </a:defRPr>
      </a:lvl5pPr>
      <a:lvl6pPr marL="2514600" indent="-228600" algn="l" rtl="0" eaLnBrk="0" fontAlgn="base" hangingPunct="0">
        <a:spcBef>
          <a:spcPct val="20000"/>
        </a:spcBef>
        <a:spcAft>
          <a:spcPct val="0"/>
        </a:spcAft>
        <a:buFont typeface="Arial" panose="020B0604020202020204" pitchFamily="34" charset="0"/>
        <a:buChar char="»"/>
        <a:defRPr sz="2000">
          <a:solidFill>
            <a:srgbClr val="716F70"/>
          </a:solidFill>
          <a:latin typeface="+mn-lt"/>
          <a:ea typeface="+mn-ea"/>
        </a:defRPr>
      </a:lvl6pPr>
      <a:lvl7pPr marL="2971800" indent="-228600" algn="l" rtl="0" eaLnBrk="0" fontAlgn="base" hangingPunct="0">
        <a:spcBef>
          <a:spcPct val="20000"/>
        </a:spcBef>
        <a:spcAft>
          <a:spcPct val="0"/>
        </a:spcAft>
        <a:buFont typeface="Arial" panose="020B0604020202020204" pitchFamily="34" charset="0"/>
        <a:buChar char="»"/>
        <a:defRPr sz="2000">
          <a:solidFill>
            <a:srgbClr val="716F70"/>
          </a:solidFill>
          <a:latin typeface="+mn-lt"/>
          <a:ea typeface="+mn-ea"/>
        </a:defRPr>
      </a:lvl7pPr>
      <a:lvl8pPr marL="3429000" indent="-228600" algn="l" rtl="0" eaLnBrk="0" fontAlgn="base" hangingPunct="0">
        <a:spcBef>
          <a:spcPct val="20000"/>
        </a:spcBef>
        <a:spcAft>
          <a:spcPct val="0"/>
        </a:spcAft>
        <a:buFont typeface="Arial" panose="020B0604020202020204" pitchFamily="34" charset="0"/>
        <a:buChar char="»"/>
        <a:defRPr sz="2000">
          <a:solidFill>
            <a:srgbClr val="716F70"/>
          </a:solidFill>
          <a:latin typeface="+mn-lt"/>
          <a:ea typeface="+mn-ea"/>
        </a:defRPr>
      </a:lvl8pPr>
      <a:lvl9pPr marL="3886200" indent="-228600" algn="l" rtl="0" eaLnBrk="0" fontAlgn="base" hangingPunct="0">
        <a:spcBef>
          <a:spcPct val="20000"/>
        </a:spcBef>
        <a:spcAft>
          <a:spcPct val="0"/>
        </a:spcAft>
        <a:buFont typeface="Arial" panose="020B0604020202020204" pitchFamily="34" charset="0"/>
        <a:buChar char="»"/>
        <a:defRPr sz="2000">
          <a:solidFill>
            <a:srgbClr val="716F70"/>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矩形 1"/>
          <p:cNvSpPr>
            <a:spLocks noChangeArrowheads="1"/>
          </p:cNvSpPr>
          <p:nvPr/>
        </p:nvSpPr>
        <p:spPr bwMode="auto">
          <a:xfrm>
            <a:off x="0" y="0"/>
            <a:ext cx="9153525" cy="540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smtClean="0">
              <a:ln>
                <a:noFill/>
              </a:ln>
              <a:solidFill>
                <a:srgbClr val="FFFFFF"/>
              </a:solidFill>
              <a:effectLst/>
              <a:uLnTx/>
              <a:uFillTx/>
              <a:latin typeface="Franklin Gothic Medium" panose="020B0603020102020204" pitchFamily="34" charset="0"/>
              <a:ea typeface="微软雅黑" panose="020B0503020204020204" pitchFamily="34" charset="-122"/>
              <a:cs typeface="+mn-cs"/>
            </a:endParaRPr>
          </a:p>
        </p:txBody>
      </p:sp>
      <p:sp>
        <p:nvSpPr>
          <p:cNvPr id="3075" name="日期占位符 3"/>
          <p:cNvSpPr>
            <a:spLocks noGrp="1" noChangeArrowheads="1"/>
          </p:cNvSpPr>
          <p:nvPr>
            <p:ph type="dt" sz="half" idx="2"/>
          </p:nvPr>
        </p:nvSpPr>
        <p:spPr bwMode="auto">
          <a:xfrm>
            <a:off x="457200" y="4657725"/>
            <a:ext cx="2133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sz="1200" smtClean="0">
                <a:solidFill>
                  <a:srgbClr val="898989"/>
                </a:solidFill>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endParaRPr>
          </a:p>
        </p:txBody>
      </p:sp>
      <p:sp>
        <p:nvSpPr>
          <p:cNvPr id="3076" name="页脚占位符 4"/>
          <p:cNvSpPr>
            <a:spLocks noGrp="1" noChangeArrowheads="1"/>
          </p:cNvSpPr>
          <p:nvPr>
            <p:ph type="ftr" sz="quarter" idx="3"/>
          </p:nvPr>
        </p:nvSpPr>
        <p:spPr bwMode="auto">
          <a:xfrm>
            <a:off x="3124200" y="4657725"/>
            <a:ext cx="2895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a:defRPr sz="1200" smtClean="0">
                <a:solidFill>
                  <a:srgbClr val="898989"/>
                </a:solidFill>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endParaRPr>
          </a:p>
        </p:txBody>
      </p:sp>
      <p:sp>
        <p:nvSpPr>
          <p:cNvPr id="3077" name="灯片编号占位符 5"/>
          <p:cNvSpPr>
            <a:spLocks noGrp="1" noChangeArrowheads="1"/>
          </p:cNvSpPr>
          <p:nvPr>
            <p:ph type="sldNum" sz="quarter" idx="4"/>
          </p:nvPr>
        </p:nvSpPr>
        <p:spPr bwMode="auto">
          <a:xfrm>
            <a:off x="6553200" y="4657725"/>
            <a:ext cx="2133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r">
              <a:defRPr sz="1200">
                <a:solidFill>
                  <a:srgbClr val="898989"/>
                </a:solidFill>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45BA0FA9-6F4B-4864-BAFD-8C20A2B5E0E5}" type="slidenum">
              <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宋体" panose="02010600030101010101" pitchFamily="2" charset="-122"/>
                <a:cs typeface="+mn-cs"/>
              </a:rPr>
              <a:t>‹#›</a:t>
            </a:fld>
            <a:endPar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fade/>
  </p:transition>
  <p:hf sldNum="0" hdr="0" ftr="0" dt="0"/>
  <p:txStyles>
    <p:titleStyle>
      <a:lvl1pPr algn="l" rtl="0" eaLnBrk="0" fontAlgn="base" hangingPunct="0">
        <a:spcBef>
          <a:spcPct val="0"/>
        </a:spcBef>
        <a:spcAft>
          <a:spcPct val="0"/>
        </a:spcAft>
        <a:defRPr sz="2800" b="1">
          <a:solidFill>
            <a:srgbClr val="716F70"/>
          </a:solidFill>
          <a:latin typeface="+mj-lt"/>
          <a:ea typeface="+mj-ea"/>
          <a:cs typeface="+mj-cs"/>
        </a:defRPr>
      </a:lvl1pPr>
      <a:lvl2pPr algn="l" rtl="0" eaLnBrk="0" fontAlgn="base" hangingPunct="0">
        <a:spcBef>
          <a:spcPct val="0"/>
        </a:spcBef>
        <a:spcAft>
          <a:spcPct val="0"/>
        </a:spcAft>
        <a:defRPr sz="2800" b="1">
          <a:solidFill>
            <a:srgbClr val="716F70"/>
          </a:solidFill>
          <a:latin typeface="微软雅黑" panose="020B0503020204020204" pitchFamily="34" charset="-122"/>
          <a:ea typeface="微软雅黑" panose="020B0503020204020204" pitchFamily="34" charset="-122"/>
        </a:defRPr>
      </a:lvl2pPr>
      <a:lvl3pPr algn="l" rtl="0" eaLnBrk="0" fontAlgn="base" hangingPunct="0">
        <a:spcBef>
          <a:spcPct val="0"/>
        </a:spcBef>
        <a:spcAft>
          <a:spcPct val="0"/>
        </a:spcAft>
        <a:defRPr sz="2800" b="1">
          <a:solidFill>
            <a:srgbClr val="716F70"/>
          </a:solidFill>
          <a:latin typeface="微软雅黑" panose="020B0503020204020204" pitchFamily="34" charset="-122"/>
          <a:ea typeface="微软雅黑" panose="020B0503020204020204" pitchFamily="34" charset="-122"/>
        </a:defRPr>
      </a:lvl3pPr>
      <a:lvl4pPr algn="l" rtl="0" eaLnBrk="0" fontAlgn="base" hangingPunct="0">
        <a:spcBef>
          <a:spcPct val="0"/>
        </a:spcBef>
        <a:spcAft>
          <a:spcPct val="0"/>
        </a:spcAft>
        <a:defRPr sz="2800" b="1">
          <a:solidFill>
            <a:srgbClr val="716F70"/>
          </a:solidFill>
          <a:latin typeface="微软雅黑" panose="020B0503020204020204" pitchFamily="34" charset="-122"/>
          <a:ea typeface="微软雅黑" panose="020B0503020204020204" pitchFamily="34" charset="-122"/>
        </a:defRPr>
      </a:lvl4pPr>
      <a:lvl5pPr algn="l" rtl="0" eaLnBrk="0" fontAlgn="base" hangingPunct="0">
        <a:spcBef>
          <a:spcPct val="0"/>
        </a:spcBef>
        <a:spcAft>
          <a:spcPct val="0"/>
        </a:spcAft>
        <a:defRPr sz="2800" b="1">
          <a:solidFill>
            <a:srgbClr val="716F70"/>
          </a:solidFill>
          <a:latin typeface="微软雅黑" panose="020B0503020204020204" pitchFamily="34" charset="-122"/>
          <a:ea typeface="微软雅黑" panose="020B0503020204020204" pitchFamily="34" charset="-122"/>
        </a:defRPr>
      </a:lvl5pPr>
      <a:lvl6pPr marL="457200" algn="l" rtl="0" eaLnBrk="0" fontAlgn="base" hangingPunct="0">
        <a:spcBef>
          <a:spcPct val="0"/>
        </a:spcBef>
        <a:spcAft>
          <a:spcPct val="0"/>
        </a:spcAft>
        <a:defRPr sz="2800" b="1">
          <a:solidFill>
            <a:srgbClr val="716F70"/>
          </a:solidFill>
          <a:latin typeface="微软雅黑" panose="020B0503020204020204" pitchFamily="34" charset="-122"/>
          <a:ea typeface="微软雅黑" panose="020B0503020204020204" pitchFamily="34" charset="-122"/>
        </a:defRPr>
      </a:lvl6pPr>
      <a:lvl7pPr marL="914400" algn="l" rtl="0" eaLnBrk="0" fontAlgn="base" hangingPunct="0">
        <a:spcBef>
          <a:spcPct val="0"/>
        </a:spcBef>
        <a:spcAft>
          <a:spcPct val="0"/>
        </a:spcAft>
        <a:defRPr sz="2800" b="1">
          <a:solidFill>
            <a:srgbClr val="716F70"/>
          </a:solidFill>
          <a:latin typeface="微软雅黑" panose="020B0503020204020204" pitchFamily="34" charset="-122"/>
          <a:ea typeface="微软雅黑" panose="020B0503020204020204" pitchFamily="34" charset="-122"/>
        </a:defRPr>
      </a:lvl7pPr>
      <a:lvl8pPr marL="1371600" algn="l" rtl="0" eaLnBrk="0" fontAlgn="base" hangingPunct="0">
        <a:spcBef>
          <a:spcPct val="0"/>
        </a:spcBef>
        <a:spcAft>
          <a:spcPct val="0"/>
        </a:spcAft>
        <a:defRPr sz="2800" b="1">
          <a:solidFill>
            <a:srgbClr val="716F70"/>
          </a:solidFill>
          <a:latin typeface="微软雅黑" panose="020B0503020204020204" pitchFamily="34" charset="-122"/>
          <a:ea typeface="微软雅黑" panose="020B0503020204020204" pitchFamily="34" charset="-122"/>
        </a:defRPr>
      </a:lvl8pPr>
      <a:lvl9pPr marL="1828800" algn="l" rtl="0" eaLnBrk="0" fontAlgn="base" hangingPunct="0">
        <a:spcBef>
          <a:spcPct val="0"/>
        </a:spcBef>
        <a:spcAft>
          <a:spcPct val="0"/>
        </a:spcAft>
        <a:defRPr sz="2800" b="1">
          <a:solidFill>
            <a:srgbClr val="716F70"/>
          </a:solidFill>
          <a:latin typeface="微软雅黑" panose="020B0503020204020204" pitchFamily="34" charset="-122"/>
          <a:ea typeface="微软雅黑" panose="020B0503020204020204" pitchFamily="34"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2800">
          <a:solidFill>
            <a:srgbClr val="716F70"/>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400">
          <a:solidFill>
            <a:srgbClr val="716F70"/>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000">
          <a:solidFill>
            <a:srgbClr val="716F70"/>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a:solidFill>
            <a:srgbClr val="716F70"/>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a:solidFill>
            <a:srgbClr val="716F70"/>
          </a:solidFill>
          <a:latin typeface="+mn-lt"/>
          <a:ea typeface="+mn-ea"/>
        </a:defRPr>
      </a:lvl5pPr>
      <a:lvl6pPr marL="2514600" indent="-228600" algn="l" rtl="0" eaLnBrk="0" fontAlgn="base" hangingPunct="0">
        <a:spcBef>
          <a:spcPct val="20000"/>
        </a:spcBef>
        <a:spcAft>
          <a:spcPct val="0"/>
        </a:spcAft>
        <a:buFont typeface="Arial" panose="020B0604020202020204" pitchFamily="34" charset="0"/>
        <a:buChar char="»"/>
        <a:defRPr sz="2000">
          <a:solidFill>
            <a:srgbClr val="716F70"/>
          </a:solidFill>
          <a:latin typeface="+mn-lt"/>
          <a:ea typeface="+mn-ea"/>
        </a:defRPr>
      </a:lvl6pPr>
      <a:lvl7pPr marL="2971800" indent="-228600" algn="l" rtl="0" eaLnBrk="0" fontAlgn="base" hangingPunct="0">
        <a:spcBef>
          <a:spcPct val="20000"/>
        </a:spcBef>
        <a:spcAft>
          <a:spcPct val="0"/>
        </a:spcAft>
        <a:buFont typeface="Arial" panose="020B0604020202020204" pitchFamily="34" charset="0"/>
        <a:buChar char="»"/>
        <a:defRPr sz="2000">
          <a:solidFill>
            <a:srgbClr val="716F70"/>
          </a:solidFill>
          <a:latin typeface="+mn-lt"/>
          <a:ea typeface="+mn-ea"/>
        </a:defRPr>
      </a:lvl7pPr>
      <a:lvl8pPr marL="3429000" indent="-228600" algn="l" rtl="0" eaLnBrk="0" fontAlgn="base" hangingPunct="0">
        <a:spcBef>
          <a:spcPct val="20000"/>
        </a:spcBef>
        <a:spcAft>
          <a:spcPct val="0"/>
        </a:spcAft>
        <a:buFont typeface="Arial" panose="020B0604020202020204" pitchFamily="34" charset="0"/>
        <a:buChar char="»"/>
        <a:defRPr sz="2000">
          <a:solidFill>
            <a:srgbClr val="716F70"/>
          </a:solidFill>
          <a:latin typeface="+mn-lt"/>
          <a:ea typeface="+mn-ea"/>
        </a:defRPr>
      </a:lvl8pPr>
      <a:lvl9pPr marL="3886200" indent="-228600" algn="l" rtl="0" eaLnBrk="0" fontAlgn="base" hangingPunct="0">
        <a:spcBef>
          <a:spcPct val="20000"/>
        </a:spcBef>
        <a:spcAft>
          <a:spcPct val="0"/>
        </a:spcAft>
        <a:buFont typeface="Arial" panose="020B0604020202020204" pitchFamily="34" charset="0"/>
        <a:buChar char="»"/>
        <a:defRPr sz="2000">
          <a:solidFill>
            <a:srgbClr val="716F70"/>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0.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506" name="矩形 1"/>
          <p:cNvSpPr>
            <a:spLocks noChangeArrowheads="1"/>
          </p:cNvSpPr>
          <p:nvPr/>
        </p:nvSpPr>
        <p:spPr bwMode="auto">
          <a:xfrm>
            <a:off x="0" y="0"/>
            <a:ext cx="9153525" cy="540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smtClean="0">
              <a:ln>
                <a:noFill/>
              </a:ln>
              <a:solidFill>
                <a:srgbClr val="FFFFFF"/>
              </a:solidFill>
              <a:effectLst/>
              <a:uLnTx/>
              <a:uFillTx/>
              <a:latin typeface="Franklin Gothic Medium" panose="020B0603020102020204" pitchFamily="34" charset="0"/>
              <a:ea typeface="微软雅黑" panose="020B0503020204020204" pitchFamily="34" charset="-122"/>
              <a:cs typeface="+mn-cs"/>
            </a:endParaRPr>
          </a:p>
        </p:txBody>
      </p:sp>
      <p:sp>
        <p:nvSpPr>
          <p:cNvPr id="21507" name="日期占位符 3"/>
          <p:cNvSpPr>
            <a:spLocks noGrp="1" noChangeArrowheads="1"/>
          </p:cNvSpPr>
          <p:nvPr>
            <p:ph type="dt" sz="half" idx="2"/>
          </p:nvPr>
        </p:nvSpPr>
        <p:spPr bwMode="auto">
          <a:xfrm>
            <a:off x="457200" y="4657725"/>
            <a:ext cx="2133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sz="1200" smtClean="0">
                <a:solidFill>
                  <a:srgbClr val="898989"/>
                </a:solidFill>
                <a:ea typeface="+mn-ea"/>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21508" name="页脚占位符 4"/>
          <p:cNvSpPr>
            <a:spLocks noGrp="1" noChangeArrowheads="1"/>
          </p:cNvSpPr>
          <p:nvPr>
            <p:ph type="ftr" sz="quarter" idx="3"/>
          </p:nvPr>
        </p:nvSpPr>
        <p:spPr bwMode="auto">
          <a:xfrm>
            <a:off x="3124200" y="4657725"/>
            <a:ext cx="2895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a:defRPr sz="1200" smtClean="0">
                <a:solidFill>
                  <a:srgbClr val="898989"/>
                </a:solidFill>
                <a:ea typeface="+mn-ea"/>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21509" name="灯片编号占位符 5"/>
          <p:cNvSpPr>
            <a:spLocks noGrp="1" noChangeArrowheads="1"/>
          </p:cNvSpPr>
          <p:nvPr>
            <p:ph type="sldNum" sz="quarter" idx="4"/>
          </p:nvPr>
        </p:nvSpPr>
        <p:spPr bwMode="auto">
          <a:xfrm>
            <a:off x="6553200" y="4657725"/>
            <a:ext cx="2133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r">
              <a:defRPr sz="1200">
                <a:solidFill>
                  <a:srgbClr val="898989"/>
                </a:solidFill>
                <a:ea typeface="微软雅黑" panose="020B0503020204020204" pitchFamily="34" charset="-122"/>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86FC77CB-1AED-4E15-808E-589084DE328E}" type="slidenum">
              <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rPr>
              <a:t>‹#›</a:t>
            </a:fld>
            <a:endPar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endParaRPr>
          </a:p>
        </p:txBody>
      </p:sp>
    </p:spTree>
  </p:cSld>
  <p:clrMap bg1="lt1" tx1="dk1" bg2="lt2" tx2="dk2" accent1="accent1" accent2="accent2" accent3="accent3" accent4="accent4" accent5="accent5" accent6="accent6" hlink="hlink" folHlink="folHlink"/>
  <p:sldLayoutIdLst>
    <p:sldLayoutId id="2147483877" r:id="rId1"/>
    <p:sldLayoutId id="2147483878" r:id="rId2"/>
    <p:sldLayoutId id="2147483879" r:id="rId3"/>
    <p:sldLayoutId id="2147483880" r:id="rId4"/>
    <p:sldLayoutId id="2147483881" r:id="rId5"/>
    <p:sldLayoutId id="2147483882" r:id="rId6"/>
    <p:sldLayoutId id="2147483883" r:id="rId7"/>
    <p:sldLayoutId id="2147483884" r:id="rId8"/>
    <p:sldLayoutId id="2147483885" r:id="rId9"/>
    <p:sldLayoutId id="2147483886" r:id="rId10"/>
    <p:sldLayoutId id="2147483887" r:id="rId11"/>
  </p:sldLayoutIdLst>
  <p:transition>
    <p:fade/>
  </p:transition>
  <p:hf sldNum="0" hdr="0" ftr="0" dt="0"/>
  <p:txStyles>
    <p:titleStyle>
      <a:lvl1pPr algn="l" rtl="0" eaLnBrk="0" fontAlgn="base" hangingPunct="0">
        <a:spcBef>
          <a:spcPct val="0"/>
        </a:spcBef>
        <a:spcAft>
          <a:spcPct val="0"/>
        </a:spcAft>
        <a:defRPr sz="2800" b="1">
          <a:solidFill>
            <a:srgbClr val="716F70"/>
          </a:solidFill>
          <a:latin typeface="+mj-lt"/>
          <a:ea typeface="+mj-ea"/>
          <a:cs typeface="+mj-cs"/>
        </a:defRPr>
      </a:lvl1pPr>
      <a:lvl2pPr algn="l" rtl="0" eaLnBrk="0" fontAlgn="base" hangingPunct="0">
        <a:spcBef>
          <a:spcPct val="0"/>
        </a:spcBef>
        <a:spcAft>
          <a:spcPct val="0"/>
        </a:spcAft>
        <a:defRPr sz="2800" b="1">
          <a:solidFill>
            <a:srgbClr val="716F70"/>
          </a:solidFill>
          <a:latin typeface="微软雅黑" panose="020B0503020204020204" pitchFamily="34" charset="-122"/>
          <a:ea typeface="微软雅黑" panose="020B0503020204020204" pitchFamily="34" charset="-122"/>
        </a:defRPr>
      </a:lvl2pPr>
      <a:lvl3pPr algn="l" rtl="0" eaLnBrk="0" fontAlgn="base" hangingPunct="0">
        <a:spcBef>
          <a:spcPct val="0"/>
        </a:spcBef>
        <a:spcAft>
          <a:spcPct val="0"/>
        </a:spcAft>
        <a:defRPr sz="2800" b="1">
          <a:solidFill>
            <a:srgbClr val="716F70"/>
          </a:solidFill>
          <a:latin typeface="微软雅黑" panose="020B0503020204020204" pitchFamily="34" charset="-122"/>
          <a:ea typeface="微软雅黑" panose="020B0503020204020204" pitchFamily="34" charset="-122"/>
        </a:defRPr>
      </a:lvl3pPr>
      <a:lvl4pPr algn="l" rtl="0" eaLnBrk="0" fontAlgn="base" hangingPunct="0">
        <a:spcBef>
          <a:spcPct val="0"/>
        </a:spcBef>
        <a:spcAft>
          <a:spcPct val="0"/>
        </a:spcAft>
        <a:defRPr sz="2800" b="1">
          <a:solidFill>
            <a:srgbClr val="716F70"/>
          </a:solidFill>
          <a:latin typeface="微软雅黑" panose="020B0503020204020204" pitchFamily="34" charset="-122"/>
          <a:ea typeface="微软雅黑" panose="020B0503020204020204" pitchFamily="34" charset="-122"/>
        </a:defRPr>
      </a:lvl4pPr>
      <a:lvl5pPr algn="l" rtl="0" eaLnBrk="0" fontAlgn="base" hangingPunct="0">
        <a:spcBef>
          <a:spcPct val="0"/>
        </a:spcBef>
        <a:spcAft>
          <a:spcPct val="0"/>
        </a:spcAft>
        <a:defRPr sz="2800" b="1">
          <a:solidFill>
            <a:srgbClr val="716F70"/>
          </a:solidFill>
          <a:latin typeface="微软雅黑" panose="020B0503020204020204" pitchFamily="34" charset="-122"/>
          <a:ea typeface="微软雅黑" panose="020B0503020204020204" pitchFamily="34" charset="-122"/>
        </a:defRPr>
      </a:lvl5pPr>
      <a:lvl6pPr marL="457200" algn="l" rtl="0" eaLnBrk="0" fontAlgn="base" hangingPunct="0">
        <a:spcBef>
          <a:spcPct val="0"/>
        </a:spcBef>
        <a:spcAft>
          <a:spcPct val="0"/>
        </a:spcAft>
        <a:defRPr sz="2800" b="1">
          <a:solidFill>
            <a:srgbClr val="716F70"/>
          </a:solidFill>
          <a:latin typeface="微软雅黑" panose="020B0503020204020204" pitchFamily="34" charset="-122"/>
          <a:ea typeface="微软雅黑" panose="020B0503020204020204" pitchFamily="34" charset="-122"/>
        </a:defRPr>
      </a:lvl6pPr>
      <a:lvl7pPr marL="914400" algn="l" rtl="0" eaLnBrk="0" fontAlgn="base" hangingPunct="0">
        <a:spcBef>
          <a:spcPct val="0"/>
        </a:spcBef>
        <a:spcAft>
          <a:spcPct val="0"/>
        </a:spcAft>
        <a:defRPr sz="2800" b="1">
          <a:solidFill>
            <a:srgbClr val="716F70"/>
          </a:solidFill>
          <a:latin typeface="微软雅黑" panose="020B0503020204020204" pitchFamily="34" charset="-122"/>
          <a:ea typeface="微软雅黑" panose="020B0503020204020204" pitchFamily="34" charset="-122"/>
        </a:defRPr>
      </a:lvl7pPr>
      <a:lvl8pPr marL="1371600" algn="l" rtl="0" eaLnBrk="0" fontAlgn="base" hangingPunct="0">
        <a:spcBef>
          <a:spcPct val="0"/>
        </a:spcBef>
        <a:spcAft>
          <a:spcPct val="0"/>
        </a:spcAft>
        <a:defRPr sz="2800" b="1">
          <a:solidFill>
            <a:srgbClr val="716F70"/>
          </a:solidFill>
          <a:latin typeface="微软雅黑" panose="020B0503020204020204" pitchFamily="34" charset="-122"/>
          <a:ea typeface="微软雅黑" panose="020B0503020204020204" pitchFamily="34" charset="-122"/>
        </a:defRPr>
      </a:lvl8pPr>
      <a:lvl9pPr marL="1828800" algn="l" rtl="0" eaLnBrk="0" fontAlgn="base" hangingPunct="0">
        <a:spcBef>
          <a:spcPct val="0"/>
        </a:spcBef>
        <a:spcAft>
          <a:spcPct val="0"/>
        </a:spcAft>
        <a:defRPr sz="2800" b="1">
          <a:solidFill>
            <a:srgbClr val="716F70"/>
          </a:solidFill>
          <a:latin typeface="微软雅黑" panose="020B0503020204020204" pitchFamily="34" charset="-122"/>
          <a:ea typeface="微软雅黑" panose="020B0503020204020204" pitchFamily="34"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2800">
          <a:solidFill>
            <a:srgbClr val="716F70"/>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400">
          <a:solidFill>
            <a:srgbClr val="716F70"/>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000">
          <a:solidFill>
            <a:srgbClr val="716F70"/>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a:solidFill>
            <a:srgbClr val="716F70"/>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a:solidFill>
            <a:srgbClr val="716F70"/>
          </a:solidFill>
          <a:latin typeface="+mn-lt"/>
          <a:ea typeface="+mn-ea"/>
        </a:defRPr>
      </a:lvl5pPr>
      <a:lvl6pPr marL="2514600" indent="-228600" algn="l" rtl="0" eaLnBrk="0" fontAlgn="base" hangingPunct="0">
        <a:spcBef>
          <a:spcPct val="20000"/>
        </a:spcBef>
        <a:spcAft>
          <a:spcPct val="0"/>
        </a:spcAft>
        <a:buFont typeface="Arial" panose="020B0604020202020204" pitchFamily="34" charset="0"/>
        <a:buChar char="»"/>
        <a:defRPr sz="2000">
          <a:solidFill>
            <a:srgbClr val="716F70"/>
          </a:solidFill>
          <a:latin typeface="+mn-lt"/>
          <a:ea typeface="+mn-ea"/>
        </a:defRPr>
      </a:lvl6pPr>
      <a:lvl7pPr marL="2971800" indent="-228600" algn="l" rtl="0" eaLnBrk="0" fontAlgn="base" hangingPunct="0">
        <a:spcBef>
          <a:spcPct val="20000"/>
        </a:spcBef>
        <a:spcAft>
          <a:spcPct val="0"/>
        </a:spcAft>
        <a:buFont typeface="Arial" panose="020B0604020202020204" pitchFamily="34" charset="0"/>
        <a:buChar char="»"/>
        <a:defRPr sz="2000">
          <a:solidFill>
            <a:srgbClr val="716F70"/>
          </a:solidFill>
          <a:latin typeface="+mn-lt"/>
          <a:ea typeface="+mn-ea"/>
        </a:defRPr>
      </a:lvl7pPr>
      <a:lvl8pPr marL="3429000" indent="-228600" algn="l" rtl="0" eaLnBrk="0" fontAlgn="base" hangingPunct="0">
        <a:spcBef>
          <a:spcPct val="20000"/>
        </a:spcBef>
        <a:spcAft>
          <a:spcPct val="0"/>
        </a:spcAft>
        <a:buFont typeface="Arial" panose="020B0604020202020204" pitchFamily="34" charset="0"/>
        <a:buChar char="»"/>
        <a:defRPr sz="2000">
          <a:solidFill>
            <a:srgbClr val="716F70"/>
          </a:solidFill>
          <a:latin typeface="+mn-lt"/>
          <a:ea typeface="+mn-ea"/>
        </a:defRPr>
      </a:lvl8pPr>
      <a:lvl9pPr marL="3886200" indent="-228600" algn="l" rtl="0" eaLnBrk="0" fontAlgn="base" hangingPunct="0">
        <a:spcBef>
          <a:spcPct val="20000"/>
        </a:spcBef>
        <a:spcAft>
          <a:spcPct val="0"/>
        </a:spcAft>
        <a:buFont typeface="Arial" panose="020B0604020202020204" pitchFamily="34" charset="0"/>
        <a:buChar char="»"/>
        <a:defRPr sz="2000">
          <a:solidFill>
            <a:srgbClr val="716F70"/>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矩形 1"/>
          <p:cNvSpPr>
            <a:spLocks noChangeArrowheads="1"/>
          </p:cNvSpPr>
          <p:nvPr/>
        </p:nvSpPr>
        <p:spPr bwMode="auto">
          <a:xfrm>
            <a:off x="0" y="0"/>
            <a:ext cx="9153525" cy="540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smtClean="0">
              <a:ln>
                <a:noFill/>
              </a:ln>
              <a:solidFill>
                <a:srgbClr val="FFFFFF"/>
              </a:solidFill>
              <a:effectLst/>
              <a:uLnTx/>
              <a:uFillTx/>
              <a:latin typeface="Franklin Gothic Medium" panose="020B0603020102020204" pitchFamily="34" charset="0"/>
              <a:ea typeface="微软雅黑" panose="020B0503020204020204" pitchFamily="34" charset="-122"/>
              <a:cs typeface="+mn-cs"/>
            </a:endParaRPr>
          </a:p>
        </p:txBody>
      </p:sp>
      <p:sp>
        <p:nvSpPr>
          <p:cNvPr id="22531" name="日期占位符 3"/>
          <p:cNvSpPr>
            <a:spLocks noGrp="1" noChangeArrowheads="1"/>
          </p:cNvSpPr>
          <p:nvPr>
            <p:ph type="dt" sz="half" idx="2"/>
          </p:nvPr>
        </p:nvSpPr>
        <p:spPr bwMode="auto">
          <a:xfrm>
            <a:off x="457200" y="4657725"/>
            <a:ext cx="2133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sz="1200" smtClean="0">
                <a:solidFill>
                  <a:srgbClr val="898989"/>
                </a:solidFill>
                <a:ea typeface="+mn-ea"/>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22532" name="页脚占位符 4"/>
          <p:cNvSpPr>
            <a:spLocks noGrp="1" noChangeArrowheads="1"/>
          </p:cNvSpPr>
          <p:nvPr>
            <p:ph type="ftr" sz="quarter" idx="3"/>
          </p:nvPr>
        </p:nvSpPr>
        <p:spPr bwMode="auto">
          <a:xfrm>
            <a:off x="3124200" y="4657725"/>
            <a:ext cx="2895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a:defRPr sz="1200" smtClean="0">
                <a:solidFill>
                  <a:srgbClr val="898989"/>
                </a:solidFill>
                <a:ea typeface="+mn-ea"/>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22533" name="灯片编号占位符 5"/>
          <p:cNvSpPr>
            <a:spLocks noGrp="1" noChangeArrowheads="1"/>
          </p:cNvSpPr>
          <p:nvPr>
            <p:ph type="sldNum" sz="quarter" idx="4"/>
          </p:nvPr>
        </p:nvSpPr>
        <p:spPr bwMode="auto">
          <a:xfrm>
            <a:off x="6553200" y="4657725"/>
            <a:ext cx="2133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r">
              <a:defRPr sz="1200">
                <a:solidFill>
                  <a:srgbClr val="898989"/>
                </a:solidFill>
                <a:ea typeface="微软雅黑" panose="020B0503020204020204" pitchFamily="34" charset="-122"/>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6CD96A2B-67A6-4DFB-9017-4CCC1FD2EA0D}" type="slidenum">
              <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rPr>
              <a:t>‹#›</a:t>
            </a:fld>
            <a:endPar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endParaRPr>
          </a:p>
        </p:txBody>
      </p:sp>
    </p:spTree>
  </p:cSld>
  <p:clrMap bg1="lt1" tx1="dk1" bg2="lt2" tx2="dk2" accent1="accent1" accent2="accent2" accent3="accent3" accent4="accent4" accent5="accent5" accent6="accent6" hlink="hlink" folHlink="folHlink"/>
  <p:sldLayoutIdLst>
    <p:sldLayoutId id="2147483889" r:id="rId1"/>
    <p:sldLayoutId id="2147483890" r:id="rId2"/>
    <p:sldLayoutId id="2147483891" r:id="rId3"/>
    <p:sldLayoutId id="2147483892" r:id="rId4"/>
    <p:sldLayoutId id="2147483893" r:id="rId5"/>
    <p:sldLayoutId id="2147483894" r:id="rId6"/>
    <p:sldLayoutId id="2147483895" r:id="rId7"/>
    <p:sldLayoutId id="2147483896" r:id="rId8"/>
    <p:sldLayoutId id="2147483897" r:id="rId9"/>
    <p:sldLayoutId id="2147483898" r:id="rId10"/>
    <p:sldLayoutId id="2147483899" r:id="rId11"/>
  </p:sldLayoutIdLst>
  <p:transition>
    <p:fade/>
  </p:transition>
  <p:hf sldNum="0" hdr="0" ftr="0" dt="0"/>
  <p:txStyles>
    <p:titleStyle>
      <a:lvl1pPr algn="l" rtl="0" eaLnBrk="0" fontAlgn="base" hangingPunct="0">
        <a:spcBef>
          <a:spcPct val="0"/>
        </a:spcBef>
        <a:spcAft>
          <a:spcPct val="0"/>
        </a:spcAft>
        <a:defRPr sz="2800" b="1">
          <a:solidFill>
            <a:srgbClr val="716F70"/>
          </a:solidFill>
          <a:latin typeface="+mj-lt"/>
          <a:ea typeface="+mj-ea"/>
          <a:cs typeface="+mj-cs"/>
        </a:defRPr>
      </a:lvl1pPr>
      <a:lvl2pPr algn="l" rtl="0" eaLnBrk="0" fontAlgn="base" hangingPunct="0">
        <a:spcBef>
          <a:spcPct val="0"/>
        </a:spcBef>
        <a:spcAft>
          <a:spcPct val="0"/>
        </a:spcAft>
        <a:defRPr sz="2800" b="1">
          <a:solidFill>
            <a:srgbClr val="716F70"/>
          </a:solidFill>
          <a:latin typeface="微软雅黑" panose="020B0503020204020204" pitchFamily="34" charset="-122"/>
          <a:ea typeface="微软雅黑" panose="020B0503020204020204" pitchFamily="34" charset="-122"/>
        </a:defRPr>
      </a:lvl2pPr>
      <a:lvl3pPr algn="l" rtl="0" eaLnBrk="0" fontAlgn="base" hangingPunct="0">
        <a:spcBef>
          <a:spcPct val="0"/>
        </a:spcBef>
        <a:spcAft>
          <a:spcPct val="0"/>
        </a:spcAft>
        <a:defRPr sz="2800" b="1">
          <a:solidFill>
            <a:srgbClr val="716F70"/>
          </a:solidFill>
          <a:latin typeface="微软雅黑" panose="020B0503020204020204" pitchFamily="34" charset="-122"/>
          <a:ea typeface="微软雅黑" panose="020B0503020204020204" pitchFamily="34" charset="-122"/>
        </a:defRPr>
      </a:lvl3pPr>
      <a:lvl4pPr algn="l" rtl="0" eaLnBrk="0" fontAlgn="base" hangingPunct="0">
        <a:spcBef>
          <a:spcPct val="0"/>
        </a:spcBef>
        <a:spcAft>
          <a:spcPct val="0"/>
        </a:spcAft>
        <a:defRPr sz="2800" b="1">
          <a:solidFill>
            <a:srgbClr val="716F70"/>
          </a:solidFill>
          <a:latin typeface="微软雅黑" panose="020B0503020204020204" pitchFamily="34" charset="-122"/>
          <a:ea typeface="微软雅黑" panose="020B0503020204020204" pitchFamily="34" charset="-122"/>
        </a:defRPr>
      </a:lvl4pPr>
      <a:lvl5pPr algn="l" rtl="0" eaLnBrk="0" fontAlgn="base" hangingPunct="0">
        <a:spcBef>
          <a:spcPct val="0"/>
        </a:spcBef>
        <a:spcAft>
          <a:spcPct val="0"/>
        </a:spcAft>
        <a:defRPr sz="2800" b="1">
          <a:solidFill>
            <a:srgbClr val="716F70"/>
          </a:solidFill>
          <a:latin typeface="微软雅黑" panose="020B0503020204020204" pitchFamily="34" charset="-122"/>
          <a:ea typeface="微软雅黑" panose="020B0503020204020204" pitchFamily="34" charset="-122"/>
        </a:defRPr>
      </a:lvl5pPr>
      <a:lvl6pPr marL="457200" algn="l" rtl="0" eaLnBrk="0" fontAlgn="base" hangingPunct="0">
        <a:spcBef>
          <a:spcPct val="0"/>
        </a:spcBef>
        <a:spcAft>
          <a:spcPct val="0"/>
        </a:spcAft>
        <a:defRPr sz="2800" b="1">
          <a:solidFill>
            <a:srgbClr val="716F70"/>
          </a:solidFill>
          <a:latin typeface="微软雅黑" panose="020B0503020204020204" pitchFamily="34" charset="-122"/>
          <a:ea typeface="微软雅黑" panose="020B0503020204020204" pitchFamily="34" charset="-122"/>
        </a:defRPr>
      </a:lvl6pPr>
      <a:lvl7pPr marL="914400" algn="l" rtl="0" eaLnBrk="0" fontAlgn="base" hangingPunct="0">
        <a:spcBef>
          <a:spcPct val="0"/>
        </a:spcBef>
        <a:spcAft>
          <a:spcPct val="0"/>
        </a:spcAft>
        <a:defRPr sz="2800" b="1">
          <a:solidFill>
            <a:srgbClr val="716F70"/>
          </a:solidFill>
          <a:latin typeface="微软雅黑" panose="020B0503020204020204" pitchFamily="34" charset="-122"/>
          <a:ea typeface="微软雅黑" panose="020B0503020204020204" pitchFamily="34" charset="-122"/>
        </a:defRPr>
      </a:lvl7pPr>
      <a:lvl8pPr marL="1371600" algn="l" rtl="0" eaLnBrk="0" fontAlgn="base" hangingPunct="0">
        <a:spcBef>
          <a:spcPct val="0"/>
        </a:spcBef>
        <a:spcAft>
          <a:spcPct val="0"/>
        </a:spcAft>
        <a:defRPr sz="2800" b="1">
          <a:solidFill>
            <a:srgbClr val="716F70"/>
          </a:solidFill>
          <a:latin typeface="微软雅黑" panose="020B0503020204020204" pitchFamily="34" charset="-122"/>
          <a:ea typeface="微软雅黑" panose="020B0503020204020204" pitchFamily="34" charset="-122"/>
        </a:defRPr>
      </a:lvl8pPr>
      <a:lvl9pPr marL="1828800" algn="l" rtl="0" eaLnBrk="0" fontAlgn="base" hangingPunct="0">
        <a:spcBef>
          <a:spcPct val="0"/>
        </a:spcBef>
        <a:spcAft>
          <a:spcPct val="0"/>
        </a:spcAft>
        <a:defRPr sz="2800" b="1">
          <a:solidFill>
            <a:srgbClr val="716F70"/>
          </a:solidFill>
          <a:latin typeface="微软雅黑" panose="020B0503020204020204" pitchFamily="34" charset="-122"/>
          <a:ea typeface="微软雅黑" panose="020B0503020204020204" pitchFamily="34"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2800">
          <a:solidFill>
            <a:srgbClr val="716F70"/>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400">
          <a:solidFill>
            <a:srgbClr val="716F70"/>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000">
          <a:solidFill>
            <a:srgbClr val="716F70"/>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a:solidFill>
            <a:srgbClr val="716F70"/>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a:solidFill>
            <a:srgbClr val="716F70"/>
          </a:solidFill>
          <a:latin typeface="+mn-lt"/>
          <a:ea typeface="+mn-ea"/>
        </a:defRPr>
      </a:lvl5pPr>
      <a:lvl6pPr marL="2514600" indent="-228600" algn="l" rtl="0" eaLnBrk="0" fontAlgn="base" hangingPunct="0">
        <a:spcBef>
          <a:spcPct val="20000"/>
        </a:spcBef>
        <a:spcAft>
          <a:spcPct val="0"/>
        </a:spcAft>
        <a:buFont typeface="Arial" panose="020B0604020202020204" pitchFamily="34" charset="0"/>
        <a:buChar char="»"/>
        <a:defRPr sz="2000">
          <a:solidFill>
            <a:srgbClr val="716F70"/>
          </a:solidFill>
          <a:latin typeface="+mn-lt"/>
          <a:ea typeface="+mn-ea"/>
        </a:defRPr>
      </a:lvl6pPr>
      <a:lvl7pPr marL="2971800" indent="-228600" algn="l" rtl="0" eaLnBrk="0" fontAlgn="base" hangingPunct="0">
        <a:spcBef>
          <a:spcPct val="20000"/>
        </a:spcBef>
        <a:spcAft>
          <a:spcPct val="0"/>
        </a:spcAft>
        <a:buFont typeface="Arial" panose="020B0604020202020204" pitchFamily="34" charset="0"/>
        <a:buChar char="»"/>
        <a:defRPr sz="2000">
          <a:solidFill>
            <a:srgbClr val="716F70"/>
          </a:solidFill>
          <a:latin typeface="+mn-lt"/>
          <a:ea typeface="+mn-ea"/>
        </a:defRPr>
      </a:lvl7pPr>
      <a:lvl8pPr marL="3429000" indent="-228600" algn="l" rtl="0" eaLnBrk="0" fontAlgn="base" hangingPunct="0">
        <a:spcBef>
          <a:spcPct val="20000"/>
        </a:spcBef>
        <a:spcAft>
          <a:spcPct val="0"/>
        </a:spcAft>
        <a:buFont typeface="Arial" panose="020B0604020202020204" pitchFamily="34" charset="0"/>
        <a:buChar char="»"/>
        <a:defRPr sz="2000">
          <a:solidFill>
            <a:srgbClr val="716F70"/>
          </a:solidFill>
          <a:latin typeface="+mn-lt"/>
          <a:ea typeface="+mn-ea"/>
        </a:defRPr>
      </a:lvl8pPr>
      <a:lvl9pPr marL="3886200" indent="-228600" algn="l" rtl="0" eaLnBrk="0" fontAlgn="base" hangingPunct="0">
        <a:spcBef>
          <a:spcPct val="20000"/>
        </a:spcBef>
        <a:spcAft>
          <a:spcPct val="0"/>
        </a:spcAft>
        <a:buFont typeface="Arial" panose="020B0604020202020204" pitchFamily="34" charset="0"/>
        <a:buChar char="»"/>
        <a:defRPr sz="2000">
          <a:solidFill>
            <a:srgbClr val="716F70"/>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554" name="矩形 1"/>
          <p:cNvSpPr>
            <a:spLocks noChangeArrowheads="1"/>
          </p:cNvSpPr>
          <p:nvPr/>
        </p:nvSpPr>
        <p:spPr bwMode="auto">
          <a:xfrm>
            <a:off x="0" y="0"/>
            <a:ext cx="9153525" cy="540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smtClean="0">
              <a:ln>
                <a:noFill/>
              </a:ln>
              <a:solidFill>
                <a:srgbClr val="FFFFFF"/>
              </a:solidFill>
              <a:effectLst/>
              <a:uLnTx/>
              <a:uFillTx/>
              <a:latin typeface="Franklin Gothic Medium" panose="020B0603020102020204" pitchFamily="34" charset="0"/>
              <a:ea typeface="微软雅黑" panose="020B0503020204020204" pitchFamily="34" charset="-122"/>
              <a:cs typeface="+mn-cs"/>
            </a:endParaRPr>
          </a:p>
        </p:txBody>
      </p:sp>
      <p:sp>
        <p:nvSpPr>
          <p:cNvPr id="23555" name="日期占位符 3"/>
          <p:cNvSpPr>
            <a:spLocks noGrp="1" noChangeArrowheads="1"/>
          </p:cNvSpPr>
          <p:nvPr>
            <p:ph type="dt" sz="half" idx="2"/>
          </p:nvPr>
        </p:nvSpPr>
        <p:spPr bwMode="auto">
          <a:xfrm>
            <a:off x="457200" y="4657725"/>
            <a:ext cx="2133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sz="1200" smtClean="0">
                <a:solidFill>
                  <a:srgbClr val="898989"/>
                </a:solidFill>
                <a:ea typeface="+mn-ea"/>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23556" name="页脚占位符 4"/>
          <p:cNvSpPr>
            <a:spLocks noGrp="1" noChangeArrowheads="1"/>
          </p:cNvSpPr>
          <p:nvPr>
            <p:ph type="ftr" sz="quarter" idx="3"/>
          </p:nvPr>
        </p:nvSpPr>
        <p:spPr bwMode="auto">
          <a:xfrm>
            <a:off x="3124200" y="4657725"/>
            <a:ext cx="2895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a:defRPr sz="1200" smtClean="0">
                <a:solidFill>
                  <a:srgbClr val="898989"/>
                </a:solidFill>
                <a:ea typeface="+mn-ea"/>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23557" name="灯片编号占位符 5"/>
          <p:cNvSpPr>
            <a:spLocks noGrp="1" noChangeArrowheads="1"/>
          </p:cNvSpPr>
          <p:nvPr>
            <p:ph type="sldNum" sz="quarter" idx="4"/>
          </p:nvPr>
        </p:nvSpPr>
        <p:spPr bwMode="auto">
          <a:xfrm>
            <a:off x="6553200" y="4657725"/>
            <a:ext cx="2133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r">
              <a:defRPr sz="1200">
                <a:solidFill>
                  <a:srgbClr val="898989"/>
                </a:solidFill>
                <a:ea typeface="微软雅黑" panose="020B0503020204020204" pitchFamily="34" charset="-122"/>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5B59824B-50E7-4F74-AF84-35A05DC18A5B}" type="slidenum">
              <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rPr>
              <a:t>‹#›</a:t>
            </a:fld>
            <a:endPar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endParaRPr>
          </a:p>
        </p:txBody>
      </p:sp>
    </p:spTree>
  </p:cSld>
  <p:clrMap bg1="lt1" tx1="dk1" bg2="lt2" tx2="dk2" accent1="accent1" accent2="accent2" accent3="accent3" accent4="accent4" accent5="accent5" accent6="accent6" hlink="hlink" folHlink="folHlink"/>
  <p:sldLayoutIdLst>
    <p:sldLayoutId id="2147483901" r:id="rId1"/>
    <p:sldLayoutId id="2147483902" r:id="rId2"/>
    <p:sldLayoutId id="2147483903" r:id="rId3"/>
    <p:sldLayoutId id="2147483904" r:id="rId4"/>
    <p:sldLayoutId id="2147483905" r:id="rId5"/>
    <p:sldLayoutId id="2147483906" r:id="rId6"/>
    <p:sldLayoutId id="2147483907" r:id="rId7"/>
    <p:sldLayoutId id="2147483908" r:id="rId8"/>
    <p:sldLayoutId id="2147483909" r:id="rId9"/>
    <p:sldLayoutId id="2147483910" r:id="rId10"/>
    <p:sldLayoutId id="2147483911" r:id="rId11"/>
  </p:sldLayoutIdLst>
  <p:transition>
    <p:fade/>
  </p:transition>
  <p:hf sldNum="0" hdr="0" ftr="0" dt="0"/>
  <p:txStyles>
    <p:titleStyle>
      <a:lvl1pPr algn="l" rtl="0" eaLnBrk="0" fontAlgn="base" hangingPunct="0">
        <a:spcBef>
          <a:spcPct val="0"/>
        </a:spcBef>
        <a:spcAft>
          <a:spcPct val="0"/>
        </a:spcAft>
        <a:defRPr sz="2800" b="1">
          <a:solidFill>
            <a:srgbClr val="716F70"/>
          </a:solidFill>
          <a:latin typeface="+mj-lt"/>
          <a:ea typeface="+mj-ea"/>
          <a:cs typeface="+mj-cs"/>
        </a:defRPr>
      </a:lvl1pPr>
      <a:lvl2pPr algn="l" rtl="0" eaLnBrk="0" fontAlgn="base" hangingPunct="0">
        <a:spcBef>
          <a:spcPct val="0"/>
        </a:spcBef>
        <a:spcAft>
          <a:spcPct val="0"/>
        </a:spcAft>
        <a:defRPr sz="2800" b="1">
          <a:solidFill>
            <a:srgbClr val="716F70"/>
          </a:solidFill>
          <a:latin typeface="微软雅黑" panose="020B0503020204020204" pitchFamily="34" charset="-122"/>
          <a:ea typeface="微软雅黑" panose="020B0503020204020204" pitchFamily="34" charset="-122"/>
        </a:defRPr>
      </a:lvl2pPr>
      <a:lvl3pPr algn="l" rtl="0" eaLnBrk="0" fontAlgn="base" hangingPunct="0">
        <a:spcBef>
          <a:spcPct val="0"/>
        </a:spcBef>
        <a:spcAft>
          <a:spcPct val="0"/>
        </a:spcAft>
        <a:defRPr sz="2800" b="1">
          <a:solidFill>
            <a:srgbClr val="716F70"/>
          </a:solidFill>
          <a:latin typeface="微软雅黑" panose="020B0503020204020204" pitchFamily="34" charset="-122"/>
          <a:ea typeface="微软雅黑" panose="020B0503020204020204" pitchFamily="34" charset="-122"/>
        </a:defRPr>
      </a:lvl3pPr>
      <a:lvl4pPr algn="l" rtl="0" eaLnBrk="0" fontAlgn="base" hangingPunct="0">
        <a:spcBef>
          <a:spcPct val="0"/>
        </a:spcBef>
        <a:spcAft>
          <a:spcPct val="0"/>
        </a:spcAft>
        <a:defRPr sz="2800" b="1">
          <a:solidFill>
            <a:srgbClr val="716F70"/>
          </a:solidFill>
          <a:latin typeface="微软雅黑" panose="020B0503020204020204" pitchFamily="34" charset="-122"/>
          <a:ea typeface="微软雅黑" panose="020B0503020204020204" pitchFamily="34" charset="-122"/>
        </a:defRPr>
      </a:lvl4pPr>
      <a:lvl5pPr algn="l" rtl="0" eaLnBrk="0" fontAlgn="base" hangingPunct="0">
        <a:spcBef>
          <a:spcPct val="0"/>
        </a:spcBef>
        <a:spcAft>
          <a:spcPct val="0"/>
        </a:spcAft>
        <a:defRPr sz="2800" b="1">
          <a:solidFill>
            <a:srgbClr val="716F70"/>
          </a:solidFill>
          <a:latin typeface="微软雅黑" panose="020B0503020204020204" pitchFamily="34" charset="-122"/>
          <a:ea typeface="微软雅黑" panose="020B0503020204020204" pitchFamily="34" charset="-122"/>
        </a:defRPr>
      </a:lvl5pPr>
      <a:lvl6pPr marL="457200" algn="l" rtl="0" eaLnBrk="0" fontAlgn="base" hangingPunct="0">
        <a:spcBef>
          <a:spcPct val="0"/>
        </a:spcBef>
        <a:spcAft>
          <a:spcPct val="0"/>
        </a:spcAft>
        <a:defRPr sz="2800" b="1">
          <a:solidFill>
            <a:srgbClr val="716F70"/>
          </a:solidFill>
          <a:latin typeface="微软雅黑" panose="020B0503020204020204" pitchFamily="34" charset="-122"/>
          <a:ea typeface="微软雅黑" panose="020B0503020204020204" pitchFamily="34" charset="-122"/>
        </a:defRPr>
      </a:lvl6pPr>
      <a:lvl7pPr marL="914400" algn="l" rtl="0" eaLnBrk="0" fontAlgn="base" hangingPunct="0">
        <a:spcBef>
          <a:spcPct val="0"/>
        </a:spcBef>
        <a:spcAft>
          <a:spcPct val="0"/>
        </a:spcAft>
        <a:defRPr sz="2800" b="1">
          <a:solidFill>
            <a:srgbClr val="716F70"/>
          </a:solidFill>
          <a:latin typeface="微软雅黑" panose="020B0503020204020204" pitchFamily="34" charset="-122"/>
          <a:ea typeface="微软雅黑" panose="020B0503020204020204" pitchFamily="34" charset="-122"/>
        </a:defRPr>
      </a:lvl7pPr>
      <a:lvl8pPr marL="1371600" algn="l" rtl="0" eaLnBrk="0" fontAlgn="base" hangingPunct="0">
        <a:spcBef>
          <a:spcPct val="0"/>
        </a:spcBef>
        <a:spcAft>
          <a:spcPct val="0"/>
        </a:spcAft>
        <a:defRPr sz="2800" b="1">
          <a:solidFill>
            <a:srgbClr val="716F70"/>
          </a:solidFill>
          <a:latin typeface="微软雅黑" panose="020B0503020204020204" pitchFamily="34" charset="-122"/>
          <a:ea typeface="微软雅黑" panose="020B0503020204020204" pitchFamily="34" charset="-122"/>
        </a:defRPr>
      </a:lvl8pPr>
      <a:lvl9pPr marL="1828800" algn="l" rtl="0" eaLnBrk="0" fontAlgn="base" hangingPunct="0">
        <a:spcBef>
          <a:spcPct val="0"/>
        </a:spcBef>
        <a:spcAft>
          <a:spcPct val="0"/>
        </a:spcAft>
        <a:defRPr sz="2800" b="1">
          <a:solidFill>
            <a:srgbClr val="716F70"/>
          </a:solidFill>
          <a:latin typeface="微软雅黑" panose="020B0503020204020204" pitchFamily="34" charset="-122"/>
          <a:ea typeface="微软雅黑" panose="020B0503020204020204" pitchFamily="34"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2800">
          <a:solidFill>
            <a:srgbClr val="716F70"/>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400">
          <a:solidFill>
            <a:srgbClr val="716F70"/>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000">
          <a:solidFill>
            <a:srgbClr val="716F70"/>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a:solidFill>
            <a:srgbClr val="716F70"/>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a:solidFill>
            <a:srgbClr val="716F70"/>
          </a:solidFill>
          <a:latin typeface="+mn-lt"/>
          <a:ea typeface="+mn-ea"/>
        </a:defRPr>
      </a:lvl5pPr>
      <a:lvl6pPr marL="2514600" indent="-228600" algn="l" rtl="0" eaLnBrk="0" fontAlgn="base" hangingPunct="0">
        <a:spcBef>
          <a:spcPct val="20000"/>
        </a:spcBef>
        <a:spcAft>
          <a:spcPct val="0"/>
        </a:spcAft>
        <a:buFont typeface="Arial" panose="020B0604020202020204" pitchFamily="34" charset="0"/>
        <a:buChar char="»"/>
        <a:defRPr sz="2000">
          <a:solidFill>
            <a:srgbClr val="716F70"/>
          </a:solidFill>
          <a:latin typeface="+mn-lt"/>
          <a:ea typeface="+mn-ea"/>
        </a:defRPr>
      </a:lvl6pPr>
      <a:lvl7pPr marL="2971800" indent="-228600" algn="l" rtl="0" eaLnBrk="0" fontAlgn="base" hangingPunct="0">
        <a:spcBef>
          <a:spcPct val="20000"/>
        </a:spcBef>
        <a:spcAft>
          <a:spcPct val="0"/>
        </a:spcAft>
        <a:buFont typeface="Arial" panose="020B0604020202020204" pitchFamily="34" charset="0"/>
        <a:buChar char="»"/>
        <a:defRPr sz="2000">
          <a:solidFill>
            <a:srgbClr val="716F70"/>
          </a:solidFill>
          <a:latin typeface="+mn-lt"/>
          <a:ea typeface="+mn-ea"/>
        </a:defRPr>
      </a:lvl7pPr>
      <a:lvl8pPr marL="3429000" indent="-228600" algn="l" rtl="0" eaLnBrk="0" fontAlgn="base" hangingPunct="0">
        <a:spcBef>
          <a:spcPct val="20000"/>
        </a:spcBef>
        <a:spcAft>
          <a:spcPct val="0"/>
        </a:spcAft>
        <a:buFont typeface="Arial" panose="020B0604020202020204" pitchFamily="34" charset="0"/>
        <a:buChar char="»"/>
        <a:defRPr sz="2000">
          <a:solidFill>
            <a:srgbClr val="716F70"/>
          </a:solidFill>
          <a:latin typeface="+mn-lt"/>
          <a:ea typeface="+mn-ea"/>
        </a:defRPr>
      </a:lvl8pPr>
      <a:lvl9pPr marL="3886200" indent="-228600" algn="l" rtl="0" eaLnBrk="0" fontAlgn="base" hangingPunct="0">
        <a:spcBef>
          <a:spcPct val="20000"/>
        </a:spcBef>
        <a:spcAft>
          <a:spcPct val="0"/>
        </a:spcAft>
        <a:buFont typeface="Arial" panose="020B0604020202020204" pitchFamily="34" charset="0"/>
        <a:buChar char="»"/>
        <a:defRPr sz="2000">
          <a:solidFill>
            <a:srgbClr val="716F70"/>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578" name="矩形 1"/>
          <p:cNvSpPr>
            <a:spLocks noChangeArrowheads="1"/>
          </p:cNvSpPr>
          <p:nvPr/>
        </p:nvSpPr>
        <p:spPr bwMode="auto">
          <a:xfrm>
            <a:off x="0" y="0"/>
            <a:ext cx="9153525" cy="540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smtClean="0">
              <a:ln>
                <a:noFill/>
              </a:ln>
              <a:solidFill>
                <a:srgbClr val="FFFFFF"/>
              </a:solidFill>
              <a:effectLst/>
              <a:uLnTx/>
              <a:uFillTx/>
              <a:latin typeface="Franklin Gothic Medium" panose="020B0603020102020204" pitchFamily="34" charset="0"/>
              <a:ea typeface="微软雅黑" panose="020B0503020204020204" pitchFamily="34" charset="-122"/>
              <a:cs typeface="+mn-cs"/>
            </a:endParaRPr>
          </a:p>
        </p:txBody>
      </p:sp>
      <p:sp>
        <p:nvSpPr>
          <p:cNvPr id="24579" name="日期占位符 3"/>
          <p:cNvSpPr>
            <a:spLocks noGrp="1" noChangeArrowheads="1"/>
          </p:cNvSpPr>
          <p:nvPr>
            <p:ph type="dt" sz="half" idx="2"/>
          </p:nvPr>
        </p:nvSpPr>
        <p:spPr bwMode="auto">
          <a:xfrm>
            <a:off x="457200" y="4657725"/>
            <a:ext cx="2133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sz="1200" smtClean="0">
                <a:solidFill>
                  <a:srgbClr val="898989"/>
                </a:solidFill>
                <a:ea typeface="+mn-ea"/>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24580" name="页脚占位符 4"/>
          <p:cNvSpPr>
            <a:spLocks noGrp="1" noChangeArrowheads="1"/>
          </p:cNvSpPr>
          <p:nvPr>
            <p:ph type="ftr" sz="quarter" idx="3"/>
          </p:nvPr>
        </p:nvSpPr>
        <p:spPr bwMode="auto">
          <a:xfrm>
            <a:off x="3124200" y="4657725"/>
            <a:ext cx="2895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a:defRPr sz="1200" smtClean="0">
                <a:solidFill>
                  <a:srgbClr val="898989"/>
                </a:solidFill>
                <a:ea typeface="+mn-ea"/>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24581" name="灯片编号占位符 5"/>
          <p:cNvSpPr>
            <a:spLocks noGrp="1" noChangeArrowheads="1"/>
          </p:cNvSpPr>
          <p:nvPr>
            <p:ph type="sldNum" sz="quarter" idx="4"/>
          </p:nvPr>
        </p:nvSpPr>
        <p:spPr bwMode="auto">
          <a:xfrm>
            <a:off x="6553200" y="4657725"/>
            <a:ext cx="2133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r">
              <a:defRPr sz="1200">
                <a:solidFill>
                  <a:srgbClr val="898989"/>
                </a:solidFill>
                <a:ea typeface="微软雅黑" panose="020B0503020204020204" pitchFamily="34" charset="-122"/>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6BF7F872-31F4-439F-A571-44DF4F342212}" type="slidenum">
              <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rPr>
              <a:t>‹#›</a:t>
            </a:fld>
            <a:endPar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endParaRPr>
          </a:p>
        </p:txBody>
      </p:sp>
    </p:spTree>
  </p:cSld>
  <p:clrMap bg1="lt1" tx1="dk1" bg2="lt2" tx2="dk2" accent1="accent1" accent2="accent2" accent3="accent3" accent4="accent4" accent5="accent5" accent6="accent6" hlink="hlink" folHlink="folHlink"/>
  <p:sldLayoutIdLst>
    <p:sldLayoutId id="2147483913" r:id="rId1"/>
    <p:sldLayoutId id="2147483914" r:id="rId2"/>
    <p:sldLayoutId id="2147483915" r:id="rId3"/>
    <p:sldLayoutId id="2147483916" r:id="rId4"/>
    <p:sldLayoutId id="2147483917" r:id="rId5"/>
    <p:sldLayoutId id="2147483918" r:id="rId6"/>
    <p:sldLayoutId id="2147483919" r:id="rId7"/>
    <p:sldLayoutId id="2147483920" r:id="rId8"/>
    <p:sldLayoutId id="2147483921" r:id="rId9"/>
    <p:sldLayoutId id="2147483922" r:id="rId10"/>
    <p:sldLayoutId id="2147483923" r:id="rId11"/>
  </p:sldLayoutIdLst>
  <p:transition>
    <p:fade/>
  </p:transition>
  <p:hf sldNum="0" hdr="0" ftr="0" dt="0"/>
  <p:txStyles>
    <p:titleStyle>
      <a:lvl1pPr algn="l" rtl="0" eaLnBrk="0" fontAlgn="base" hangingPunct="0">
        <a:spcBef>
          <a:spcPct val="0"/>
        </a:spcBef>
        <a:spcAft>
          <a:spcPct val="0"/>
        </a:spcAft>
        <a:defRPr sz="2800" b="1">
          <a:solidFill>
            <a:srgbClr val="716F70"/>
          </a:solidFill>
          <a:latin typeface="+mj-lt"/>
          <a:ea typeface="+mj-ea"/>
          <a:cs typeface="+mj-cs"/>
        </a:defRPr>
      </a:lvl1pPr>
      <a:lvl2pPr algn="l" rtl="0" eaLnBrk="0" fontAlgn="base" hangingPunct="0">
        <a:spcBef>
          <a:spcPct val="0"/>
        </a:spcBef>
        <a:spcAft>
          <a:spcPct val="0"/>
        </a:spcAft>
        <a:defRPr sz="2800" b="1">
          <a:solidFill>
            <a:srgbClr val="716F70"/>
          </a:solidFill>
          <a:latin typeface="微软雅黑" panose="020B0503020204020204" pitchFamily="34" charset="-122"/>
          <a:ea typeface="微软雅黑" panose="020B0503020204020204" pitchFamily="34" charset="-122"/>
        </a:defRPr>
      </a:lvl2pPr>
      <a:lvl3pPr algn="l" rtl="0" eaLnBrk="0" fontAlgn="base" hangingPunct="0">
        <a:spcBef>
          <a:spcPct val="0"/>
        </a:spcBef>
        <a:spcAft>
          <a:spcPct val="0"/>
        </a:spcAft>
        <a:defRPr sz="2800" b="1">
          <a:solidFill>
            <a:srgbClr val="716F70"/>
          </a:solidFill>
          <a:latin typeface="微软雅黑" panose="020B0503020204020204" pitchFamily="34" charset="-122"/>
          <a:ea typeface="微软雅黑" panose="020B0503020204020204" pitchFamily="34" charset="-122"/>
        </a:defRPr>
      </a:lvl3pPr>
      <a:lvl4pPr algn="l" rtl="0" eaLnBrk="0" fontAlgn="base" hangingPunct="0">
        <a:spcBef>
          <a:spcPct val="0"/>
        </a:spcBef>
        <a:spcAft>
          <a:spcPct val="0"/>
        </a:spcAft>
        <a:defRPr sz="2800" b="1">
          <a:solidFill>
            <a:srgbClr val="716F70"/>
          </a:solidFill>
          <a:latin typeface="微软雅黑" panose="020B0503020204020204" pitchFamily="34" charset="-122"/>
          <a:ea typeface="微软雅黑" panose="020B0503020204020204" pitchFamily="34" charset="-122"/>
        </a:defRPr>
      </a:lvl4pPr>
      <a:lvl5pPr algn="l" rtl="0" eaLnBrk="0" fontAlgn="base" hangingPunct="0">
        <a:spcBef>
          <a:spcPct val="0"/>
        </a:spcBef>
        <a:spcAft>
          <a:spcPct val="0"/>
        </a:spcAft>
        <a:defRPr sz="2800" b="1">
          <a:solidFill>
            <a:srgbClr val="716F70"/>
          </a:solidFill>
          <a:latin typeface="微软雅黑" panose="020B0503020204020204" pitchFamily="34" charset="-122"/>
          <a:ea typeface="微软雅黑" panose="020B0503020204020204" pitchFamily="34" charset="-122"/>
        </a:defRPr>
      </a:lvl5pPr>
      <a:lvl6pPr marL="457200" algn="l" rtl="0" eaLnBrk="0" fontAlgn="base" hangingPunct="0">
        <a:spcBef>
          <a:spcPct val="0"/>
        </a:spcBef>
        <a:spcAft>
          <a:spcPct val="0"/>
        </a:spcAft>
        <a:defRPr sz="2800" b="1">
          <a:solidFill>
            <a:srgbClr val="716F70"/>
          </a:solidFill>
          <a:latin typeface="微软雅黑" panose="020B0503020204020204" pitchFamily="34" charset="-122"/>
          <a:ea typeface="微软雅黑" panose="020B0503020204020204" pitchFamily="34" charset="-122"/>
        </a:defRPr>
      </a:lvl6pPr>
      <a:lvl7pPr marL="914400" algn="l" rtl="0" eaLnBrk="0" fontAlgn="base" hangingPunct="0">
        <a:spcBef>
          <a:spcPct val="0"/>
        </a:spcBef>
        <a:spcAft>
          <a:spcPct val="0"/>
        </a:spcAft>
        <a:defRPr sz="2800" b="1">
          <a:solidFill>
            <a:srgbClr val="716F70"/>
          </a:solidFill>
          <a:latin typeface="微软雅黑" panose="020B0503020204020204" pitchFamily="34" charset="-122"/>
          <a:ea typeface="微软雅黑" panose="020B0503020204020204" pitchFamily="34" charset="-122"/>
        </a:defRPr>
      </a:lvl7pPr>
      <a:lvl8pPr marL="1371600" algn="l" rtl="0" eaLnBrk="0" fontAlgn="base" hangingPunct="0">
        <a:spcBef>
          <a:spcPct val="0"/>
        </a:spcBef>
        <a:spcAft>
          <a:spcPct val="0"/>
        </a:spcAft>
        <a:defRPr sz="2800" b="1">
          <a:solidFill>
            <a:srgbClr val="716F70"/>
          </a:solidFill>
          <a:latin typeface="微软雅黑" panose="020B0503020204020204" pitchFamily="34" charset="-122"/>
          <a:ea typeface="微软雅黑" panose="020B0503020204020204" pitchFamily="34" charset="-122"/>
        </a:defRPr>
      </a:lvl8pPr>
      <a:lvl9pPr marL="1828800" algn="l" rtl="0" eaLnBrk="0" fontAlgn="base" hangingPunct="0">
        <a:spcBef>
          <a:spcPct val="0"/>
        </a:spcBef>
        <a:spcAft>
          <a:spcPct val="0"/>
        </a:spcAft>
        <a:defRPr sz="2800" b="1">
          <a:solidFill>
            <a:srgbClr val="716F70"/>
          </a:solidFill>
          <a:latin typeface="微软雅黑" panose="020B0503020204020204" pitchFamily="34" charset="-122"/>
          <a:ea typeface="微软雅黑" panose="020B0503020204020204" pitchFamily="34"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2800">
          <a:solidFill>
            <a:srgbClr val="716F70"/>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400">
          <a:solidFill>
            <a:srgbClr val="716F70"/>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000">
          <a:solidFill>
            <a:srgbClr val="716F70"/>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a:solidFill>
            <a:srgbClr val="716F70"/>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a:solidFill>
            <a:srgbClr val="716F70"/>
          </a:solidFill>
          <a:latin typeface="+mn-lt"/>
          <a:ea typeface="+mn-ea"/>
        </a:defRPr>
      </a:lvl5pPr>
      <a:lvl6pPr marL="2514600" indent="-228600" algn="l" rtl="0" eaLnBrk="0" fontAlgn="base" hangingPunct="0">
        <a:spcBef>
          <a:spcPct val="20000"/>
        </a:spcBef>
        <a:spcAft>
          <a:spcPct val="0"/>
        </a:spcAft>
        <a:buFont typeface="Arial" panose="020B0604020202020204" pitchFamily="34" charset="0"/>
        <a:buChar char="»"/>
        <a:defRPr sz="2000">
          <a:solidFill>
            <a:srgbClr val="716F70"/>
          </a:solidFill>
          <a:latin typeface="+mn-lt"/>
          <a:ea typeface="+mn-ea"/>
        </a:defRPr>
      </a:lvl6pPr>
      <a:lvl7pPr marL="2971800" indent="-228600" algn="l" rtl="0" eaLnBrk="0" fontAlgn="base" hangingPunct="0">
        <a:spcBef>
          <a:spcPct val="20000"/>
        </a:spcBef>
        <a:spcAft>
          <a:spcPct val="0"/>
        </a:spcAft>
        <a:buFont typeface="Arial" panose="020B0604020202020204" pitchFamily="34" charset="0"/>
        <a:buChar char="»"/>
        <a:defRPr sz="2000">
          <a:solidFill>
            <a:srgbClr val="716F70"/>
          </a:solidFill>
          <a:latin typeface="+mn-lt"/>
          <a:ea typeface="+mn-ea"/>
        </a:defRPr>
      </a:lvl7pPr>
      <a:lvl8pPr marL="3429000" indent="-228600" algn="l" rtl="0" eaLnBrk="0" fontAlgn="base" hangingPunct="0">
        <a:spcBef>
          <a:spcPct val="20000"/>
        </a:spcBef>
        <a:spcAft>
          <a:spcPct val="0"/>
        </a:spcAft>
        <a:buFont typeface="Arial" panose="020B0604020202020204" pitchFamily="34" charset="0"/>
        <a:buChar char="»"/>
        <a:defRPr sz="2000">
          <a:solidFill>
            <a:srgbClr val="716F70"/>
          </a:solidFill>
          <a:latin typeface="+mn-lt"/>
          <a:ea typeface="+mn-ea"/>
        </a:defRPr>
      </a:lvl8pPr>
      <a:lvl9pPr marL="3886200" indent="-228600" algn="l" rtl="0" eaLnBrk="0" fontAlgn="base" hangingPunct="0">
        <a:spcBef>
          <a:spcPct val="20000"/>
        </a:spcBef>
        <a:spcAft>
          <a:spcPct val="0"/>
        </a:spcAft>
        <a:buFont typeface="Arial" panose="020B0604020202020204" pitchFamily="34" charset="0"/>
        <a:buChar char="»"/>
        <a:defRPr sz="2000">
          <a:solidFill>
            <a:srgbClr val="716F70"/>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矩形 1"/>
          <p:cNvSpPr>
            <a:spLocks noChangeArrowheads="1"/>
          </p:cNvSpPr>
          <p:nvPr/>
        </p:nvSpPr>
        <p:spPr bwMode="auto">
          <a:xfrm>
            <a:off x="0" y="0"/>
            <a:ext cx="9153525" cy="540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smtClean="0">
              <a:ln>
                <a:noFill/>
              </a:ln>
              <a:solidFill>
                <a:srgbClr val="FFFFFF"/>
              </a:solidFill>
              <a:effectLst/>
              <a:uLnTx/>
              <a:uFillTx/>
              <a:latin typeface="Franklin Gothic Medium" panose="020B0603020102020204" pitchFamily="34" charset="0"/>
              <a:ea typeface="微软雅黑" panose="020B0503020204020204" pitchFamily="34" charset="-122"/>
              <a:cs typeface="+mn-cs"/>
            </a:endParaRPr>
          </a:p>
        </p:txBody>
      </p:sp>
      <p:sp>
        <p:nvSpPr>
          <p:cNvPr id="25603" name="日期占位符 3"/>
          <p:cNvSpPr>
            <a:spLocks noGrp="1" noChangeArrowheads="1"/>
          </p:cNvSpPr>
          <p:nvPr>
            <p:ph type="dt" sz="half" idx="2"/>
          </p:nvPr>
        </p:nvSpPr>
        <p:spPr bwMode="auto">
          <a:xfrm>
            <a:off x="457200" y="4657725"/>
            <a:ext cx="2133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sz="1200" smtClean="0">
                <a:solidFill>
                  <a:srgbClr val="898989"/>
                </a:solidFill>
                <a:ea typeface="+mn-ea"/>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25604" name="页脚占位符 4"/>
          <p:cNvSpPr>
            <a:spLocks noGrp="1" noChangeArrowheads="1"/>
          </p:cNvSpPr>
          <p:nvPr>
            <p:ph type="ftr" sz="quarter" idx="3"/>
          </p:nvPr>
        </p:nvSpPr>
        <p:spPr bwMode="auto">
          <a:xfrm>
            <a:off x="3124200" y="4657725"/>
            <a:ext cx="2895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a:defRPr sz="1200" smtClean="0">
                <a:solidFill>
                  <a:srgbClr val="898989"/>
                </a:solidFill>
                <a:ea typeface="+mn-ea"/>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25605" name="灯片编号占位符 5"/>
          <p:cNvSpPr>
            <a:spLocks noGrp="1" noChangeArrowheads="1"/>
          </p:cNvSpPr>
          <p:nvPr>
            <p:ph type="sldNum" sz="quarter" idx="4"/>
          </p:nvPr>
        </p:nvSpPr>
        <p:spPr bwMode="auto">
          <a:xfrm>
            <a:off x="6553200" y="4657725"/>
            <a:ext cx="2133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r">
              <a:defRPr sz="1200">
                <a:solidFill>
                  <a:srgbClr val="898989"/>
                </a:solidFill>
                <a:ea typeface="微软雅黑" panose="020B0503020204020204" pitchFamily="34" charset="-122"/>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8364794A-FA6B-479F-88C4-7BCE3F71EE98}" type="slidenum">
              <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rPr>
              <a:t>‹#›</a:t>
            </a:fld>
            <a:endPar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endParaRPr>
          </a:p>
        </p:txBody>
      </p:sp>
    </p:spTree>
  </p:cSld>
  <p:clrMap bg1="lt1" tx1="dk1" bg2="lt2" tx2="dk2" accent1="accent1" accent2="accent2" accent3="accent3" accent4="accent4" accent5="accent5" accent6="accent6" hlink="hlink" folHlink="folHlink"/>
  <p:sldLayoutIdLst>
    <p:sldLayoutId id="2147483925" r:id="rId1"/>
    <p:sldLayoutId id="2147483926" r:id="rId2"/>
    <p:sldLayoutId id="2147483927" r:id="rId3"/>
    <p:sldLayoutId id="2147483928" r:id="rId4"/>
    <p:sldLayoutId id="2147483929" r:id="rId5"/>
    <p:sldLayoutId id="2147483930" r:id="rId6"/>
    <p:sldLayoutId id="2147483931" r:id="rId7"/>
    <p:sldLayoutId id="2147483932" r:id="rId8"/>
    <p:sldLayoutId id="2147483933" r:id="rId9"/>
    <p:sldLayoutId id="2147483934" r:id="rId10"/>
    <p:sldLayoutId id="2147483935" r:id="rId11"/>
  </p:sldLayoutIdLst>
  <p:transition>
    <p:fade/>
  </p:transition>
  <p:hf sldNum="0" hdr="0" ftr="0" dt="0"/>
  <p:txStyles>
    <p:titleStyle>
      <a:lvl1pPr algn="l" rtl="0" eaLnBrk="0" fontAlgn="base" hangingPunct="0">
        <a:spcBef>
          <a:spcPct val="0"/>
        </a:spcBef>
        <a:spcAft>
          <a:spcPct val="0"/>
        </a:spcAft>
        <a:defRPr sz="2800" b="1">
          <a:solidFill>
            <a:srgbClr val="716F70"/>
          </a:solidFill>
          <a:latin typeface="+mj-lt"/>
          <a:ea typeface="+mj-ea"/>
          <a:cs typeface="+mj-cs"/>
        </a:defRPr>
      </a:lvl1pPr>
      <a:lvl2pPr algn="l" rtl="0" eaLnBrk="0" fontAlgn="base" hangingPunct="0">
        <a:spcBef>
          <a:spcPct val="0"/>
        </a:spcBef>
        <a:spcAft>
          <a:spcPct val="0"/>
        </a:spcAft>
        <a:defRPr sz="2800" b="1">
          <a:solidFill>
            <a:srgbClr val="716F70"/>
          </a:solidFill>
          <a:latin typeface="微软雅黑" panose="020B0503020204020204" pitchFamily="34" charset="-122"/>
          <a:ea typeface="微软雅黑" panose="020B0503020204020204" pitchFamily="34" charset="-122"/>
        </a:defRPr>
      </a:lvl2pPr>
      <a:lvl3pPr algn="l" rtl="0" eaLnBrk="0" fontAlgn="base" hangingPunct="0">
        <a:spcBef>
          <a:spcPct val="0"/>
        </a:spcBef>
        <a:spcAft>
          <a:spcPct val="0"/>
        </a:spcAft>
        <a:defRPr sz="2800" b="1">
          <a:solidFill>
            <a:srgbClr val="716F70"/>
          </a:solidFill>
          <a:latin typeface="微软雅黑" panose="020B0503020204020204" pitchFamily="34" charset="-122"/>
          <a:ea typeface="微软雅黑" panose="020B0503020204020204" pitchFamily="34" charset="-122"/>
        </a:defRPr>
      </a:lvl3pPr>
      <a:lvl4pPr algn="l" rtl="0" eaLnBrk="0" fontAlgn="base" hangingPunct="0">
        <a:spcBef>
          <a:spcPct val="0"/>
        </a:spcBef>
        <a:spcAft>
          <a:spcPct val="0"/>
        </a:spcAft>
        <a:defRPr sz="2800" b="1">
          <a:solidFill>
            <a:srgbClr val="716F70"/>
          </a:solidFill>
          <a:latin typeface="微软雅黑" panose="020B0503020204020204" pitchFamily="34" charset="-122"/>
          <a:ea typeface="微软雅黑" panose="020B0503020204020204" pitchFamily="34" charset="-122"/>
        </a:defRPr>
      </a:lvl4pPr>
      <a:lvl5pPr algn="l" rtl="0" eaLnBrk="0" fontAlgn="base" hangingPunct="0">
        <a:spcBef>
          <a:spcPct val="0"/>
        </a:spcBef>
        <a:spcAft>
          <a:spcPct val="0"/>
        </a:spcAft>
        <a:defRPr sz="2800" b="1">
          <a:solidFill>
            <a:srgbClr val="716F70"/>
          </a:solidFill>
          <a:latin typeface="微软雅黑" panose="020B0503020204020204" pitchFamily="34" charset="-122"/>
          <a:ea typeface="微软雅黑" panose="020B0503020204020204" pitchFamily="34" charset="-122"/>
        </a:defRPr>
      </a:lvl5pPr>
      <a:lvl6pPr marL="457200" algn="l" rtl="0" eaLnBrk="0" fontAlgn="base" hangingPunct="0">
        <a:spcBef>
          <a:spcPct val="0"/>
        </a:spcBef>
        <a:spcAft>
          <a:spcPct val="0"/>
        </a:spcAft>
        <a:defRPr sz="2800" b="1">
          <a:solidFill>
            <a:srgbClr val="716F70"/>
          </a:solidFill>
          <a:latin typeface="微软雅黑" panose="020B0503020204020204" pitchFamily="34" charset="-122"/>
          <a:ea typeface="微软雅黑" panose="020B0503020204020204" pitchFamily="34" charset="-122"/>
        </a:defRPr>
      </a:lvl6pPr>
      <a:lvl7pPr marL="914400" algn="l" rtl="0" eaLnBrk="0" fontAlgn="base" hangingPunct="0">
        <a:spcBef>
          <a:spcPct val="0"/>
        </a:spcBef>
        <a:spcAft>
          <a:spcPct val="0"/>
        </a:spcAft>
        <a:defRPr sz="2800" b="1">
          <a:solidFill>
            <a:srgbClr val="716F70"/>
          </a:solidFill>
          <a:latin typeface="微软雅黑" panose="020B0503020204020204" pitchFamily="34" charset="-122"/>
          <a:ea typeface="微软雅黑" panose="020B0503020204020204" pitchFamily="34" charset="-122"/>
        </a:defRPr>
      </a:lvl7pPr>
      <a:lvl8pPr marL="1371600" algn="l" rtl="0" eaLnBrk="0" fontAlgn="base" hangingPunct="0">
        <a:spcBef>
          <a:spcPct val="0"/>
        </a:spcBef>
        <a:spcAft>
          <a:spcPct val="0"/>
        </a:spcAft>
        <a:defRPr sz="2800" b="1">
          <a:solidFill>
            <a:srgbClr val="716F70"/>
          </a:solidFill>
          <a:latin typeface="微软雅黑" panose="020B0503020204020204" pitchFamily="34" charset="-122"/>
          <a:ea typeface="微软雅黑" panose="020B0503020204020204" pitchFamily="34" charset="-122"/>
        </a:defRPr>
      </a:lvl8pPr>
      <a:lvl9pPr marL="1828800" algn="l" rtl="0" eaLnBrk="0" fontAlgn="base" hangingPunct="0">
        <a:spcBef>
          <a:spcPct val="0"/>
        </a:spcBef>
        <a:spcAft>
          <a:spcPct val="0"/>
        </a:spcAft>
        <a:defRPr sz="2800" b="1">
          <a:solidFill>
            <a:srgbClr val="716F70"/>
          </a:solidFill>
          <a:latin typeface="微软雅黑" panose="020B0503020204020204" pitchFamily="34" charset="-122"/>
          <a:ea typeface="微软雅黑" panose="020B0503020204020204" pitchFamily="34"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2800">
          <a:solidFill>
            <a:srgbClr val="716F70"/>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400">
          <a:solidFill>
            <a:srgbClr val="716F70"/>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000">
          <a:solidFill>
            <a:srgbClr val="716F70"/>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a:solidFill>
            <a:srgbClr val="716F70"/>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a:solidFill>
            <a:srgbClr val="716F70"/>
          </a:solidFill>
          <a:latin typeface="+mn-lt"/>
          <a:ea typeface="+mn-ea"/>
        </a:defRPr>
      </a:lvl5pPr>
      <a:lvl6pPr marL="2514600" indent="-228600" algn="l" rtl="0" eaLnBrk="0" fontAlgn="base" hangingPunct="0">
        <a:spcBef>
          <a:spcPct val="20000"/>
        </a:spcBef>
        <a:spcAft>
          <a:spcPct val="0"/>
        </a:spcAft>
        <a:buFont typeface="Arial" panose="020B0604020202020204" pitchFamily="34" charset="0"/>
        <a:buChar char="»"/>
        <a:defRPr sz="2000">
          <a:solidFill>
            <a:srgbClr val="716F70"/>
          </a:solidFill>
          <a:latin typeface="+mn-lt"/>
          <a:ea typeface="+mn-ea"/>
        </a:defRPr>
      </a:lvl6pPr>
      <a:lvl7pPr marL="2971800" indent="-228600" algn="l" rtl="0" eaLnBrk="0" fontAlgn="base" hangingPunct="0">
        <a:spcBef>
          <a:spcPct val="20000"/>
        </a:spcBef>
        <a:spcAft>
          <a:spcPct val="0"/>
        </a:spcAft>
        <a:buFont typeface="Arial" panose="020B0604020202020204" pitchFamily="34" charset="0"/>
        <a:buChar char="»"/>
        <a:defRPr sz="2000">
          <a:solidFill>
            <a:srgbClr val="716F70"/>
          </a:solidFill>
          <a:latin typeface="+mn-lt"/>
          <a:ea typeface="+mn-ea"/>
        </a:defRPr>
      </a:lvl7pPr>
      <a:lvl8pPr marL="3429000" indent="-228600" algn="l" rtl="0" eaLnBrk="0" fontAlgn="base" hangingPunct="0">
        <a:spcBef>
          <a:spcPct val="20000"/>
        </a:spcBef>
        <a:spcAft>
          <a:spcPct val="0"/>
        </a:spcAft>
        <a:buFont typeface="Arial" panose="020B0604020202020204" pitchFamily="34" charset="0"/>
        <a:buChar char="»"/>
        <a:defRPr sz="2000">
          <a:solidFill>
            <a:srgbClr val="716F70"/>
          </a:solidFill>
          <a:latin typeface="+mn-lt"/>
          <a:ea typeface="+mn-ea"/>
        </a:defRPr>
      </a:lvl8pPr>
      <a:lvl9pPr marL="3886200" indent="-228600" algn="l" rtl="0" eaLnBrk="0" fontAlgn="base" hangingPunct="0">
        <a:spcBef>
          <a:spcPct val="20000"/>
        </a:spcBef>
        <a:spcAft>
          <a:spcPct val="0"/>
        </a:spcAft>
        <a:buFont typeface="Arial" panose="020B0604020202020204" pitchFamily="34" charset="0"/>
        <a:buChar char="»"/>
        <a:defRPr sz="2000">
          <a:solidFill>
            <a:srgbClr val="716F70"/>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626" name="矩形 1"/>
          <p:cNvSpPr>
            <a:spLocks noChangeArrowheads="1"/>
          </p:cNvSpPr>
          <p:nvPr/>
        </p:nvSpPr>
        <p:spPr bwMode="auto">
          <a:xfrm>
            <a:off x="0" y="0"/>
            <a:ext cx="9153525" cy="540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smtClean="0">
              <a:ln>
                <a:noFill/>
              </a:ln>
              <a:solidFill>
                <a:srgbClr val="FFFFFF"/>
              </a:solidFill>
              <a:effectLst/>
              <a:uLnTx/>
              <a:uFillTx/>
              <a:latin typeface="Franklin Gothic Medium" panose="020B0603020102020204" pitchFamily="34" charset="0"/>
              <a:ea typeface="微软雅黑" panose="020B0503020204020204" pitchFamily="34" charset="-122"/>
              <a:cs typeface="+mn-cs"/>
            </a:endParaRPr>
          </a:p>
        </p:txBody>
      </p:sp>
      <p:sp>
        <p:nvSpPr>
          <p:cNvPr id="26627" name="日期占位符 3"/>
          <p:cNvSpPr>
            <a:spLocks noGrp="1" noChangeArrowheads="1"/>
          </p:cNvSpPr>
          <p:nvPr>
            <p:ph type="dt" sz="half" idx="2"/>
          </p:nvPr>
        </p:nvSpPr>
        <p:spPr bwMode="auto">
          <a:xfrm>
            <a:off x="457200" y="4657725"/>
            <a:ext cx="2133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sz="1200" smtClean="0">
                <a:solidFill>
                  <a:srgbClr val="898989"/>
                </a:solidFill>
                <a:ea typeface="+mn-ea"/>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26628" name="页脚占位符 4"/>
          <p:cNvSpPr>
            <a:spLocks noGrp="1" noChangeArrowheads="1"/>
          </p:cNvSpPr>
          <p:nvPr>
            <p:ph type="ftr" sz="quarter" idx="3"/>
          </p:nvPr>
        </p:nvSpPr>
        <p:spPr bwMode="auto">
          <a:xfrm>
            <a:off x="3124200" y="4657725"/>
            <a:ext cx="2895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a:defRPr sz="1200" smtClean="0">
                <a:solidFill>
                  <a:srgbClr val="898989"/>
                </a:solidFill>
                <a:ea typeface="+mn-ea"/>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26629" name="灯片编号占位符 5"/>
          <p:cNvSpPr>
            <a:spLocks noGrp="1" noChangeArrowheads="1"/>
          </p:cNvSpPr>
          <p:nvPr>
            <p:ph type="sldNum" sz="quarter" idx="4"/>
          </p:nvPr>
        </p:nvSpPr>
        <p:spPr bwMode="auto">
          <a:xfrm>
            <a:off x="6553200" y="4657725"/>
            <a:ext cx="2133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r">
              <a:defRPr sz="1200">
                <a:solidFill>
                  <a:srgbClr val="898989"/>
                </a:solidFill>
                <a:ea typeface="微软雅黑" panose="020B0503020204020204" pitchFamily="34" charset="-122"/>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26AF762E-47C6-41F5-A05A-14627C8A947B}" type="slidenum">
              <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rPr>
              <a:t>‹#›</a:t>
            </a:fld>
            <a:endPar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endParaRPr>
          </a:p>
        </p:txBody>
      </p:sp>
    </p:spTree>
  </p:cSld>
  <p:clrMap bg1="lt1" tx1="dk1" bg2="lt2" tx2="dk2" accent1="accent1" accent2="accent2" accent3="accent3" accent4="accent4" accent5="accent5" accent6="accent6" hlink="hlink" folHlink="folHlink"/>
  <p:sldLayoutIdLst>
    <p:sldLayoutId id="2147483937" r:id="rId1"/>
    <p:sldLayoutId id="2147483938" r:id="rId2"/>
    <p:sldLayoutId id="2147483939" r:id="rId3"/>
    <p:sldLayoutId id="2147483940" r:id="rId4"/>
    <p:sldLayoutId id="2147483941" r:id="rId5"/>
    <p:sldLayoutId id="2147483942" r:id="rId6"/>
    <p:sldLayoutId id="2147483943" r:id="rId7"/>
    <p:sldLayoutId id="2147483944" r:id="rId8"/>
    <p:sldLayoutId id="2147483945" r:id="rId9"/>
    <p:sldLayoutId id="2147483946" r:id="rId10"/>
    <p:sldLayoutId id="2147483947" r:id="rId11"/>
  </p:sldLayoutIdLst>
  <p:transition>
    <p:fade/>
  </p:transition>
  <p:hf sldNum="0" hdr="0" ftr="0" dt="0"/>
  <p:txStyles>
    <p:titleStyle>
      <a:lvl1pPr algn="l" rtl="0" eaLnBrk="0" fontAlgn="base" hangingPunct="0">
        <a:spcBef>
          <a:spcPct val="0"/>
        </a:spcBef>
        <a:spcAft>
          <a:spcPct val="0"/>
        </a:spcAft>
        <a:defRPr sz="2800" b="1">
          <a:solidFill>
            <a:srgbClr val="716F70"/>
          </a:solidFill>
          <a:latin typeface="+mj-lt"/>
          <a:ea typeface="+mj-ea"/>
          <a:cs typeface="+mj-cs"/>
        </a:defRPr>
      </a:lvl1pPr>
      <a:lvl2pPr algn="l" rtl="0" eaLnBrk="0" fontAlgn="base" hangingPunct="0">
        <a:spcBef>
          <a:spcPct val="0"/>
        </a:spcBef>
        <a:spcAft>
          <a:spcPct val="0"/>
        </a:spcAft>
        <a:defRPr sz="2800" b="1">
          <a:solidFill>
            <a:srgbClr val="716F70"/>
          </a:solidFill>
          <a:latin typeface="微软雅黑" panose="020B0503020204020204" pitchFamily="34" charset="-122"/>
          <a:ea typeface="微软雅黑" panose="020B0503020204020204" pitchFamily="34" charset="-122"/>
        </a:defRPr>
      </a:lvl2pPr>
      <a:lvl3pPr algn="l" rtl="0" eaLnBrk="0" fontAlgn="base" hangingPunct="0">
        <a:spcBef>
          <a:spcPct val="0"/>
        </a:spcBef>
        <a:spcAft>
          <a:spcPct val="0"/>
        </a:spcAft>
        <a:defRPr sz="2800" b="1">
          <a:solidFill>
            <a:srgbClr val="716F70"/>
          </a:solidFill>
          <a:latin typeface="微软雅黑" panose="020B0503020204020204" pitchFamily="34" charset="-122"/>
          <a:ea typeface="微软雅黑" panose="020B0503020204020204" pitchFamily="34" charset="-122"/>
        </a:defRPr>
      </a:lvl3pPr>
      <a:lvl4pPr algn="l" rtl="0" eaLnBrk="0" fontAlgn="base" hangingPunct="0">
        <a:spcBef>
          <a:spcPct val="0"/>
        </a:spcBef>
        <a:spcAft>
          <a:spcPct val="0"/>
        </a:spcAft>
        <a:defRPr sz="2800" b="1">
          <a:solidFill>
            <a:srgbClr val="716F70"/>
          </a:solidFill>
          <a:latin typeface="微软雅黑" panose="020B0503020204020204" pitchFamily="34" charset="-122"/>
          <a:ea typeface="微软雅黑" panose="020B0503020204020204" pitchFamily="34" charset="-122"/>
        </a:defRPr>
      </a:lvl4pPr>
      <a:lvl5pPr algn="l" rtl="0" eaLnBrk="0" fontAlgn="base" hangingPunct="0">
        <a:spcBef>
          <a:spcPct val="0"/>
        </a:spcBef>
        <a:spcAft>
          <a:spcPct val="0"/>
        </a:spcAft>
        <a:defRPr sz="2800" b="1">
          <a:solidFill>
            <a:srgbClr val="716F70"/>
          </a:solidFill>
          <a:latin typeface="微软雅黑" panose="020B0503020204020204" pitchFamily="34" charset="-122"/>
          <a:ea typeface="微软雅黑" panose="020B0503020204020204" pitchFamily="34" charset="-122"/>
        </a:defRPr>
      </a:lvl5pPr>
      <a:lvl6pPr marL="457200" algn="l" rtl="0" eaLnBrk="0" fontAlgn="base" hangingPunct="0">
        <a:spcBef>
          <a:spcPct val="0"/>
        </a:spcBef>
        <a:spcAft>
          <a:spcPct val="0"/>
        </a:spcAft>
        <a:defRPr sz="2800" b="1">
          <a:solidFill>
            <a:srgbClr val="716F70"/>
          </a:solidFill>
          <a:latin typeface="微软雅黑" panose="020B0503020204020204" pitchFamily="34" charset="-122"/>
          <a:ea typeface="微软雅黑" panose="020B0503020204020204" pitchFamily="34" charset="-122"/>
        </a:defRPr>
      </a:lvl6pPr>
      <a:lvl7pPr marL="914400" algn="l" rtl="0" eaLnBrk="0" fontAlgn="base" hangingPunct="0">
        <a:spcBef>
          <a:spcPct val="0"/>
        </a:spcBef>
        <a:spcAft>
          <a:spcPct val="0"/>
        </a:spcAft>
        <a:defRPr sz="2800" b="1">
          <a:solidFill>
            <a:srgbClr val="716F70"/>
          </a:solidFill>
          <a:latin typeface="微软雅黑" panose="020B0503020204020204" pitchFamily="34" charset="-122"/>
          <a:ea typeface="微软雅黑" panose="020B0503020204020204" pitchFamily="34" charset="-122"/>
        </a:defRPr>
      </a:lvl7pPr>
      <a:lvl8pPr marL="1371600" algn="l" rtl="0" eaLnBrk="0" fontAlgn="base" hangingPunct="0">
        <a:spcBef>
          <a:spcPct val="0"/>
        </a:spcBef>
        <a:spcAft>
          <a:spcPct val="0"/>
        </a:spcAft>
        <a:defRPr sz="2800" b="1">
          <a:solidFill>
            <a:srgbClr val="716F70"/>
          </a:solidFill>
          <a:latin typeface="微软雅黑" panose="020B0503020204020204" pitchFamily="34" charset="-122"/>
          <a:ea typeface="微软雅黑" panose="020B0503020204020204" pitchFamily="34" charset="-122"/>
        </a:defRPr>
      </a:lvl8pPr>
      <a:lvl9pPr marL="1828800" algn="l" rtl="0" eaLnBrk="0" fontAlgn="base" hangingPunct="0">
        <a:spcBef>
          <a:spcPct val="0"/>
        </a:spcBef>
        <a:spcAft>
          <a:spcPct val="0"/>
        </a:spcAft>
        <a:defRPr sz="2800" b="1">
          <a:solidFill>
            <a:srgbClr val="716F70"/>
          </a:solidFill>
          <a:latin typeface="微软雅黑" panose="020B0503020204020204" pitchFamily="34" charset="-122"/>
          <a:ea typeface="微软雅黑" panose="020B0503020204020204" pitchFamily="34"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2800">
          <a:solidFill>
            <a:srgbClr val="716F70"/>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400">
          <a:solidFill>
            <a:srgbClr val="716F70"/>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000">
          <a:solidFill>
            <a:srgbClr val="716F70"/>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a:solidFill>
            <a:srgbClr val="716F70"/>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a:solidFill>
            <a:srgbClr val="716F70"/>
          </a:solidFill>
          <a:latin typeface="+mn-lt"/>
          <a:ea typeface="+mn-ea"/>
        </a:defRPr>
      </a:lvl5pPr>
      <a:lvl6pPr marL="2514600" indent="-228600" algn="l" rtl="0" eaLnBrk="0" fontAlgn="base" hangingPunct="0">
        <a:spcBef>
          <a:spcPct val="20000"/>
        </a:spcBef>
        <a:spcAft>
          <a:spcPct val="0"/>
        </a:spcAft>
        <a:buFont typeface="Arial" panose="020B0604020202020204" pitchFamily="34" charset="0"/>
        <a:buChar char="»"/>
        <a:defRPr sz="2000">
          <a:solidFill>
            <a:srgbClr val="716F70"/>
          </a:solidFill>
          <a:latin typeface="+mn-lt"/>
          <a:ea typeface="+mn-ea"/>
        </a:defRPr>
      </a:lvl6pPr>
      <a:lvl7pPr marL="2971800" indent="-228600" algn="l" rtl="0" eaLnBrk="0" fontAlgn="base" hangingPunct="0">
        <a:spcBef>
          <a:spcPct val="20000"/>
        </a:spcBef>
        <a:spcAft>
          <a:spcPct val="0"/>
        </a:spcAft>
        <a:buFont typeface="Arial" panose="020B0604020202020204" pitchFamily="34" charset="0"/>
        <a:buChar char="»"/>
        <a:defRPr sz="2000">
          <a:solidFill>
            <a:srgbClr val="716F70"/>
          </a:solidFill>
          <a:latin typeface="+mn-lt"/>
          <a:ea typeface="+mn-ea"/>
        </a:defRPr>
      </a:lvl7pPr>
      <a:lvl8pPr marL="3429000" indent="-228600" algn="l" rtl="0" eaLnBrk="0" fontAlgn="base" hangingPunct="0">
        <a:spcBef>
          <a:spcPct val="20000"/>
        </a:spcBef>
        <a:spcAft>
          <a:spcPct val="0"/>
        </a:spcAft>
        <a:buFont typeface="Arial" panose="020B0604020202020204" pitchFamily="34" charset="0"/>
        <a:buChar char="»"/>
        <a:defRPr sz="2000">
          <a:solidFill>
            <a:srgbClr val="716F70"/>
          </a:solidFill>
          <a:latin typeface="+mn-lt"/>
          <a:ea typeface="+mn-ea"/>
        </a:defRPr>
      </a:lvl8pPr>
      <a:lvl9pPr marL="3886200" indent="-228600" algn="l" rtl="0" eaLnBrk="0" fontAlgn="base" hangingPunct="0">
        <a:spcBef>
          <a:spcPct val="20000"/>
        </a:spcBef>
        <a:spcAft>
          <a:spcPct val="0"/>
        </a:spcAft>
        <a:buFont typeface="Arial" panose="020B0604020202020204" pitchFamily="34" charset="0"/>
        <a:buChar char="»"/>
        <a:defRPr sz="2000">
          <a:solidFill>
            <a:srgbClr val="716F70"/>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6.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650" name="矩形 1"/>
          <p:cNvSpPr>
            <a:spLocks noChangeArrowheads="1"/>
          </p:cNvSpPr>
          <p:nvPr/>
        </p:nvSpPr>
        <p:spPr bwMode="auto">
          <a:xfrm>
            <a:off x="0" y="0"/>
            <a:ext cx="9153525" cy="540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smtClean="0">
              <a:ln>
                <a:noFill/>
              </a:ln>
              <a:solidFill>
                <a:srgbClr val="FFFFFF"/>
              </a:solidFill>
              <a:effectLst/>
              <a:uLnTx/>
              <a:uFillTx/>
              <a:latin typeface="Franklin Gothic Medium" panose="020B0603020102020204" pitchFamily="34" charset="0"/>
              <a:ea typeface="微软雅黑" panose="020B0503020204020204" pitchFamily="34" charset="-122"/>
              <a:cs typeface="+mn-cs"/>
            </a:endParaRPr>
          </a:p>
        </p:txBody>
      </p:sp>
      <p:sp>
        <p:nvSpPr>
          <p:cNvPr id="27651" name="日期占位符 3"/>
          <p:cNvSpPr>
            <a:spLocks noGrp="1" noChangeArrowheads="1"/>
          </p:cNvSpPr>
          <p:nvPr>
            <p:ph type="dt" sz="half" idx="2"/>
          </p:nvPr>
        </p:nvSpPr>
        <p:spPr bwMode="auto">
          <a:xfrm>
            <a:off x="457200" y="4657725"/>
            <a:ext cx="2133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sz="1200" smtClean="0">
                <a:solidFill>
                  <a:srgbClr val="898989"/>
                </a:solidFill>
                <a:ea typeface="+mn-ea"/>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27652" name="页脚占位符 4"/>
          <p:cNvSpPr>
            <a:spLocks noGrp="1" noChangeArrowheads="1"/>
          </p:cNvSpPr>
          <p:nvPr>
            <p:ph type="ftr" sz="quarter" idx="3"/>
          </p:nvPr>
        </p:nvSpPr>
        <p:spPr bwMode="auto">
          <a:xfrm>
            <a:off x="3124200" y="4657725"/>
            <a:ext cx="2895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a:defRPr sz="1200" smtClean="0">
                <a:solidFill>
                  <a:srgbClr val="898989"/>
                </a:solidFill>
                <a:ea typeface="+mn-ea"/>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27653" name="灯片编号占位符 5"/>
          <p:cNvSpPr>
            <a:spLocks noGrp="1" noChangeArrowheads="1"/>
          </p:cNvSpPr>
          <p:nvPr>
            <p:ph type="sldNum" sz="quarter" idx="4"/>
          </p:nvPr>
        </p:nvSpPr>
        <p:spPr bwMode="auto">
          <a:xfrm>
            <a:off x="6553200" y="4657725"/>
            <a:ext cx="2133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r">
              <a:defRPr sz="1200">
                <a:solidFill>
                  <a:srgbClr val="898989"/>
                </a:solidFill>
                <a:ea typeface="微软雅黑" panose="020B0503020204020204" pitchFamily="34" charset="-122"/>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E4B745DE-80DE-4A2B-B79B-47E110CDAAAD}" type="slidenum">
              <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rPr>
              <a:t>‹#›</a:t>
            </a:fld>
            <a:endPar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endParaRPr>
          </a:p>
        </p:txBody>
      </p:sp>
    </p:spTree>
  </p:cSld>
  <p:clrMap bg1="lt1" tx1="dk1" bg2="lt2" tx2="dk2" accent1="accent1" accent2="accent2" accent3="accent3" accent4="accent4" accent5="accent5" accent6="accent6" hlink="hlink" folHlink="folHlink"/>
  <p:sldLayoutIdLst>
    <p:sldLayoutId id="2147483949" r:id="rId1"/>
    <p:sldLayoutId id="2147483950" r:id="rId2"/>
    <p:sldLayoutId id="2147483951" r:id="rId3"/>
    <p:sldLayoutId id="2147483952" r:id="rId4"/>
    <p:sldLayoutId id="2147483953" r:id="rId5"/>
    <p:sldLayoutId id="2147483954" r:id="rId6"/>
    <p:sldLayoutId id="2147483955" r:id="rId7"/>
    <p:sldLayoutId id="2147483956" r:id="rId8"/>
    <p:sldLayoutId id="2147483957" r:id="rId9"/>
    <p:sldLayoutId id="2147483958" r:id="rId10"/>
    <p:sldLayoutId id="2147483959" r:id="rId11"/>
  </p:sldLayoutIdLst>
  <p:transition>
    <p:fade/>
  </p:transition>
  <p:hf sldNum="0" hdr="0" ftr="0" dt="0"/>
  <p:txStyles>
    <p:titleStyle>
      <a:lvl1pPr algn="l" rtl="0" eaLnBrk="0" fontAlgn="base" hangingPunct="0">
        <a:spcBef>
          <a:spcPct val="0"/>
        </a:spcBef>
        <a:spcAft>
          <a:spcPct val="0"/>
        </a:spcAft>
        <a:defRPr sz="2800" b="1">
          <a:solidFill>
            <a:srgbClr val="716F70"/>
          </a:solidFill>
          <a:latin typeface="+mj-lt"/>
          <a:ea typeface="+mj-ea"/>
          <a:cs typeface="+mj-cs"/>
        </a:defRPr>
      </a:lvl1pPr>
      <a:lvl2pPr algn="l" rtl="0" eaLnBrk="0" fontAlgn="base" hangingPunct="0">
        <a:spcBef>
          <a:spcPct val="0"/>
        </a:spcBef>
        <a:spcAft>
          <a:spcPct val="0"/>
        </a:spcAft>
        <a:defRPr sz="2800" b="1">
          <a:solidFill>
            <a:srgbClr val="716F70"/>
          </a:solidFill>
          <a:latin typeface="微软雅黑" panose="020B0503020204020204" pitchFamily="34" charset="-122"/>
          <a:ea typeface="微软雅黑" panose="020B0503020204020204" pitchFamily="34" charset="-122"/>
        </a:defRPr>
      </a:lvl2pPr>
      <a:lvl3pPr algn="l" rtl="0" eaLnBrk="0" fontAlgn="base" hangingPunct="0">
        <a:spcBef>
          <a:spcPct val="0"/>
        </a:spcBef>
        <a:spcAft>
          <a:spcPct val="0"/>
        </a:spcAft>
        <a:defRPr sz="2800" b="1">
          <a:solidFill>
            <a:srgbClr val="716F70"/>
          </a:solidFill>
          <a:latin typeface="微软雅黑" panose="020B0503020204020204" pitchFamily="34" charset="-122"/>
          <a:ea typeface="微软雅黑" panose="020B0503020204020204" pitchFamily="34" charset="-122"/>
        </a:defRPr>
      </a:lvl3pPr>
      <a:lvl4pPr algn="l" rtl="0" eaLnBrk="0" fontAlgn="base" hangingPunct="0">
        <a:spcBef>
          <a:spcPct val="0"/>
        </a:spcBef>
        <a:spcAft>
          <a:spcPct val="0"/>
        </a:spcAft>
        <a:defRPr sz="2800" b="1">
          <a:solidFill>
            <a:srgbClr val="716F70"/>
          </a:solidFill>
          <a:latin typeface="微软雅黑" panose="020B0503020204020204" pitchFamily="34" charset="-122"/>
          <a:ea typeface="微软雅黑" panose="020B0503020204020204" pitchFamily="34" charset="-122"/>
        </a:defRPr>
      </a:lvl4pPr>
      <a:lvl5pPr algn="l" rtl="0" eaLnBrk="0" fontAlgn="base" hangingPunct="0">
        <a:spcBef>
          <a:spcPct val="0"/>
        </a:spcBef>
        <a:spcAft>
          <a:spcPct val="0"/>
        </a:spcAft>
        <a:defRPr sz="2800" b="1">
          <a:solidFill>
            <a:srgbClr val="716F70"/>
          </a:solidFill>
          <a:latin typeface="微软雅黑" panose="020B0503020204020204" pitchFamily="34" charset="-122"/>
          <a:ea typeface="微软雅黑" panose="020B0503020204020204" pitchFamily="34" charset="-122"/>
        </a:defRPr>
      </a:lvl5pPr>
      <a:lvl6pPr marL="457200" algn="l" rtl="0" eaLnBrk="0" fontAlgn="base" hangingPunct="0">
        <a:spcBef>
          <a:spcPct val="0"/>
        </a:spcBef>
        <a:spcAft>
          <a:spcPct val="0"/>
        </a:spcAft>
        <a:defRPr sz="2800" b="1">
          <a:solidFill>
            <a:srgbClr val="716F70"/>
          </a:solidFill>
          <a:latin typeface="微软雅黑" panose="020B0503020204020204" pitchFamily="34" charset="-122"/>
          <a:ea typeface="微软雅黑" panose="020B0503020204020204" pitchFamily="34" charset="-122"/>
        </a:defRPr>
      </a:lvl6pPr>
      <a:lvl7pPr marL="914400" algn="l" rtl="0" eaLnBrk="0" fontAlgn="base" hangingPunct="0">
        <a:spcBef>
          <a:spcPct val="0"/>
        </a:spcBef>
        <a:spcAft>
          <a:spcPct val="0"/>
        </a:spcAft>
        <a:defRPr sz="2800" b="1">
          <a:solidFill>
            <a:srgbClr val="716F70"/>
          </a:solidFill>
          <a:latin typeface="微软雅黑" panose="020B0503020204020204" pitchFamily="34" charset="-122"/>
          <a:ea typeface="微软雅黑" panose="020B0503020204020204" pitchFamily="34" charset="-122"/>
        </a:defRPr>
      </a:lvl7pPr>
      <a:lvl8pPr marL="1371600" algn="l" rtl="0" eaLnBrk="0" fontAlgn="base" hangingPunct="0">
        <a:spcBef>
          <a:spcPct val="0"/>
        </a:spcBef>
        <a:spcAft>
          <a:spcPct val="0"/>
        </a:spcAft>
        <a:defRPr sz="2800" b="1">
          <a:solidFill>
            <a:srgbClr val="716F70"/>
          </a:solidFill>
          <a:latin typeface="微软雅黑" panose="020B0503020204020204" pitchFamily="34" charset="-122"/>
          <a:ea typeface="微软雅黑" panose="020B0503020204020204" pitchFamily="34" charset="-122"/>
        </a:defRPr>
      </a:lvl8pPr>
      <a:lvl9pPr marL="1828800" algn="l" rtl="0" eaLnBrk="0" fontAlgn="base" hangingPunct="0">
        <a:spcBef>
          <a:spcPct val="0"/>
        </a:spcBef>
        <a:spcAft>
          <a:spcPct val="0"/>
        </a:spcAft>
        <a:defRPr sz="2800" b="1">
          <a:solidFill>
            <a:srgbClr val="716F70"/>
          </a:solidFill>
          <a:latin typeface="微软雅黑" panose="020B0503020204020204" pitchFamily="34" charset="-122"/>
          <a:ea typeface="微软雅黑" panose="020B0503020204020204" pitchFamily="34"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2800">
          <a:solidFill>
            <a:srgbClr val="716F70"/>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400">
          <a:solidFill>
            <a:srgbClr val="716F70"/>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000">
          <a:solidFill>
            <a:srgbClr val="716F70"/>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a:solidFill>
            <a:srgbClr val="716F70"/>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a:solidFill>
            <a:srgbClr val="716F70"/>
          </a:solidFill>
          <a:latin typeface="+mn-lt"/>
          <a:ea typeface="+mn-ea"/>
        </a:defRPr>
      </a:lvl5pPr>
      <a:lvl6pPr marL="2514600" indent="-228600" algn="l" rtl="0" eaLnBrk="0" fontAlgn="base" hangingPunct="0">
        <a:spcBef>
          <a:spcPct val="20000"/>
        </a:spcBef>
        <a:spcAft>
          <a:spcPct val="0"/>
        </a:spcAft>
        <a:buFont typeface="Arial" panose="020B0604020202020204" pitchFamily="34" charset="0"/>
        <a:buChar char="»"/>
        <a:defRPr sz="2000">
          <a:solidFill>
            <a:srgbClr val="716F70"/>
          </a:solidFill>
          <a:latin typeface="+mn-lt"/>
          <a:ea typeface="+mn-ea"/>
        </a:defRPr>
      </a:lvl6pPr>
      <a:lvl7pPr marL="2971800" indent="-228600" algn="l" rtl="0" eaLnBrk="0" fontAlgn="base" hangingPunct="0">
        <a:spcBef>
          <a:spcPct val="20000"/>
        </a:spcBef>
        <a:spcAft>
          <a:spcPct val="0"/>
        </a:spcAft>
        <a:buFont typeface="Arial" panose="020B0604020202020204" pitchFamily="34" charset="0"/>
        <a:buChar char="»"/>
        <a:defRPr sz="2000">
          <a:solidFill>
            <a:srgbClr val="716F70"/>
          </a:solidFill>
          <a:latin typeface="+mn-lt"/>
          <a:ea typeface="+mn-ea"/>
        </a:defRPr>
      </a:lvl7pPr>
      <a:lvl8pPr marL="3429000" indent="-228600" algn="l" rtl="0" eaLnBrk="0" fontAlgn="base" hangingPunct="0">
        <a:spcBef>
          <a:spcPct val="20000"/>
        </a:spcBef>
        <a:spcAft>
          <a:spcPct val="0"/>
        </a:spcAft>
        <a:buFont typeface="Arial" panose="020B0604020202020204" pitchFamily="34" charset="0"/>
        <a:buChar char="»"/>
        <a:defRPr sz="2000">
          <a:solidFill>
            <a:srgbClr val="716F70"/>
          </a:solidFill>
          <a:latin typeface="+mn-lt"/>
          <a:ea typeface="+mn-ea"/>
        </a:defRPr>
      </a:lvl8pPr>
      <a:lvl9pPr marL="3886200" indent="-228600" algn="l" rtl="0" eaLnBrk="0" fontAlgn="base" hangingPunct="0">
        <a:spcBef>
          <a:spcPct val="20000"/>
        </a:spcBef>
        <a:spcAft>
          <a:spcPct val="0"/>
        </a:spcAft>
        <a:buFont typeface="Arial" panose="020B0604020202020204" pitchFamily="34" charset="0"/>
        <a:buChar char="»"/>
        <a:defRPr sz="2000">
          <a:solidFill>
            <a:srgbClr val="716F70"/>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7.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674" name="Rectangle 2"/>
          <p:cNvSpPr>
            <a:spLocks noGrp="1"/>
          </p:cNvSpPr>
          <p:nvPr>
            <p:ph type="title"/>
          </p:nvPr>
        </p:nvSpPr>
        <p:spPr>
          <a:xfrm>
            <a:off x="457200" y="228600"/>
            <a:ext cx="8229600" cy="952500"/>
          </a:xfrm>
          <a:prstGeom prst="rect">
            <a:avLst/>
          </a:prstGeom>
          <a:noFill/>
          <a:ln w="9525">
            <a:noFill/>
          </a:ln>
        </p:spPr>
        <p:txBody>
          <a:bodyPr anchor="ctr"/>
          <a:lstStyle/>
          <a:p>
            <a:pPr lvl="0"/>
            <a:r>
              <a:rPr lang="zh-CN" altLang="en-US" dirty="0"/>
              <a:t>마스터 제목 스타일 편집</a:t>
            </a:r>
          </a:p>
        </p:txBody>
      </p:sp>
      <p:sp>
        <p:nvSpPr>
          <p:cNvPr id="28675" name="Rectangle 3"/>
          <p:cNvSpPr>
            <a:spLocks noGrp="1"/>
          </p:cNvSpPr>
          <p:nvPr>
            <p:ph type="body" idx="1"/>
          </p:nvPr>
        </p:nvSpPr>
        <p:spPr>
          <a:xfrm>
            <a:off x="457200" y="1333500"/>
            <a:ext cx="8229600" cy="3771900"/>
          </a:xfrm>
          <a:prstGeom prst="rect">
            <a:avLst/>
          </a:prstGeom>
          <a:noFill/>
          <a:ln w="9525">
            <a:noFill/>
          </a:ln>
        </p:spPr>
        <p:txBody>
          <a:bodyPr/>
          <a:lstStyle/>
          <a:p>
            <a:pPr lvl="0"/>
            <a:r>
              <a:rPr lang="zh-CN" altLang="en-US" dirty="0"/>
              <a:t>마스터 텍스트 스타일을 편집합니다</a:t>
            </a:r>
          </a:p>
          <a:p>
            <a:pPr lvl="1"/>
            <a:r>
              <a:rPr lang="zh-CN" altLang="en-US" dirty="0"/>
              <a:t>둘째 수준</a:t>
            </a:r>
          </a:p>
          <a:p>
            <a:pPr lvl="2"/>
            <a:r>
              <a:rPr lang="zh-CN" altLang="en-US" dirty="0"/>
              <a:t>셋째 수준</a:t>
            </a:r>
          </a:p>
          <a:p>
            <a:pPr lvl="3"/>
            <a:r>
              <a:rPr lang="zh-CN" altLang="en-US" dirty="0"/>
              <a:t>넷째 수준</a:t>
            </a:r>
          </a:p>
          <a:p>
            <a:pPr lvl="4"/>
            <a:r>
              <a:rPr lang="zh-CN" altLang="en-US" dirty="0"/>
              <a:t>다섯째 수준</a:t>
            </a:r>
          </a:p>
        </p:txBody>
      </p:sp>
      <p:sp>
        <p:nvSpPr>
          <p:cNvPr id="29700" name="日期占位符 3"/>
          <p:cNvSpPr>
            <a:spLocks noGrp="1" noChangeArrowheads="1"/>
          </p:cNvSpPr>
          <p:nvPr>
            <p:ph type="dt" sz="half" idx="2"/>
          </p:nvPr>
        </p:nvSpPr>
        <p:spPr bwMode="auto">
          <a:xfrm>
            <a:off x="457200" y="5203825"/>
            <a:ext cx="2133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defRPr sz="1400" smtClean="0">
                <a:solidFill>
                  <a:srgbClr val="000000"/>
                </a:solidFill>
                <a:latin typeface="+mn-lt"/>
                <a:ea typeface="+mn-ea"/>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rgbClr val="000000"/>
              </a:solidFill>
              <a:effectLst/>
              <a:uLnTx/>
              <a:uFillTx/>
              <a:latin typeface="+mn-lt"/>
              <a:ea typeface="+mn-ea"/>
              <a:cs typeface="+mn-cs"/>
            </a:endParaRPr>
          </a:p>
        </p:txBody>
      </p:sp>
      <p:sp>
        <p:nvSpPr>
          <p:cNvPr id="29701" name="页脚占位符 4"/>
          <p:cNvSpPr>
            <a:spLocks noGrp="1" noChangeArrowheads="1"/>
          </p:cNvSpPr>
          <p:nvPr>
            <p:ph type="ftr" sz="quarter" idx="3"/>
          </p:nvPr>
        </p:nvSpPr>
        <p:spPr bwMode="auto">
          <a:xfrm>
            <a:off x="3124200" y="5203825"/>
            <a:ext cx="2895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ctr">
              <a:defRPr sz="1400" smtClean="0">
                <a:solidFill>
                  <a:srgbClr val="000000"/>
                </a:solidFill>
                <a:latin typeface="+mn-lt"/>
                <a:ea typeface="+mn-ea"/>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rgbClr val="000000"/>
              </a:solidFill>
              <a:effectLst/>
              <a:uLnTx/>
              <a:uFillTx/>
              <a:latin typeface="+mn-lt"/>
              <a:ea typeface="+mn-ea"/>
              <a:cs typeface="+mn-cs"/>
            </a:endParaRPr>
          </a:p>
        </p:txBody>
      </p:sp>
      <p:sp>
        <p:nvSpPr>
          <p:cNvPr id="29702" name="灯片编号占位符 5"/>
          <p:cNvSpPr>
            <a:spLocks noGrp="1" noChangeArrowheads="1"/>
          </p:cNvSpPr>
          <p:nvPr>
            <p:ph type="sldNum" sz="quarter" idx="4"/>
          </p:nvPr>
        </p:nvSpPr>
        <p:spPr bwMode="auto">
          <a:xfrm>
            <a:off x="6553200" y="5203825"/>
            <a:ext cx="2133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r">
              <a:defRPr sz="1400">
                <a:solidFill>
                  <a:srgbClr val="000000"/>
                </a:solidFill>
                <a:latin typeface="Gulim" pitchFamily="34" charset="-127"/>
                <a:ea typeface="Gulim" pitchFamily="34" charset="-127"/>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1D4F4546-0F7E-41E6-80CF-76E9B21B67C3}" type="slidenum">
              <a:rPr kumimoji="0" lang="en-US" altLang="zh-CN" sz="1400" b="0" i="0" u="none" strike="noStrike" kern="1200" cap="none" spc="0" normalizeH="0" baseline="0" noProof="0" smtClean="0">
                <a:ln>
                  <a:noFill/>
                </a:ln>
                <a:solidFill>
                  <a:srgbClr val="000000"/>
                </a:solidFill>
                <a:effectLst/>
                <a:uLnTx/>
                <a:uFillTx/>
                <a:latin typeface="Gulim" pitchFamily="34" charset="-127"/>
                <a:ea typeface="Gulim" pitchFamily="34" charset="-127"/>
                <a:cs typeface="+mn-cs"/>
              </a:rPr>
              <a:t>‹#›</a:t>
            </a:fld>
            <a:endParaRPr kumimoji="0" lang="en-US" altLang="zh-CN" sz="1400" b="0" i="0" u="none" strike="noStrike" kern="1200" cap="none" spc="0" normalizeH="0" baseline="0" noProof="0" smtClean="0">
              <a:ln>
                <a:noFill/>
              </a:ln>
              <a:solidFill>
                <a:srgbClr val="000000"/>
              </a:solidFill>
              <a:effectLst/>
              <a:uLnTx/>
              <a:uFillTx/>
              <a:latin typeface="Gulim" pitchFamily="34" charset="-127"/>
              <a:ea typeface="Gulim" pitchFamily="34" charset="-127"/>
              <a:cs typeface="+mn-cs"/>
            </a:endParaRPr>
          </a:p>
        </p:txBody>
      </p:sp>
    </p:spTree>
  </p:cSld>
  <p:clrMap bg1="lt1" tx1="dk1" bg2="lt2" tx2="dk2" accent1="accent1" accent2="accent2" accent3="accent3" accent4="accent4" accent5="accent5" accent6="accent6" hlink="hlink" folHlink="folHlink"/>
  <p:sldLayoutIdLst>
    <p:sldLayoutId id="2147483961" r:id="rId1"/>
    <p:sldLayoutId id="2147483962" r:id="rId2"/>
    <p:sldLayoutId id="2147483963" r:id="rId3"/>
    <p:sldLayoutId id="2147483964" r:id="rId4"/>
    <p:sldLayoutId id="2147483965" r:id="rId5"/>
    <p:sldLayoutId id="2147483966" r:id="rId6"/>
    <p:sldLayoutId id="2147483967" r:id="rId7"/>
    <p:sldLayoutId id="2147483968" r:id="rId8"/>
    <p:sldLayoutId id="2147483969" r:id="rId9"/>
    <p:sldLayoutId id="2147483970" r:id="rId10"/>
    <p:sldLayoutId id="2147483971" r:id="rId11"/>
  </p:sldLayoutIdLst>
  <p:hf sldNum="0" hdr="0" ftr="0" dt="0"/>
  <p:txStyles>
    <p:titleStyle>
      <a:lvl1pPr algn="ctr" rtl="0" eaLnBrk="0" fontAlgn="base" latinLnBrk="1" hangingPunct="0">
        <a:spcBef>
          <a:spcPct val="0"/>
        </a:spcBef>
        <a:spcAft>
          <a:spcPct val="0"/>
        </a:spcAft>
        <a:defRPr sz="4400">
          <a:solidFill>
            <a:schemeClr val="tx2"/>
          </a:solidFill>
          <a:latin typeface="+mj-lt"/>
          <a:ea typeface="+mj-ea"/>
          <a:cs typeface="+mj-cs"/>
        </a:defRPr>
      </a:lvl1pPr>
      <a:lvl2pPr algn="ctr" rtl="0" eaLnBrk="0" fontAlgn="base" latinLnBrk="1" hangingPunct="0">
        <a:spcBef>
          <a:spcPct val="0"/>
        </a:spcBef>
        <a:spcAft>
          <a:spcPct val="0"/>
        </a:spcAft>
        <a:defRPr sz="4400">
          <a:solidFill>
            <a:schemeClr val="tx2"/>
          </a:solidFill>
          <a:latin typeface="Gulim" pitchFamily="34" charset="-127"/>
          <a:ea typeface="Gulim" pitchFamily="34" charset="-127"/>
        </a:defRPr>
      </a:lvl2pPr>
      <a:lvl3pPr algn="ctr" rtl="0" eaLnBrk="0" fontAlgn="base" latinLnBrk="1" hangingPunct="0">
        <a:spcBef>
          <a:spcPct val="0"/>
        </a:spcBef>
        <a:spcAft>
          <a:spcPct val="0"/>
        </a:spcAft>
        <a:defRPr sz="4400">
          <a:solidFill>
            <a:schemeClr val="tx2"/>
          </a:solidFill>
          <a:latin typeface="Gulim" pitchFamily="34" charset="-127"/>
          <a:ea typeface="Gulim" pitchFamily="34" charset="-127"/>
        </a:defRPr>
      </a:lvl3pPr>
      <a:lvl4pPr algn="ctr" rtl="0" eaLnBrk="0" fontAlgn="base" latinLnBrk="1" hangingPunct="0">
        <a:spcBef>
          <a:spcPct val="0"/>
        </a:spcBef>
        <a:spcAft>
          <a:spcPct val="0"/>
        </a:spcAft>
        <a:defRPr sz="4400">
          <a:solidFill>
            <a:schemeClr val="tx2"/>
          </a:solidFill>
          <a:latin typeface="Gulim" pitchFamily="34" charset="-127"/>
          <a:ea typeface="Gulim" pitchFamily="34" charset="-127"/>
        </a:defRPr>
      </a:lvl4pPr>
      <a:lvl5pPr algn="ctr" rtl="0" eaLnBrk="0" fontAlgn="base" latinLnBrk="1" hangingPunct="0">
        <a:spcBef>
          <a:spcPct val="0"/>
        </a:spcBef>
        <a:spcAft>
          <a:spcPct val="0"/>
        </a:spcAft>
        <a:defRPr sz="4400">
          <a:solidFill>
            <a:schemeClr val="tx2"/>
          </a:solidFill>
          <a:latin typeface="Gulim" pitchFamily="34" charset="-127"/>
          <a:ea typeface="Gulim" pitchFamily="34" charset="-127"/>
        </a:defRPr>
      </a:lvl5pPr>
      <a:lvl6pPr marL="457200" algn="ctr" rtl="0" eaLnBrk="0" fontAlgn="base" latinLnBrk="1" hangingPunct="0">
        <a:spcBef>
          <a:spcPct val="0"/>
        </a:spcBef>
        <a:spcAft>
          <a:spcPct val="0"/>
        </a:spcAft>
        <a:defRPr sz="4400">
          <a:solidFill>
            <a:schemeClr val="tx2"/>
          </a:solidFill>
          <a:latin typeface="Gulim" pitchFamily="34" charset="-127"/>
          <a:ea typeface="Gulim" pitchFamily="34" charset="-127"/>
        </a:defRPr>
      </a:lvl6pPr>
      <a:lvl7pPr marL="914400" algn="ctr" rtl="0" eaLnBrk="0" fontAlgn="base" latinLnBrk="1" hangingPunct="0">
        <a:spcBef>
          <a:spcPct val="0"/>
        </a:spcBef>
        <a:spcAft>
          <a:spcPct val="0"/>
        </a:spcAft>
        <a:defRPr sz="4400">
          <a:solidFill>
            <a:schemeClr val="tx2"/>
          </a:solidFill>
          <a:latin typeface="Gulim" pitchFamily="34" charset="-127"/>
          <a:ea typeface="Gulim" pitchFamily="34" charset="-127"/>
        </a:defRPr>
      </a:lvl7pPr>
      <a:lvl8pPr marL="1371600" algn="ctr" rtl="0" eaLnBrk="0" fontAlgn="base" latinLnBrk="1" hangingPunct="0">
        <a:spcBef>
          <a:spcPct val="0"/>
        </a:spcBef>
        <a:spcAft>
          <a:spcPct val="0"/>
        </a:spcAft>
        <a:defRPr sz="4400">
          <a:solidFill>
            <a:schemeClr val="tx2"/>
          </a:solidFill>
          <a:latin typeface="Gulim" pitchFamily="34" charset="-127"/>
          <a:ea typeface="Gulim" pitchFamily="34" charset="-127"/>
        </a:defRPr>
      </a:lvl8pPr>
      <a:lvl9pPr marL="1828800" algn="ctr" rtl="0" eaLnBrk="0" fontAlgn="base" latinLnBrk="1" hangingPunct="0">
        <a:spcBef>
          <a:spcPct val="0"/>
        </a:spcBef>
        <a:spcAft>
          <a:spcPct val="0"/>
        </a:spcAft>
        <a:defRPr sz="4400">
          <a:solidFill>
            <a:schemeClr val="tx2"/>
          </a:solidFill>
          <a:latin typeface="Gulim" pitchFamily="34" charset="-127"/>
          <a:ea typeface="Gulim" pitchFamily="34" charset="-127"/>
        </a:defRPr>
      </a:lvl9pPr>
    </p:titleStyle>
    <p:bodyStyle>
      <a:lvl1pPr marL="342900" indent="-342900" algn="l" rtl="0" eaLnBrk="0" fontAlgn="base" latinLnBrk="1"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latinLnBrk="1" hangingPunct="0">
        <a:spcBef>
          <a:spcPct val="20000"/>
        </a:spcBef>
        <a:spcAft>
          <a:spcPct val="0"/>
        </a:spcAft>
        <a:buChar char="–"/>
        <a:defRPr sz="2800">
          <a:solidFill>
            <a:schemeClr val="tx1"/>
          </a:solidFill>
          <a:latin typeface="+mn-lt"/>
          <a:ea typeface="+mn-ea"/>
        </a:defRPr>
      </a:lvl2pPr>
      <a:lvl3pPr marL="1143000" indent="-228600" algn="l" rtl="0" eaLnBrk="0" fontAlgn="base" latinLnBrk="1" hangingPunct="0">
        <a:spcBef>
          <a:spcPct val="20000"/>
        </a:spcBef>
        <a:spcAft>
          <a:spcPct val="0"/>
        </a:spcAft>
        <a:buChar char="•"/>
        <a:defRPr sz="2400">
          <a:solidFill>
            <a:schemeClr val="tx1"/>
          </a:solidFill>
          <a:latin typeface="+mn-lt"/>
          <a:ea typeface="+mn-ea"/>
        </a:defRPr>
      </a:lvl3pPr>
      <a:lvl4pPr marL="1600200" indent="-228600" algn="l" rtl="0" eaLnBrk="0" fontAlgn="base" latinLnBrk="1" hangingPunct="0">
        <a:spcBef>
          <a:spcPct val="20000"/>
        </a:spcBef>
        <a:spcAft>
          <a:spcPct val="0"/>
        </a:spcAft>
        <a:buChar char="–"/>
        <a:defRPr sz="2000">
          <a:solidFill>
            <a:schemeClr val="tx1"/>
          </a:solidFill>
          <a:latin typeface="+mn-lt"/>
          <a:ea typeface="+mn-ea"/>
        </a:defRPr>
      </a:lvl4pPr>
      <a:lvl5pPr marL="2057400" indent="-228600" algn="l" rtl="0" eaLnBrk="0" fontAlgn="base" latinLnBrk="1" hangingPunct="0">
        <a:spcBef>
          <a:spcPct val="20000"/>
        </a:spcBef>
        <a:spcAft>
          <a:spcPct val="0"/>
        </a:spcAft>
        <a:buChar char="»"/>
        <a:defRPr sz="2000">
          <a:solidFill>
            <a:schemeClr val="tx1"/>
          </a:solidFill>
          <a:latin typeface="+mn-lt"/>
          <a:ea typeface="+mn-ea"/>
        </a:defRPr>
      </a:lvl5pPr>
      <a:lvl6pPr marL="2514600" indent="-228600" algn="l" rtl="0" eaLnBrk="0" fontAlgn="base" latinLnBrk="1" hangingPunct="0">
        <a:spcBef>
          <a:spcPct val="20000"/>
        </a:spcBef>
        <a:spcAft>
          <a:spcPct val="0"/>
        </a:spcAft>
        <a:buChar char="»"/>
        <a:defRPr sz="2000">
          <a:solidFill>
            <a:schemeClr val="tx1"/>
          </a:solidFill>
          <a:latin typeface="+mn-lt"/>
          <a:ea typeface="+mn-ea"/>
        </a:defRPr>
      </a:lvl6pPr>
      <a:lvl7pPr marL="2971800" indent="-228600" algn="l" rtl="0" eaLnBrk="0" fontAlgn="base" latinLnBrk="1" hangingPunct="0">
        <a:spcBef>
          <a:spcPct val="20000"/>
        </a:spcBef>
        <a:spcAft>
          <a:spcPct val="0"/>
        </a:spcAft>
        <a:buChar char="»"/>
        <a:defRPr sz="2000">
          <a:solidFill>
            <a:schemeClr val="tx1"/>
          </a:solidFill>
          <a:latin typeface="+mn-lt"/>
          <a:ea typeface="+mn-ea"/>
        </a:defRPr>
      </a:lvl7pPr>
      <a:lvl8pPr marL="3429000" indent="-228600" algn="l" rtl="0" eaLnBrk="0" fontAlgn="base" latinLnBrk="1" hangingPunct="0">
        <a:spcBef>
          <a:spcPct val="20000"/>
        </a:spcBef>
        <a:spcAft>
          <a:spcPct val="0"/>
        </a:spcAft>
        <a:buChar char="»"/>
        <a:defRPr sz="2000">
          <a:solidFill>
            <a:schemeClr val="tx1"/>
          </a:solidFill>
          <a:latin typeface="+mn-lt"/>
          <a:ea typeface="+mn-ea"/>
        </a:defRPr>
      </a:lvl8pPr>
      <a:lvl9pPr marL="3886200" indent="-228600" algn="l" rtl="0" eaLnBrk="0" fontAlgn="base" latinLnBrk="1" hangingPunct="0">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8.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698" name="Rectangle 2"/>
          <p:cNvSpPr>
            <a:spLocks noGrp="1"/>
          </p:cNvSpPr>
          <p:nvPr>
            <p:ph type="title"/>
          </p:nvPr>
        </p:nvSpPr>
        <p:spPr>
          <a:xfrm>
            <a:off x="457200" y="228600"/>
            <a:ext cx="8229600" cy="952500"/>
          </a:xfrm>
          <a:prstGeom prst="rect">
            <a:avLst/>
          </a:prstGeom>
          <a:noFill/>
          <a:ln w="9525">
            <a:noFill/>
          </a:ln>
        </p:spPr>
        <p:txBody>
          <a:bodyPr anchor="ctr"/>
          <a:lstStyle/>
          <a:p>
            <a:pPr lvl="0"/>
            <a:r>
              <a:rPr lang="zh-CN" altLang="en-US" dirty="0"/>
              <a:t>마스터 제목 스타일 편집</a:t>
            </a:r>
          </a:p>
        </p:txBody>
      </p:sp>
      <p:sp>
        <p:nvSpPr>
          <p:cNvPr id="29699" name="Rectangle 3"/>
          <p:cNvSpPr>
            <a:spLocks noGrp="1"/>
          </p:cNvSpPr>
          <p:nvPr>
            <p:ph type="body" idx="1"/>
          </p:nvPr>
        </p:nvSpPr>
        <p:spPr>
          <a:xfrm>
            <a:off x="457200" y="1333500"/>
            <a:ext cx="8229600" cy="3771900"/>
          </a:xfrm>
          <a:prstGeom prst="rect">
            <a:avLst/>
          </a:prstGeom>
          <a:noFill/>
          <a:ln w="9525">
            <a:noFill/>
          </a:ln>
        </p:spPr>
        <p:txBody>
          <a:bodyPr/>
          <a:lstStyle/>
          <a:p>
            <a:pPr lvl="0"/>
            <a:r>
              <a:rPr lang="zh-CN" altLang="en-US" dirty="0"/>
              <a:t>마스터 텍스트 스타일을 편집합니다</a:t>
            </a:r>
          </a:p>
          <a:p>
            <a:pPr lvl="1"/>
            <a:r>
              <a:rPr lang="zh-CN" altLang="en-US" dirty="0"/>
              <a:t>둘째 수준</a:t>
            </a:r>
          </a:p>
          <a:p>
            <a:pPr lvl="2"/>
            <a:r>
              <a:rPr lang="zh-CN" altLang="en-US" dirty="0"/>
              <a:t>셋째 수준</a:t>
            </a:r>
          </a:p>
          <a:p>
            <a:pPr lvl="3"/>
            <a:r>
              <a:rPr lang="zh-CN" altLang="en-US" dirty="0"/>
              <a:t>넷째 수준</a:t>
            </a:r>
          </a:p>
          <a:p>
            <a:pPr lvl="4"/>
            <a:r>
              <a:rPr lang="zh-CN" altLang="en-US" dirty="0"/>
              <a:t>다섯째 수준</a:t>
            </a:r>
          </a:p>
        </p:txBody>
      </p:sp>
      <p:sp>
        <p:nvSpPr>
          <p:cNvPr id="30724" name="日期占位符 3"/>
          <p:cNvSpPr>
            <a:spLocks noGrp="1" noChangeArrowheads="1"/>
          </p:cNvSpPr>
          <p:nvPr>
            <p:ph type="dt" sz="half" idx="2"/>
          </p:nvPr>
        </p:nvSpPr>
        <p:spPr bwMode="auto">
          <a:xfrm>
            <a:off x="457200" y="5203825"/>
            <a:ext cx="2133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defRPr sz="1400" smtClean="0">
                <a:solidFill>
                  <a:srgbClr val="000000"/>
                </a:solidFill>
                <a:latin typeface="+mn-lt"/>
                <a:ea typeface="+mn-ea"/>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rgbClr val="000000"/>
              </a:solidFill>
              <a:effectLst/>
              <a:uLnTx/>
              <a:uFillTx/>
              <a:latin typeface="+mn-lt"/>
              <a:ea typeface="+mn-ea"/>
              <a:cs typeface="+mn-cs"/>
            </a:endParaRPr>
          </a:p>
        </p:txBody>
      </p:sp>
      <p:sp>
        <p:nvSpPr>
          <p:cNvPr id="30725" name="页脚占位符 4"/>
          <p:cNvSpPr>
            <a:spLocks noGrp="1" noChangeArrowheads="1"/>
          </p:cNvSpPr>
          <p:nvPr>
            <p:ph type="ftr" sz="quarter" idx="3"/>
          </p:nvPr>
        </p:nvSpPr>
        <p:spPr bwMode="auto">
          <a:xfrm>
            <a:off x="3124200" y="5203825"/>
            <a:ext cx="2895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ctr">
              <a:defRPr sz="1400" smtClean="0">
                <a:solidFill>
                  <a:srgbClr val="000000"/>
                </a:solidFill>
                <a:latin typeface="+mn-lt"/>
                <a:ea typeface="+mn-ea"/>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rgbClr val="000000"/>
              </a:solidFill>
              <a:effectLst/>
              <a:uLnTx/>
              <a:uFillTx/>
              <a:latin typeface="+mn-lt"/>
              <a:ea typeface="+mn-ea"/>
              <a:cs typeface="+mn-cs"/>
            </a:endParaRPr>
          </a:p>
        </p:txBody>
      </p:sp>
      <p:sp>
        <p:nvSpPr>
          <p:cNvPr id="30726" name="灯片编号占位符 5"/>
          <p:cNvSpPr>
            <a:spLocks noGrp="1" noChangeArrowheads="1"/>
          </p:cNvSpPr>
          <p:nvPr>
            <p:ph type="sldNum" sz="quarter" idx="4"/>
          </p:nvPr>
        </p:nvSpPr>
        <p:spPr bwMode="auto">
          <a:xfrm>
            <a:off x="6553200" y="5203825"/>
            <a:ext cx="2133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r">
              <a:defRPr sz="1400">
                <a:solidFill>
                  <a:srgbClr val="000000"/>
                </a:solidFill>
                <a:latin typeface="Gulim" pitchFamily="34" charset="-127"/>
                <a:ea typeface="Gulim" pitchFamily="34" charset="-127"/>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4225D5B3-0466-4D1E-84BD-F3AF1C65D5E6}" type="slidenum">
              <a:rPr kumimoji="0" lang="en-US" altLang="zh-CN" sz="1400" b="0" i="0" u="none" strike="noStrike" kern="1200" cap="none" spc="0" normalizeH="0" baseline="0" noProof="0" smtClean="0">
                <a:ln>
                  <a:noFill/>
                </a:ln>
                <a:solidFill>
                  <a:srgbClr val="000000"/>
                </a:solidFill>
                <a:effectLst/>
                <a:uLnTx/>
                <a:uFillTx/>
                <a:latin typeface="Gulim" pitchFamily="34" charset="-127"/>
                <a:ea typeface="Gulim" pitchFamily="34" charset="-127"/>
                <a:cs typeface="+mn-cs"/>
              </a:rPr>
              <a:t>‹#›</a:t>
            </a:fld>
            <a:endParaRPr kumimoji="0" lang="en-US" altLang="zh-CN" sz="1400" b="0" i="0" u="none" strike="noStrike" kern="1200" cap="none" spc="0" normalizeH="0" baseline="0" noProof="0" smtClean="0">
              <a:ln>
                <a:noFill/>
              </a:ln>
              <a:solidFill>
                <a:srgbClr val="000000"/>
              </a:solidFill>
              <a:effectLst/>
              <a:uLnTx/>
              <a:uFillTx/>
              <a:latin typeface="Gulim" pitchFamily="34" charset="-127"/>
              <a:ea typeface="Gulim" pitchFamily="34" charset="-127"/>
              <a:cs typeface="+mn-cs"/>
            </a:endParaRPr>
          </a:p>
        </p:txBody>
      </p:sp>
    </p:spTree>
  </p:cSld>
  <p:clrMap bg1="lt1" tx1="dk1" bg2="lt2" tx2="dk2" accent1="accent1" accent2="accent2" accent3="accent3" accent4="accent4" accent5="accent5" accent6="accent6" hlink="hlink" folHlink="folHlink"/>
  <p:sldLayoutIdLst>
    <p:sldLayoutId id="2147483973" r:id="rId1"/>
    <p:sldLayoutId id="2147483974" r:id="rId2"/>
    <p:sldLayoutId id="2147483975" r:id="rId3"/>
    <p:sldLayoutId id="2147483976" r:id="rId4"/>
    <p:sldLayoutId id="2147483977" r:id="rId5"/>
    <p:sldLayoutId id="2147483978" r:id="rId6"/>
    <p:sldLayoutId id="2147483979" r:id="rId7"/>
    <p:sldLayoutId id="2147483980" r:id="rId8"/>
    <p:sldLayoutId id="2147483981" r:id="rId9"/>
    <p:sldLayoutId id="2147483982" r:id="rId10"/>
    <p:sldLayoutId id="2147483983" r:id="rId11"/>
  </p:sldLayoutIdLst>
  <p:hf sldNum="0" hdr="0" ftr="0" dt="0"/>
  <p:txStyles>
    <p:titleStyle>
      <a:lvl1pPr algn="ctr" rtl="0" eaLnBrk="0" fontAlgn="base" latinLnBrk="1" hangingPunct="0">
        <a:spcBef>
          <a:spcPct val="0"/>
        </a:spcBef>
        <a:spcAft>
          <a:spcPct val="0"/>
        </a:spcAft>
        <a:defRPr sz="4400">
          <a:solidFill>
            <a:schemeClr val="tx2"/>
          </a:solidFill>
          <a:latin typeface="+mj-lt"/>
          <a:ea typeface="+mj-ea"/>
          <a:cs typeface="+mj-cs"/>
        </a:defRPr>
      </a:lvl1pPr>
      <a:lvl2pPr algn="ctr" rtl="0" eaLnBrk="0" fontAlgn="base" latinLnBrk="1" hangingPunct="0">
        <a:spcBef>
          <a:spcPct val="0"/>
        </a:spcBef>
        <a:spcAft>
          <a:spcPct val="0"/>
        </a:spcAft>
        <a:defRPr sz="4400">
          <a:solidFill>
            <a:schemeClr val="tx2"/>
          </a:solidFill>
          <a:latin typeface="Gulim" pitchFamily="34" charset="-127"/>
          <a:ea typeface="Gulim" pitchFamily="34" charset="-127"/>
        </a:defRPr>
      </a:lvl2pPr>
      <a:lvl3pPr algn="ctr" rtl="0" eaLnBrk="0" fontAlgn="base" latinLnBrk="1" hangingPunct="0">
        <a:spcBef>
          <a:spcPct val="0"/>
        </a:spcBef>
        <a:spcAft>
          <a:spcPct val="0"/>
        </a:spcAft>
        <a:defRPr sz="4400">
          <a:solidFill>
            <a:schemeClr val="tx2"/>
          </a:solidFill>
          <a:latin typeface="Gulim" pitchFamily="34" charset="-127"/>
          <a:ea typeface="Gulim" pitchFamily="34" charset="-127"/>
        </a:defRPr>
      </a:lvl3pPr>
      <a:lvl4pPr algn="ctr" rtl="0" eaLnBrk="0" fontAlgn="base" latinLnBrk="1" hangingPunct="0">
        <a:spcBef>
          <a:spcPct val="0"/>
        </a:spcBef>
        <a:spcAft>
          <a:spcPct val="0"/>
        </a:spcAft>
        <a:defRPr sz="4400">
          <a:solidFill>
            <a:schemeClr val="tx2"/>
          </a:solidFill>
          <a:latin typeface="Gulim" pitchFamily="34" charset="-127"/>
          <a:ea typeface="Gulim" pitchFamily="34" charset="-127"/>
        </a:defRPr>
      </a:lvl4pPr>
      <a:lvl5pPr algn="ctr" rtl="0" eaLnBrk="0" fontAlgn="base" latinLnBrk="1" hangingPunct="0">
        <a:spcBef>
          <a:spcPct val="0"/>
        </a:spcBef>
        <a:spcAft>
          <a:spcPct val="0"/>
        </a:spcAft>
        <a:defRPr sz="4400">
          <a:solidFill>
            <a:schemeClr val="tx2"/>
          </a:solidFill>
          <a:latin typeface="Gulim" pitchFamily="34" charset="-127"/>
          <a:ea typeface="Gulim" pitchFamily="34" charset="-127"/>
        </a:defRPr>
      </a:lvl5pPr>
      <a:lvl6pPr marL="457200" algn="ctr" rtl="0" eaLnBrk="0" fontAlgn="base" latinLnBrk="1" hangingPunct="0">
        <a:spcBef>
          <a:spcPct val="0"/>
        </a:spcBef>
        <a:spcAft>
          <a:spcPct val="0"/>
        </a:spcAft>
        <a:defRPr sz="4400">
          <a:solidFill>
            <a:schemeClr val="tx2"/>
          </a:solidFill>
          <a:latin typeface="Gulim" pitchFamily="34" charset="-127"/>
          <a:ea typeface="Gulim" pitchFamily="34" charset="-127"/>
        </a:defRPr>
      </a:lvl6pPr>
      <a:lvl7pPr marL="914400" algn="ctr" rtl="0" eaLnBrk="0" fontAlgn="base" latinLnBrk="1" hangingPunct="0">
        <a:spcBef>
          <a:spcPct val="0"/>
        </a:spcBef>
        <a:spcAft>
          <a:spcPct val="0"/>
        </a:spcAft>
        <a:defRPr sz="4400">
          <a:solidFill>
            <a:schemeClr val="tx2"/>
          </a:solidFill>
          <a:latin typeface="Gulim" pitchFamily="34" charset="-127"/>
          <a:ea typeface="Gulim" pitchFamily="34" charset="-127"/>
        </a:defRPr>
      </a:lvl7pPr>
      <a:lvl8pPr marL="1371600" algn="ctr" rtl="0" eaLnBrk="0" fontAlgn="base" latinLnBrk="1" hangingPunct="0">
        <a:spcBef>
          <a:spcPct val="0"/>
        </a:spcBef>
        <a:spcAft>
          <a:spcPct val="0"/>
        </a:spcAft>
        <a:defRPr sz="4400">
          <a:solidFill>
            <a:schemeClr val="tx2"/>
          </a:solidFill>
          <a:latin typeface="Gulim" pitchFamily="34" charset="-127"/>
          <a:ea typeface="Gulim" pitchFamily="34" charset="-127"/>
        </a:defRPr>
      </a:lvl8pPr>
      <a:lvl9pPr marL="1828800" algn="ctr" rtl="0" eaLnBrk="0" fontAlgn="base" latinLnBrk="1" hangingPunct="0">
        <a:spcBef>
          <a:spcPct val="0"/>
        </a:spcBef>
        <a:spcAft>
          <a:spcPct val="0"/>
        </a:spcAft>
        <a:defRPr sz="4400">
          <a:solidFill>
            <a:schemeClr val="tx2"/>
          </a:solidFill>
          <a:latin typeface="Gulim" pitchFamily="34" charset="-127"/>
          <a:ea typeface="Gulim" pitchFamily="34" charset="-127"/>
        </a:defRPr>
      </a:lvl9pPr>
    </p:titleStyle>
    <p:bodyStyle>
      <a:lvl1pPr marL="342900" indent="-342900" algn="l" rtl="0" eaLnBrk="0" fontAlgn="base" latinLnBrk="1"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latinLnBrk="1" hangingPunct="0">
        <a:spcBef>
          <a:spcPct val="20000"/>
        </a:spcBef>
        <a:spcAft>
          <a:spcPct val="0"/>
        </a:spcAft>
        <a:buChar char="–"/>
        <a:defRPr sz="2800">
          <a:solidFill>
            <a:schemeClr val="tx1"/>
          </a:solidFill>
          <a:latin typeface="+mn-lt"/>
          <a:ea typeface="+mn-ea"/>
        </a:defRPr>
      </a:lvl2pPr>
      <a:lvl3pPr marL="1143000" indent="-228600" algn="l" rtl="0" eaLnBrk="0" fontAlgn="base" latinLnBrk="1" hangingPunct="0">
        <a:spcBef>
          <a:spcPct val="20000"/>
        </a:spcBef>
        <a:spcAft>
          <a:spcPct val="0"/>
        </a:spcAft>
        <a:buChar char="•"/>
        <a:defRPr sz="2400">
          <a:solidFill>
            <a:schemeClr val="tx1"/>
          </a:solidFill>
          <a:latin typeface="+mn-lt"/>
          <a:ea typeface="+mn-ea"/>
        </a:defRPr>
      </a:lvl3pPr>
      <a:lvl4pPr marL="1600200" indent="-228600" algn="l" rtl="0" eaLnBrk="0" fontAlgn="base" latinLnBrk="1" hangingPunct="0">
        <a:spcBef>
          <a:spcPct val="20000"/>
        </a:spcBef>
        <a:spcAft>
          <a:spcPct val="0"/>
        </a:spcAft>
        <a:buChar char="–"/>
        <a:defRPr sz="2000">
          <a:solidFill>
            <a:schemeClr val="tx1"/>
          </a:solidFill>
          <a:latin typeface="+mn-lt"/>
          <a:ea typeface="+mn-ea"/>
        </a:defRPr>
      </a:lvl4pPr>
      <a:lvl5pPr marL="2057400" indent="-228600" algn="l" rtl="0" eaLnBrk="0" fontAlgn="base" latinLnBrk="1" hangingPunct="0">
        <a:spcBef>
          <a:spcPct val="20000"/>
        </a:spcBef>
        <a:spcAft>
          <a:spcPct val="0"/>
        </a:spcAft>
        <a:buChar char="»"/>
        <a:defRPr sz="2000">
          <a:solidFill>
            <a:schemeClr val="tx1"/>
          </a:solidFill>
          <a:latin typeface="+mn-lt"/>
          <a:ea typeface="+mn-ea"/>
        </a:defRPr>
      </a:lvl5pPr>
      <a:lvl6pPr marL="2514600" indent="-228600" algn="l" rtl="0" eaLnBrk="0" fontAlgn="base" latinLnBrk="1" hangingPunct="0">
        <a:spcBef>
          <a:spcPct val="20000"/>
        </a:spcBef>
        <a:spcAft>
          <a:spcPct val="0"/>
        </a:spcAft>
        <a:buChar char="»"/>
        <a:defRPr sz="2000">
          <a:solidFill>
            <a:schemeClr val="tx1"/>
          </a:solidFill>
          <a:latin typeface="+mn-lt"/>
          <a:ea typeface="+mn-ea"/>
        </a:defRPr>
      </a:lvl6pPr>
      <a:lvl7pPr marL="2971800" indent="-228600" algn="l" rtl="0" eaLnBrk="0" fontAlgn="base" latinLnBrk="1" hangingPunct="0">
        <a:spcBef>
          <a:spcPct val="20000"/>
        </a:spcBef>
        <a:spcAft>
          <a:spcPct val="0"/>
        </a:spcAft>
        <a:buChar char="»"/>
        <a:defRPr sz="2000">
          <a:solidFill>
            <a:schemeClr val="tx1"/>
          </a:solidFill>
          <a:latin typeface="+mn-lt"/>
          <a:ea typeface="+mn-ea"/>
        </a:defRPr>
      </a:lvl7pPr>
      <a:lvl8pPr marL="3429000" indent="-228600" algn="l" rtl="0" eaLnBrk="0" fontAlgn="base" latinLnBrk="1" hangingPunct="0">
        <a:spcBef>
          <a:spcPct val="20000"/>
        </a:spcBef>
        <a:spcAft>
          <a:spcPct val="0"/>
        </a:spcAft>
        <a:buChar char="»"/>
        <a:defRPr sz="2000">
          <a:solidFill>
            <a:schemeClr val="tx1"/>
          </a:solidFill>
          <a:latin typeface="+mn-lt"/>
          <a:ea typeface="+mn-ea"/>
        </a:defRPr>
      </a:lvl8pPr>
      <a:lvl9pPr marL="3886200" indent="-228600" algn="l" rtl="0" eaLnBrk="0" fontAlgn="base" latinLnBrk="1" hangingPunct="0">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9.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22" name="Rectangle 2"/>
          <p:cNvSpPr>
            <a:spLocks noGrp="1"/>
          </p:cNvSpPr>
          <p:nvPr>
            <p:ph type="title"/>
          </p:nvPr>
        </p:nvSpPr>
        <p:spPr>
          <a:xfrm>
            <a:off x="457200" y="228600"/>
            <a:ext cx="8229600" cy="952500"/>
          </a:xfrm>
          <a:prstGeom prst="rect">
            <a:avLst/>
          </a:prstGeom>
          <a:noFill/>
          <a:ln w="9525">
            <a:noFill/>
          </a:ln>
        </p:spPr>
        <p:txBody>
          <a:bodyPr anchor="ctr"/>
          <a:lstStyle/>
          <a:p>
            <a:pPr lvl="0"/>
            <a:r>
              <a:rPr lang="zh-CN" altLang="en-US" dirty="0"/>
              <a:t>마스터 제목 스타일 편집</a:t>
            </a:r>
          </a:p>
        </p:txBody>
      </p:sp>
      <p:sp>
        <p:nvSpPr>
          <p:cNvPr id="30723" name="Rectangle 3"/>
          <p:cNvSpPr>
            <a:spLocks noGrp="1"/>
          </p:cNvSpPr>
          <p:nvPr>
            <p:ph type="body" idx="1"/>
          </p:nvPr>
        </p:nvSpPr>
        <p:spPr>
          <a:xfrm>
            <a:off x="457200" y="1333500"/>
            <a:ext cx="8229600" cy="3771900"/>
          </a:xfrm>
          <a:prstGeom prst="rect">
            <a:avLst/>
          </a:prstGeom>
          <a:noFill/>
          <a:ln w="9525">
            <a:noFill/>
          </a:ln>
        </p:spPr>
        <p:txBody>
          <a:bodyPr/>
          <a:lstStyle/>
          <a:p>
            <a:pPr lvl="0"/>
            <a:r>
              <a:rPr lang="zh-CN" altLang="en-US" dirty="0"/>
              <a:t>마스터 텍스트 스타일을 편집합니다</a:t>
            </a:r>
          </a:p>
          <a:p>
            <a:pPr lvl="1"/>
            <a:r>
              <a:rPr lang="zh-CN" altLang="en-US" dirty="0"/>
              <a:t>둘째 수준</a:t>
            </a:r>
          </a:p>
          <a:p>
            <a:pPr lvl="2"/>
            <a:r>
              <a:rPr lang="zh-CN" altLang="en-US" dirty="0"/>
              <a:t>셋째 수준</a:t>
            </a:r>
          </a:p>
          <a:p>
            <a:pPr lvl="3"/>
            <a:r>
              <a:rPr lang="zh-CN" altLang="en-US" dirty="0"/>
              <a:t>넷째 수준</a:t>
            </a:r>
          </a:p>
          <a:p>
            <a:pPr lvl="4"/>
            <a:r>
              <a:rPr lang="zh-CN" altLang="en-US" dirty="0"/>
              <a:t>다섯째 수준</a:t>
            </a:r>
          </a:p>
        </p:txBody>
      </p:sp>
      <p:sp>
        <p:nvSpPr>
          <p:cNvPr id="31748" name="日期占位符 4"/>
          <p:cNvSpPr>
            <a:spLocks noGrp="1" noChangeArrowheads="1"/>
          </p:cNvSpPr>
          <p:nvPr>
            <p:ph type="dt" sz="half" idx="2"/>
          </p:nvPr>
        </p:nvSpPr>
        <p:spPr bwMode="auto">
          <a:xfrm>
            <a:off x="457200" y="5203825"/>
            <a:ext cx="2133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defRPr sz="1400" smtClean="0">
                <a:solidFill>
                  <a:srgbClr val="000000"/>
                </a:solidFill>
                <a:latin typeface="+mn-lt"/>
                <a:ea typeface="+mn-ea"/>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rgbClr val="000000"/>
              </a:solidFill>
              <a:effectLst/>
              <a:uLnTx/>
              <a:uFillTx/>
              <a:latin typeface="+mn-lt"/>
              <a:ea typeface="+mn-ea"/>
              <a:cs typeface="+mn-cs"/>
            </a:endParaRPr>
          </a:p>
        </p:txBody>
      </p:sp>
      <p:sp>
        <p:nvSpPr>
          <p:cNvPr id="31749" name="页脚占位符 5"/>
          <p:cNvSpPr>
            <a:spLocks noGrp="1" noChangeArrowheads="1"/>
          </p:cNvSpPr>
          <p:nvPr>
            <p:ph type="ftr" sz="quarter" idx="3"/>
          </p:nvPr>
        </p:nvSpPr>
        <p:spPr bwMode="auto">
          <a:xfrm>
            <a:off x="3124200" y="5203825"/>
            <a:ext cx="2895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ctr">
              <a:defRPr sz="1400" smtClean="0">
                <a:solidFill>
                  <a:srgbClr val="000000"/>
                </a:solidFill>
                <a:latin typeface="+mn-lt"/>
                <a:ea typeface="+mn-ea"/>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rgbClr val="000000"/>
              </a:solidFill>
              <a:effectLst/>
              <a:uLnTx/>
              <a:uFillTx/>
              <a:latin typeface="+mn-lt"/>
              <a:ea typeface="+mn-ea"/>
              <a:cs typeface="+mn-cs"/>
            </a:endParaRPr>
          </a:p>
        </p:txBody>
      </p:sp>
      <p:sp>
        <p:nvSpPr>
          <p:cNvPr id="31750" name="灯片编号占位符 6"/>
          <p:cNvSpPr>
            <a:spLocks noGrp="1" noChangeArrowheads="1"/>
          </p:cNvSpPr>
          <p:nvPr>
            <p:ph type="sldNum" sz="quarter" idx="4"/>
          </p:nvPr>
        </p:nvSpPr>
        <p:spPr bwMode="auto">
          <a:xfrm>
            <a:off x="6553200" y="5203825"/>
            <a:ext cx="2133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r">
              <a:defRPr sz="1400">
                <a:solidFill>
                  <a:srgbClr val="000000"/>
                </a:solidFill>
                <a:latin typeface="Gulim" pitchFamily="34" charset="-127"/>
                <a:ea typeface="Gulim" pitchFamily="34" charset="-127"/>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3E21E107-DD3A-4BF4-BAD7-7BDFD2FDA8B2}" type="slidenum">
              <a:rPr kumimoji="0" lang="en-US" altLang="zh-CN" sz="1400" b="0" i="0" u="none" strike="noStrike" kern="1200" cap="none" spc="0" normalizeH="0" baseline="0" noProof="0" smtClean="0">
                <a:ln>
                  <a:noFill/>
                </a:ln>
                <a:solidFill>
                  <a:srgbClr val="000000"/>
                </a:solidFill>
                <a:effectLst/>
                <a:uLnTx/>
                <a:uFillTx/>
                <a:latin typeface="Gulim" pitchFamily="34" charset="-127"/>
                <a:ea typeface="Gulim" pitchFamily="34" charset="-127"/>
                <a:cs typeface="+mn-cs"/>
              </a:rPr>
              <a:t>‹#›</a:t>
            </a:fld>
            <a:endParaRPr kumimoji="0" lang="en-US" altLang="zh-CN" sz="1400" b="0" i="0" u="none" strike="noStrike" kern="1200" cap="none" spc="0" normalizeH="0" baseline="0" noProof="0" smtClean="0">
              <a:ln>
                <a:noFill/>
              </a:ln>
              <a:solidFill>
                <a:srgbClr val="000000"/>
              </a:solidFill>
              <a:effectLst/>
              <a:uLnTx/>
              <a:uFillTx/>
              <a:latin typeface="Gulim" pitchFamily="34" charset="-127"/>
              <a:ea typeface="Gulim" pitchFamily="34" charset="-127"/>
              <a:cs typeface="+mn-cs"/>
            </a:endParaRPr>
          </a:p>
        </p:txBody>
      </p:sp>
    </p:spTree>
  </p:cSld>
  <p:clrMap bg1="lt1" tx1="dk1" bg2="lt2" tx2="dk2" accent1="accent1" accent2="accent2" accent3="accent3" accent4="accent4" accent5="accent5" accent6="accent6" hlink="hlink" folHlink="folHlink"/>
  <p:sldLayoutIdLst>
    <p:sldLayoutId id="2147483985" r:id="rId1"/>
    <p:sldLayoutId id="2147483986" r:id="rId2"/>
    <p:sldLayoutId id="2147483987" r:id="rId3"/>
    <p:sldLayoutId id="2147483988" r:id="rId4"/>
    <p:sldLayoutId id="2147483989" r:id="rId5"/>
    <p:sldLayoutId id="2147483990" r:id="rId6"/>
    <p:sldLayoutId id="2147483991" r:id="rId7"/>
    <p:sldLayoutId id="2147483992" r:id="rId8"/>
    <p:sldLayoutId id="2147483993" r:id="rId9"/>
    <p:sldLayoutId id="2147483994" r:id="rId10"/>
    <p:sldLayoutId id="2147483995" r:id="rId11"/>
  </p:sldLayoutIdLst>
  <p:hf sldNum="0" hdr="0" ftr="0" dt="0"/>
  <p:txStyles>
    <p:titleStyle>
      <a:lvl1pPr algn="ctr" rtl="0" eaLnBrk="0" fontAlgn="base" latinLnBrk="1" hangingPunct="0">
        <a:spcBef>
          <a:spcPct val="0"/>
        </a:spcBef>
        <a:spcAft>
          <a:spcPct val="0"/>
        </a:spcAft>
        <a:defRPr sz="4400">
          <a:solidFill>
            <a:schemeClr val="tx2"/>
          </a:solidFill>
          <a:latin typeface="+mj-lt"/>
          <a:ea typeface="+mj-ea"/>
          <a:cs typeface="+mj-cs"/>
        </a:defRPr>
      </a:lvl1pPr>
      <a:lvl2pPr algn="ctr" rtl="0" eaLnBrk="0" fontAlgn="base" latinLnBrk="1" hangingPunct="0">
        <a:spcBef>
          <a:spcPct val="0"/>
        </a:spcBef>
        <a:spcAft>
          <a:spcPct val="0"/>
        </a:spcAft>
        <a:defRPr sz="4400">
          <a:solidFill>
            <a:schemeClr val="tx2"/>
          </a:solidFill>
          <a:latin typeface="Gulim" pitchFamily="34" charset="-127"/>
          <a:ea typeface="Gulim" pitchFamily="34" charset="-127"/>
        </a:defRPr>
      </a:lvl2pPr>
      <a:lvl3pPr algn="ctr" rtl="0" eaLnBrk="0" fontAlgn="base" latinLnBrk="1" hangingPunct="0">
        <a:spcBef>
          <a:spcPct val="0"/>
        </a:spcBef>
        <a:spcAft>
          <a:spcPct val="0"/>
        </a:spcAft>
        <a:defRPr sz="4400">
          <a:solidFill>
            <a:schemeClr val="tx2"/>
          </a:solidFill>
          <a:latin typeface="Gulim" pitchFamily="34" charset="-127"/>
          <a:ea typeface="Gulim" pitchFamily="34" charset="-127"/>
        </a:defRPr>
      </a:lvl3pPr>
      <a:lvl4pPr algn="ctr" rtl="0" eaLnBrk="0" fontAlgn="base" latinLnBrk="1" hangingPunct="0">
        <a:spcBef>
          <a:spcPct val="0"/>
        </a:spcBef>
        <a:spcAft>
          <a:spcPct val="0"/>
        </a:spcAft>
        <a:defRPr sz="4400">
          <a:solidFill>
            <a:schemeClr val="tx2"/>
          </a:solidFill>
          <a:latin typeface="Gulim" pitchFamily="34" charset="-127"/>
          <a:ea typeface="Gulim" pitchFamily="34" charset="-127"/>
        </a:defRPr>
      </a:lvl4pPr>
      <a:lvl5pPr algn="ctr" rtl="0" eaLnBrk="0" fontAlgn="base" latinLnBrk="1" hangingPunct="0">
        <a:spcBef>
          <a:spcPct val="0"/>
        </a:spcBef>
        <a:spcAft>
          <a:spcPct val="0"/>
        </a:spcAft>
        <a:defRPr sz="4400">
          <a:solidFill>
            <a:schemeClr val="tx2"/>
          </a:solidFill>
          <a:latin typeface="Gulim" pitchFamily="34" charset="-127"/>
          <a:ea typeface="Gulim" pitchFamily="34" charset="-127"/>
        </a:defRPr>
      </a:lvl5pPr>
      <a:lvl6pPr marL="457200" algn="ctr" rtl="0" eaLnBrk="0" fontAlgn="base" latinLnBrk="1" hangingPunct="0">
        <a:spcBef>
          <a:spcPct val="0"/>
        </a:spcBef>
        <a:spcAft>
          <a:spcPct val="0"/>
        </a:spcAft>
        <a:defRPr sz="4400">
          <a:solidFill>
            <a:schemeClr val="tx2"/>
          </a:solidFill>
          <a:latin typeface="Gulim" pitchFamily="34" charset="-127"/>
          <a:ea typeface="Gulim" pitchFamily="34" charset="-127"/>
        </a:defRPr>
      </a:lvl6pPr>
      <a:lvl7pPr marL="914400" algn="ctr" rtl="0" eaLnBrk="0" fontAlgn="base" latinLnBrk="1" hangingPunct="0">
        <a:spcBef>
          <a:spcPct val="0"/>
        </a:spcBef>
        <a:spcAft>
          <a:spcPct val="0"/>
        </a:spcAft>
        <a:defRPr sz="4400">
          <a:solidFill>
            <a:schemeClr val="tx2"/>
          </a:solidFill>
          <a:latin typeface="Gulim" pitchFamily="34" charset="-127"/>
          <a:ea typeface="Gulim" pitchFamily="34" charset="-127"/>
        </a:defRPr>
      </a:lvl7pPr>
      <a:lvl8pPr marL="1371600" algn="ctr" rtl="0" eaLnBrk="0" fontAlgn="base" latinLnBrk="1" hangingPunct="0">
        <a:spcBef>
          <a:spcPct val="0"/>
        </a:spcBef>
        <a:spcAft>
          <a:spcPct val="0"/>
        </a:spcAft>
        <a:defRPr sz="4400">
          <a:solidFill>
            <a:schemeClr val="tx2"/>
          </a:solidFill>
          <a:latin typeface="Gulim" pitchFamily="34" charset="-127"/>
          <a:ea typeface="Gulim" pitchFamily="34" charset="-127"/>
        </a:defRPr>
      </a:lvl8pPr>
      <a:lvl9pPr marL="1828800" algn="ctr" rtl="0" eaLnBrk="0" fontAlgn="base" latinLnBrk="1" hangingPunct="0">
        <a:spcBef>
          <a:spcPct val="0"/>
        </a:spcBef>
        <a:spcAft>
          <a:spcPct val="0"/>
        </a:spcAft>
        <a:defRPr sz="4400">
          <a:solidFill>
            <a:schemeClr val="tx2"/>
          </a:solidFill>
          <a:latin typeface="Gulim" pitchFamily="34" charset="-127"/>
          <a:ea typeface="Gulim" pitchFamily="34" charset="-127"/>
        </a:defRPr>
      </a:lvl9pPr>
    </p:titleStyle>
    <p:bodyStyle>
      <a:lvl1pPr marL="342900" indent="-342900" algn="l" rtl="0" eaLnBrk="0" fontAlgn="base" latinLnBrk="1"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latinLnBrk="1" hangingPunct="0">
        <a:spcBef>
          <a:spcPct val="20000"/>
        </a:spcBef>
        <a:spcAft>
          <a:spcPct val="0"/>
        </a:spcAft>
        <a:buChar char="–"/>
        <a:defRPr sz="2800">
          <a:solidFill>
            <a:schemeClr val="tx1"/>
          </a:solidFill>
          <a:latin typeface="+mn-lt"/>
          <a:ea typeface="+mn-ea"/>
        </a:defRPr>
      </a:lvl2pPr>
      <a:lvl3pPr marL="1143000" indent="-228600" algn="l" rtl="0" eaLnBrk="0" fontAlgn="base" latinLnBrk="1" hangingPunct="0">
        <a:spcBef>
          <a:spcPct val="20000"/>
        </a:spcBef>
        <a:spcAft>
          <a:spcPct val="0"/>
        </a:spcAft>
        <a:buChar char="•"/>
        <a:defRPr sz="2400">
          <a:solidFill>
            <a:schemeClr val="tx1"/>
          </a:solidFill>
          <a:latin typeface="+mn-lt"/>
          <a:ea typeface="+mn-ea"/>
        </a:defRPr>
      </a:lvl3pPr>
      <a:lvl4pPr marL="1600200" indent="-228600" algn="l" rtl="0" eaLnBrk="0" fontAlgn="base" latinLnBrk="1" hangingPunct="0">
        <a:spcBef>
          <a:spcPct val="20000"/>
        </a:spcBef>
        <a:spcAft>
          <a:spcPct val="0"/>
        </a:spcAft>
        <a:buChar char="–"/>
        <a:defRPr sz="2000">
          <a:solidFill>
            <a:schemeClr val="tx1"/>
          </a:solidFill>
          <a:latin typeface="+mn-lt"/>
          <a:ea typeface="+mn-ea"/>
        </a:defRPr>
      </a:lvl4pPr>
      <a:lvl5pPr marL="2057400" indent="-228600" algn="l" rtl="0" eaLnBrk="0" fontAlgn="base" latinLnBrk="1" hangingPunct="0">
        <a:spcBef>
          <a:spcPct val="20000"/>
        </a:spcBef>
        <a:spcAft>
          <a:spcPct val="0"/>
        </a:spcAft>
        <a:buChar char="»"/>
        <a:defRPr sz="2000">
          <a:solidFill>
            <a:schemeClr val="tx1"/>
          </a:solidFill>
          <a:latin typeface="+mn-lt"/>
          <a:ea typeface="+mn-ea"/>
        </a:defRPr>
      </a:lvl5pPr>
      <a:lvl6pPr marL="2514600" indent="-228600" algn="l" rtl="0" eaLnBrk="0" fontAlgn="base" latinLnBrk="1" hangingPunct="0">
        <a:spcBef>
          <a:spcPct val="20000"/>
        </a:spcBef>
        <a:spcAft>
          <a:spcPct val="0"/>
        </a:spcAft>
        <a:buChar char="»"/>
        <a:defRPr sz="2000">
          <a:solidFill>
            <a:schemeClr val="tx1"/>
          </a:solidFill>
          <a:latin typeface="+mn-lt"/>
          <a:ea typeface="+mn-ea"/>
        </a:defRPr>
      </a:lvl6pPr>
      <a:lvl7pPr marL="2971800" indent="-228600" algn="l" rtl="0" eaLnBrk="0" fontAlgn="base" latinLnBrk="1" hangingPunct="0">
        <a:spcBef>
          <a:spcPct val="20000"/>
        </a:spcBef>
        <a:spcAft>
          <a:spcPct val="0"/>
        </a:spcAft>
        <a:buChar char="»"/>
        <a:defRPr sz="2000">
          <a:solidFill>
            <a:schemeClr val="tx1"/>
          </a:solidFill>
          <a:latin typeface="+mn-lt"/>
          <a:ea typeface="+mn-ea"/>
        </a:defRPr>
      </a:lvl7pPr>
      <a:lvl8pPr marL="3429000" indent="-228600" algn="l" rtl="0" eaLnBrk="0" fontAlgn="base" latinLnBrk="1" hangingPunct="0">
        <a:spcBef>
          <a:spcPct val="20000"/>
        </a:spcBef>
        <a:spcAft>
          <a:spcPct val="0"/>
        </a:spcAft>
        <a:buChar char="»"/>
        <a:defRPr sz="2000">
          <a:solidFill>
            <a:schemeClr val="tx1"/>
          </a:solidFill>
          <a:latin typeface="+mn-lt"/>
          <a:ea typeface="+mn-ea"/>
        </a:defRPr>
      </a:lvl8pPr>
      <a:lvl9pPr marL="3886200" indent="-228600" algn="l" rtl="0" eaLnBrk="0" fontAlgn="base" latinLnBrk="1" hangingPunct="0">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p:cNvSpPr>
          <p:nvPr>
            <p:ph type="title"/>
          </p:nvPr>
        </p:nvSpPr>
        <p:spPr>
          <a:xfrm>
            <a:off x="457200" y="228600"/>
            <a:ext cx="8229600" cy="952500"/>
          </a:xfrm>
          <a:prstGeom prst="rect">
            <a:avLst/>
          </a:prstGeom>
          <a:noFill/>
          <a:ln w="9525">
            <a:noFill/>
          </a:ln>
        </p:spPr>
        <p:txBody>
          <a:bodyPr anchor="ctr"/>
          <a:lstStyle/>
          <a:p>
            <a:pPr lvl="0"/>
            <a:r>
              <a:rPr lang="zh-CN" altLang="en-US" dirty="0"/>
              <a:t>마스터 제목 스타일 편집</a:t>
            </a:r>
          </a:p>
        </p:txBody>
      </p:sp>
      <p:sp>
        <p:nvSpPr>
          <p:cNvPr id="3075" name="Rectangle 3"/>
          <p:cNvSpPr>
            <a:spLocks noGrp="1"/>
          </p:cNvSpPr>
          <p:nvPr>
            <p:ph type="body" idx="1"/>
          </p:nvPr>
        </p:nvSpPr>
        <p:spPr>
          <a:xfrm>
            <a:off x="457200" y="1333500"/>
            <a:ext cx="8229600" cy="3771900"/>
          </a:xfrm>
          <a:prstGeom prst="rect">
            <a:avLst/>
          </a:prstGeom>
          <a:noFill/>
          <a:ln w="9525">
            <a:noFill/>
          </a:ln>
        </p:spPr>
        <p:txBody>
          <a:bodyPr/>
          <a:lstStyle/>
          <a:p>
            <a:pPr lvl="0"/>
            <a:r>
              <a:rPr lang="zh-CN" altLang="en-US" dirty="0"/>
              <a:t>마스터 텍스트 스타일을 편집합니다</a:t>
            </a:r>
          </a:p>
          <a:p>
            <a:pPr lvl="1"/>
            <a:r>
              <a:rPr lang="zh-CN" altLang="en-US" dirty="0"/>
              <a:t>둘째 수준</a:t>
            </a:r>
          </a:p>
          <a:p>
            <a:pPr lvl="2"/>
            <a:r>
              <a:rPr lang="zh-CN" altLang="en-US" dirty="0"/>
              <a:t>셋째 수준</a:t>
            </a:r>
          </a:p>
          <a:p>
            <a:pPr lvl="3"/>
            <a:r>
              <a:rPr lang="zh-CN" altLang="en-US" dirty="0"/>
              <a:t>넷째 수준</a:t>
            </a:r>
          </a:p>
          <a:p>
            <a:pPr lvl="4"/>
            <a:r>
              <a:rPr lang="zh-CN" altLang="en-US" dirty="0"/>
              <a:t>다섯째 수준</a:t>
            </a:r>
          </a:p>
        </p:txBody>
      </p:sp>
      <p:sp>
        <p:nvSpPr>
          <p:cNvPr id="4100" name="Rectangle 4"/>
          <p:cNvSpPr>
            <a:spLocks noGrp="1" noChangeArrowheads="1"/>
          </p:cNvSpPr>
          <p:nvPr>
            <p:ph type="dt" sz="half" idx="2"/>
          </p:nvPr>
        </p:nvSpPr>
        <p:spPr bwMode="auto">
          <a:xfrm>
            <a:off x="457200" y="5203825"/>
            <a:ext cx="2133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latinLnBrk="1">
              <a:defRPr sz="1400" smtClean="0">
                <a:solidFill>
                  <a:srgbClr val="000000"/>
                </a:solidFill>
                <a:latin typeface="+mn-lt"/>
                <a:ea typeface="+mn-ea"/>
              </a:defRPr>
            </a:lvl1pPr>
          </a:lstStyle>
          <a:p>
            <a:pPr marL="0" marR="0" lvl="0" indent="0" algn="l" defTabSz="914400" rtl="0" eaLnBrk="1" fontAlgn="base" latinLnBrk="1"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rgbClr val="000000"/>
              </a:solidFill>
              <a:effectLst/>
              <a:uLnTx/>
              <a:uFillTx/>
              <a:latin typeface="+mn-lt"/>
              <a:ea typeface="+mn-ea"/>
              <a:cs typeface="+mn-cs"/>
            </a:endParaRPr>
          </a:p>
        </p:txBody>
      </p:sp>
      <p:sp>
        <p:nvSpPr>
          <p:cNvPr id="4101" name="Rectangle 5"/>
          <p:cNvSpPr>
            <a:spLocks noGrp="1" noChangeArrowheads="1"/>
          </p:cNvSpPr>
          <p:nvPr>
            <p:ph type="ftr" sz="quarter" idx="3"/>
          </p:nvPr>
        </p:nvSpPr>
        <p:spPr bwMode="auto">
          <a:xfrm>
            <a:off x="3124200" y="5203825"/>
            <a:ext cx="2895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ctr" latinLnBrk="1">
              <a:defRPr sz="1400" smtClean="0">
                <a:solidFill>
                  <a:srgbClr val="000000"/>
                </a:solidFill>
                <a:latin typeface="+mn-lt"/>
                <a:ea typeface="+mn-ea"/>
              </a:defRPr>
            </a:lvl1pPr>
          </a:lstStyle>
          <a:p>
            <a:pPr marL="0" marR="0" lvl="0" indent="0" algn="ctr" defTabSz="914400" rtl="0" eaLnBrk="1" fontAlgn="base" latinLnBrk="1"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rgbClr val="000000"/>
              </a:solidFill>
              <a:effectLst/>
              <a:uLnTx/>
              <a:uFillTx/>
              <a:latin typeface="+mn-lt"/>
              <a:ea typeface="+mn-ea"/>
              <a:cs typeface="+mn-cs"/>
            </a:endParaRPr>
          </a:p>
        </p:txBody>
      </p:sp>
      <p:sp>
        <p:nvSpPr>
          <p:cNvPr id="4102" name="Rectangle 6"/>
          <p:cNvSpPr>
            <a:spLocks noGrp="1" noChangeArrowheads="1"/>
          </p:cNvSpPr>
          <p:nvPr>
            <p:ph type="sldNum" sz="quarter" idx="4"/>
          </p:nvPr>
        </p:nvSpPr>
        <p:spPr bwMode="auto">
          <a:xfrm>
            <a:off x="6553200" y="5203825"/>
            <a:ext cx="2133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r" latinLnBrk="1">
              <a:defRPr sz="1400">
                <a:solidFill>
                  <a:srgbClr val="000000"/>
                </a:solidFill>
                <a:latin typeface="Gulim" pitchFamily="34" charset="-127"/>
                <a:ea typeface="Gulim" pitchFamily="34" charset="-127"/>
              </a:defRPr>
            </a:lvl1pPr>
          </a:lstStyle>
          <a:p>
            <a:pPr marL="0" marR="0" lvl="0" indent="0" algn="r" defTabSz="914400" rtl="0" eaLnBrk="1" fontAlgn="base" latinLnBrk="1" hangingPunct="1">
              <a:lnSpc>
                <a:spcPct val="100000"/>
              </a:lnSpc>
              <a:spcBef>
                <a:spcPct val="0"/>
              </a:spcBef>
              <a:spcAft>
                <a:spcPct val="0"/>
              </a:spcAft>
              <a:buClrTx/>
              <a:buSzTx/>
              <a:buFont typeface="Arial" panose="020B0604020202020204" pitchFamily="34" charset="0"/>
              <a:buNone/>
              <a:defRPr/>
            </a:pPr>
            <a:fld id="{1D9004E7-B820-499D-95C3-2CF7378E0EBA}" type="slidenum">
              <a:rPr kumimoji="0" lang="en-US" altLang="zh-CN" sz="1400" b="0" i="0" u="none" strike="noStrike" kern="1200" cap="none" spc="0" normalizeH="0" baseline="0" noProof="0" smtClean="0">
                <a:ln>
                  <a:noFill/>
                </a:ln>
                <a:solidFill>
                  <a:srgbClr val="000000"/>
                </a:solidFill>
                <a:effectLst/>
                <a:uLnTx/>
                <a:uFillTx/>
                <a:latin typeface="Gulim" pitchFamily="34" charset="-127"/>
                <a:ea typeface="Gulim" pitchFamily="34" charset="-127"/>
                <a:cs typeface="+mn-cs"/>
              </a:rPr>
              <a:t>‹#›</a:t>
            </a:fld>
            <a:endParaRPr kumimoji="0" lang="en-US" altLang="zh-CN" sz="1400" b="0" i="0" u="none" strike="noStrike" kern="1200" cap="none" spc="0" normalizeH="0" baseline="0" noProof="0" smtClean="0">
              <a:ln>
                <a:noFill/>
              </a:ln>
              <a:solidFill>
                <a:srgbClr val="000000"/>
              </a:solidFill>
              <a:effectLst/>
              <a:uLnTx/>
              <a:uFillTx/>
              <a:latin typeface="Gulim" pitchFamily="34" charset="-127"/>
              <a:ea typeface="Gulim" pitchFamily="34" charset="-127"/>
              <a:cs typeface="+mn-cs"/>
            </a:endParaRP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algn="ctr" rtl="0" eaLnBrk="0" fontAlgn="base" latinLnBrk="1" hangingPunct="0">
        <a:spcBef>
          <a:spcPct val="0"/>
        </a:spcBef>
        <a:spcAft>
          <a:spcPct val="0"/>
        </a:spcAft>
        <a:defRPr sz="4400">
          <a:solidFill>
            <a:schemeClr val="tx2"/>
          </a:solidFill>
          <a:latin typeface="+mj-lt"/>
          <a:ea typeface="+mj-ea"/>
          <a:cs typeface="+mj-cs"/>
        </a:defRPr>
      </a:lvl1pPr>
      <a:lvl2pPr algn="ctr" rtl="0" eaLnBrk="0" fontAlgn="base" latinLnBrk="1" hangingPunct="0">
        <a:spcBef>
          <a:spcPct val="0"/>
        </a:spcBef>
        <a:spcAft>
          <a:spcPct val="0"/>
        </a:spcAft>
        <a:defRPr sz="4400">
          <a:solidFill>
            <a:schemeClr val="tx2"/>
          </a:solidFill>
          <a:latin typeface="Gulim" pitchFamily="34" charset="-127"/>
          <a:ea typeface="Gulim" pitchFamily="34" charset="-127"/>
        </a:defRPr>
      </a:lvl2pPr>
      <a:lvl3pPr algn="ctr" rtl="0" eaLnBrk="0" fontAlgn="base" latinLnBrk="1" hangingPunct="0">
        <a:spcBef>
          <a:spcPct val="0"/>
        </a:spcBef>
        <a:spcAft>
          <a:spcPct val="0"/>
        </a:spcAft>
        <a:defRPr sz="4400">
          <a:solidFill>
            <a:schemeClr val="tx2"/>
          </a:solidFill>
          <a:latin typeface="Gulim" pitchFamily="34" charset="-127"/>
          <a:ea typeface="Gulim" pitchFamily="34" charset="-127"/>
        </a:defRPr>
      </a:lvl3pPr>
      <a:lvl4pPr algn="ctr" rtl="0" eaLnBrk="0" fontAlgn="base" latinLnBrk="1" hangingPunct="0">
        <a:spcBef>
          <a:spcPct val="0"/>
        </a:spcBef>
        <a:spcAft>
          <a:spcPct val="0"/>
        </a:spcAft>
        <a:defRPr sz="4400">
          <a:solidFill>
            <a:schemeClr val="tx2"/>
          </a:solidFill>
          <a:latin typeface="Gulim" pitchFamily="34" charset="-127"/>
          <a:ea typeface="Gulim" pitchFamily="34" charset="-127"/>
        </a:defRPr>
      </a:lvl4pPr>
      <a:lvl5pPr algn="ctr" rtl="0" eaLnBrk="0" fontAlgn="base" latinLnBrk="1" hangingPunct="0">
        <a:spcBef>
          <a:spcPct val="0"/>
        </a:spcBef>
        <a:spcAft>
          <a:spcPct val="0"/>
        </a:spcAft>
        <a:defRPr sz="4400">
          <a:solidFill>
            <a:schemeClr val="tx2"/>
          </a:solidFill>
          <a:latin typeface="Gulim" pitchFamily="34" charset="-127"/>
          <a:ea typeface="Gulim" pitchFamily="34" charset="-127"/>
        </a:defRPr>
      </a:lvl5pPr>
      <a:lvl6pPr marL="457200" algn="ctr" rtl="0" eaLnBrk="0" fontAlgn="base" latinLnBrk="1" hangingPunct="0">
        <a:spcBef>
          <a:spcPct val="0"/>
        </a:spcBef>
        <a:spcAft>
          <a:spcPct val="0"/>
        </a:spcAft>
        <a:defRPr sz="4400">
          <a:solidFill>
            <a:schemeClr val="tx2"/>
          </a:solidFill>
          <a:latin typeface="Gulim" pitchFamily="34" charset="-127"/>
          <a:ea typeface="Gulim" pitchFamily="34" charset="-127"/>
        </a:defRPr>
      </a:lvl6pPr>
      <a:lvl7pPr marL="914400" algn="ctr" rtl="0" eaLnBrk="0" fontAlgn="base" latinLnBrk="1" hangingPunct="0">
        <a:spcBef>
          <a:spcPct val="0"/>
        </a:spcBef>
        <a:spcAft>
          <a:spcPct val="0"/>
        </a:spcAft>
        <a:defRPr sz="4400">
          <a:solidFill>
            <a:schemeClr val="tx2"/>
          </a:solidFill>
          <a:latin typeface="Gulim" pitchFamily="34" charset="-127"/>
          <a:ea typeface="Gulim" pitchFamily="34" charset="-127"/>
        </a:defRPr>
      </a:lvl7pPr>
      <a:lvl8pPr marL="1371600" algn="ctr" rtl="0" eaLnBrk="0" fontAlgn="base" latinLnBrk="1" hangingPunct="0">
        <a:spcBef>
          <a:spcPct val="0"/>
        </a:spcBef>
        <a:spcAft>
          <a:spcPct val="0"/>
        </a:spcAft>
        <a:defRPr sz="4400">
          <a:solidFill>
            <a:schemeClr val="tx2"/>
          </a:solidFill>
          <a:latin typeface="Gulim" pitchFamily="34" charset="-127"/>
          <a:ea typeface="Gulim" pitchFamily="34" charset="-127"/>
        </a:defRPr>
      </a:lvl8pPr>
      <a:lvl9pPr marL="1828800" algn="ctr" rtl="0" eaLnBrk="0" fontAlgn="base" latinLnBrk="1" hangingPunct="0">
        <a:spcBef>
          <a:spcPct val="0"/>
        </a:spcBef>
        <a:spcAft>
          <a:spcPct val="0"/>
        </a:spcAft>
        <a:defRPr sz="4400">
          <a:solidFill>
            <a:schemeClr val="tx2"/>
          </a:solidFill>
          <a:latin typeface="Gulim" pitchFamily="34" charset="-127"/>
          <a:ea typeface="Gulim" pitchFamily="34" charset="-127"/>
        </a:defRPr>
      </a:lvl9pPr>
    </p:titleStyle>
    <p:bodyStyle>
      <a:lvl1pPr marL="342900" indent="-342900" algn="l" rtl="0" eaLnBrk="0" fontAlgn="base" latinLnBrk="1"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latinLnBrk="1" hangingPunct="0">
        <a:spcBef>
          <a:spcPct val="20000"/>
        </a:spcBef>
        <a:spcAft>
          <a:spcPct val="0"/>
        </a:spcAft>
        <a:buChar char="–"/>
        <a:defRPr sz="2800">
          <a:solidFill>
            <a:schemeClr val="tx1"/>
          </a:solidFill>
          <a:latin typeface="+mn-lt"/>
          <a:ea typeface="+mn-ea"/>
        </a:defRPr>
      </a:lvl2pPr>
      <a:lvl3pPr marL="1143000" indent="-228600" algn="l" rtl="0" eaLnBrk="0" fontAlgn="base" latinLnBrk="1" hangingPunct="0">
        <a:spcBef>
          <a:spcPct val="20000"/>
        </a:spcBef>
        <a:spcAft>
          <a:spcPct val="0"/>
        </a:spcAft>
        <a:buChar char="•"/>
        <a:defRPr sz="2400">
          <a:solidFill>
            <a:schemeClr val="tx1"/>
          </a:solidFill>
          <a:latin typeface="+mn-lt"/>
          <a:ea typeface="+mn-ea"/>
        </a:defRPr>
      </a:lvl3pPr>
      <a:lvl4pPr marL="1600200" indent="-228600" algn="l" rtl="0" eaLnBrk="0" fontAlgn="base" latinLnBrk="1" hangingPunct="0">
        <a:spcBef>
          <a:spcPct val="20000"/>
        </a:spcBef>
        <a:spcAft>
          <a:spcPct val="0"/>
        </a:spcAft>
        <a:buChar char="–"/>
        <a:defRPr sz="2000">
          <a:solidFill>
            <a:schemeClr val="tx1"/>
          </a:solidFill>
          <a:latin typeface="+mn-lt"/>
          <a:ea typeface="+mn-ea"/>
        </a:defRPr>
      </a:lvl4pPr>
      <a:lvl5pPr marL="2057400" indent="-228600" algn="l" rtl="0" eaLnBrk="0" fontAlgn="base" latinLnBrk="1" hangingPunct="0">
        <a:spcBef>
          <a:spcPct val="20000"/>
        </a:spcBef>
        <a:spcAft>
          <a:spcPct val="0"/>
        </a:spcAft>
        <a:buChar char="»"/>
        <a:defRPr sz="2000">
          <a:solidFill>
            <a:schemeClr val="tx1"/>
          </a:solidFill>
          <a:latin typeface="+mn-lt"/>
          <a:ea typeface="+mn-ea"/>
        </a:defRPr>
      </a:lvl5pPr>
      <a:lvl6pPr marL="2514600" indent="-228600" algn="l" rtl="0" eaLnBrk="0" fontAlgn="base" latinLnBrk="1" hangingPunct="0">
        <a:spcBef>
          <a:spcPct val="20000"/>
        </a:spcBef>
        <a:spcAft>
          <a:spcPct val="0"/>
        </a:spcAft>
        <a:buChar char="»"/>
        <a:defRPr sz="2000">
          <a:solidFill>
            <a:schemeClr val="tx1"/>
          </a:solidFill>
          <a:latin typeface="+mn-lt"/>
          <a:ea typeface="+mn-ea"/>
        </a:defRPr>
      </a:lvl6pPr>
      <a:lvl7pPr marL="2971800" indent="-228600" algn="l" rtl="0" eaLnBrk="0" fontAlgn="base" latinLnBrk="1" hangingPunct="0">
        <a:spcBef>
          <a:spcPct val="20000"/>
        </a:spcBef>
        <a:spcAft>
          <a:spcPct val="0"/>
        </a:spcAft>
        <a:buChar char="»"/>
        <a:defRPr sz="2000">
          <a:solidFill>
            <a:schemeClr val="tx1"/>
          </a:solidFill>
          <a:latin typeface="+mn-lt"/>
          <a:ea typeface="+mn-ea"/>
        </a:defRPr>
      </a:lvl7pPr>
      <a:lvl8pPr marL="3429000" indent="-228600" algn="l" rtl="0" eaLnBrk="0" fontAlgn="base" latinLnBrk="1" hangingPunct="0">
        <a:spcBef>
          <a:spcPct val="20000"/>
        </a:spcBef>
        <a:spcAft>
          <a:spcPct val="0"/>
        </a:spcAft>
        <a:buChar char="»"/>
        <a:defRPr sz="2000">
          <a:solidFill>
            <a:schemeClr val="tx1"/>
          </a:solidFill>
          <a:latin typeface="+mn-lt"/>
          <a:ea typeface="+mn-ea"/>
        </a:defRPr>
      </a:lvl8pPr>
      <a:lvl9pPr marL="3886200" indent="-228600" algn="l" rtl="0" eaLnBrk="0" fontAlgn="base" latinLnBrk="1" hangingPunct="0">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0.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746" name="Rectangle 2"/>
          <p:cNvSpPr>
            <a:spLocks noGrp="1"/>
          </p:cNvSpPr>
          <p:nvPr>
            <p:ph type="title"/>
          </p:nvPr>
        </p:nvSpPr>
        <p:spPr>
          <a:xfrm>
            <a:off x="457200" y="228600"/>
            <a:ext cx="8229600" cy="952500"/>
          </a:xfrm>
          <a:prstGeom prst="rect">
            <a:avLst/>
          </a:prstGeom>
          <a:noFill/>
          <a:ln w="9525">
            <a:noFill/>
          </a:ln>
        </p:spPr>
        <p:txBody>
          <a:bodyPr anchor="ctr"/>
          <a:lstStyle/>
          <a:p>
            <a:pPr lvl="0"/>
            <a:r>
              <a:rPr lang="zh-CN" altLang="en-US" dirty="0"/>
              <a:t>마스터 제목 스타일 편집</a:t>
            </a:r>
          </a:p>
        </p:txBody>
      </p:sp>
      <p:sp>
        <p:nvSpPr>
          <p:cNvPr id="31747" name="Rectangle 3"/>
          <p:cNvSpPr>
            <a:spLocks noGrp="1"/>
          </p:cNvSpPr>
          <p:nvPr>
            <p:ph type="body" idx="1"/>
          </p:nvPr>
        </p:nvSpPr>
        <p:spPr>
          <a:xfrm>
            <a:off x="457200" y="1333500"/>
            <a:ext cx="8229600" cy="3771900"/>
          </a:xfrm>
          <a:prstGeom prst="rect">
            <a:avLst/>
          </a:prstGeom>
          <a:noFill/>
          <a:ln w="9525">
            <a:noFill/>
          </a:ln>
        </p:spPr>
        <p:txBody>
          <a:bodyPr/>
          <a:lstStyle/>
          <a:p>
            <a:pPr lvl="0"/>
            <a:r>
              <a:rPr lang="zh-CN" altLang="en-US" dirty="0"/>
              <a:t>마스터 텍스트 스타일을 편집합니다</a:t>
            </a:r>
          </a:p>
          <a:p>
            <a:pPr lvl="1"/>
            <a:r>
              <a:rPr lang="zh-CN" altLang="en-US" dirty="0"/>
              <a:t>둘째 수준</a:t>
            </a:r>
          </a:p>
          <a:p>
            <a:pPr lvl="2"/>
            <a:r>
              <a:rPr lang="zh-CN" altLang="en-US" dirty="0"/>
              <a:t>셋째 수준</a:t>
            </a:r>
          </a:p>
          <a:p>
            <a:pPr lvl="3"/>
            <a:r>
              <a:rPr lang="zh-CN" altLang="en-US" dirty="0"/>
              <a:t>넷째 수준</a:t>
            </a:r>
          </a:p>
          <a:p>
            <a:pPr lvl="4"/>
            <a:r>
              <a:rPr lang="zh-CN" altLang="en-US" dirty="0"/>
              <a:t>다섯째 수준</a:t>
            </a:r>
          </a:p>
        </p:txBody>
      </p:sp>
      <p:sp>
        <p:nvSpPr>
          <p:cNvPr id="32772" name="日期占位符 6"/>
          <p:cNvSpPr>
            <a:spLocks noGrp="1" noChangeArrowheads="1"/>
          </p:cNvSpPr>
          <p:nvPr>
            <p:ph type="dt" sz="half" idx="2"/>
          </p:nvPr>
        </p:nvSpPr>
        <p:spPr bwMode="auto">
          <a:xfrm>
            <a:off x="457200" y="5203825"/>
            <a:ext cx="2133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defRPr sz="1400" smtClean="0">
                <a:solidFill>
                  <a:srgbClr val="000000"/>
                </a:solidFill>
                <a:latin typeface="+mn-lt"/>
                <a:ea typeface="+mn-ea"/>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rgbClr val="000000"/>
              </a:solidFill>
              <a:effectLst/>
              <a:uLnTx/>
              <a:uFillTx/>
              <a:latin typeface="+mn-lt"/>
              <a:ea typeface="+mn-ea"/>
              <a:cs typeface="+mn-cs"/>
            </a:endParaRPr>
          </a:p>
        </p:txBody>
      </p:sp>
      <p:sp>
        <p:nvSpPr>
          <p:cNvPr id="32773" name="页脚占位符 7"/>
          <p:cNvSpPr>
            <a:spLocks noGrp="1" noChangeArrowheads="1"/>
          </p:cNvSpPr>
          <p:nvPr>
            <p:ph type="ftr" sz="quarter" idx="3"/>
          </p:nvPr>
        </p:nvSpPr>
        <p:spPr bwMode="auto">
          <a:xfrm>
            <a:off x="3124200" y="5203825"/>
            <a:ext cx="2895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ctr">
              <a:defRPr sz="1400" smtClean="0">
                <a:solidFill>
                  <a:srgbClr val="000000"/>
                </a:solidFill>
                <a:latin typeface="+mn-lt"/>
                <a:ea typeface="+mn-ea"/>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rgbClr val="000000"/>
              </a:solidFill>
              <a:effectLst/>
              <a:uLnTx/>
              <a:uFillTx/>
              <a:latin typeface="+mn-lt"/>
              <a:ea typeface="+mn-ea"/>
              <a:cs typeface="+mn-cs"/>
            </a:endParaRPr>
          </a:p>
        </p:txBody>
      </p:sp>
      <p:sp>
        <p:nvSpPr>
          <p:cNvPr id="32774" name="灯片编号占位符 8"/>
          <p:cNvSpPr>
            <a:spLocks noGrp="1" noChangeArrowheads="1"/>
          </p:cNvSpPr>
          <p:nvPr>
            <p:ph type="sldNum" sz="quarter" idx="4"/>
          </p:nvPr>
        </p:nvSpPr>
        <p:spPr bwMode="auto">
          <a:xfrm>
            <a:off x="6553200" y="5203825"/>
            <a:ext cx="2133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r">
              <a:defRPr sz="1400">
                <a:solidFill>
                  <a:srgbClr val="000000"/>
                </a:solidFill>
                <a:latin typeface="Gulim" pitchFamily="34" charset="-127"/>
                <a:ea typeface="Gulim" pitchFamily="34" charset="-127"/>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608C58FF-E762-4838-8050-0E9ABB7DCB10}" type="slidenum">
              <a:rPr kumimoji="0" lang="en-US" altLang="zh-CN" sz="1400" b="0" i="0" u="none" strike="noStrike" kern="1200" cap="none" spc="0" normalizeH="0" baseline="0" noProof="0" smtClean="0">
                <a:ln>
                  <a:noFill/>
                </a:ln>
                <a:solidFill>
                  <a:srgbClr val="000000"/>
                </a:solidFill>
                <a:effectLst/>
                <a:uLnTx/>
                <a:uFillTx/>
                <a:latin typeface="Gulim" pitchFamily="34" charset="-127"/>
                <a:ea typeface="Gulim" pitchFamily="34" charset="-127"/>
                <a:cs typeface="+mn-cs"/>
              </a:rPr>
              <a:t>‹#›</a:t>
            </a:fld>
            <a:endParaRPr kumimoji="0" lang="en-US" altLang="zh-CN" sz="1400" b="0" i="0" u="none" strike="noStrike" kern="1200" cap="none" spc="0" normalizeH="0" baseline="0" noProof="0" smtClean="0">
              <a:ln>
                <a:noFill/>
              </a:ln>
              <a:solidFill>
                <a:srgbClr val="000000"/>
              </a:solidFill>
              <a:effectLst/>
              <a:uLnTx/>
              <a:uFillTx/>
              <a:latin typeface="Gulim" pitchFamily="34" charset="-127"/>
              <a:ea typeface="Gulim" pitchFamily="34" charset="-127"/>
              <a:cs typeface="+mn-cs"/>
            </a:endParaRPr>
          </a:p>
        </p:txBody>
      </p:sp>
    </p:spTree>
  </p:cSld>
  <p:clrMap bg1="lt1" tx1="dk1" bg2="lt2" tx2="dk2" accent1="accent1" accent2="accent2" accent3="accent3" accent4="accent4" accent5="accent5" accent6="accent6" hlink="hlink" folHlink="folHlink"/>
  <p:sldLayoutIdLst>
    <p:sldLayoutId id="2147483997" r:id="rId1"/>
    <p:sldLayoutId id="2147483998" r:id="rId2"/>
    <p:sldLayoutId id="2147483999" r:id="rId3"/>
    <p:sldLayoutId id="2147484000" r:id="rId4"/>
    <p:sldLayoutId id="2147484001" r:id="rId5"/>
    <p:sldLayoutId id="2147484002" r:id="rId6"/>
    <p:sldLayoutId id="2147484003" r:id="rId7"/>
    <p:sldLayoutId id="2147484004" r:id="rId8"/>
    <p:sldLayoutId id="2147484005" r:id="rId9"/>
    <p:sldLayoutId id="2147484006" r:id="rId10"/>
    <p:sldLayoutId id="2147484007" r:id="rId11"/>
  </p:sldLayoutIdLst>
  <p:hf sldNum="0" hdr="0" ftr="0" dt="0"/>
  <p:txStyles>
    <p:titleStyle>
      <a:lvl1pPr algn="ctr" rtl="0" eaLnBrk="0" fontAlgn="base" latinLnBrk="1" hangingPunct="0">
        <a:spcBef>
          <a:spcPct val="0"/>
        </a:spcBef>
        <a:spcAft>
          <a:spcPct val="0"/>
        </a:spcAft>
        <a:defRPr sz="4400">
          <a:solidFill>
            <a:schemeClr val="tx2"/>
          </a:solidFill>
          <a:latin typeface="+mj-lt"/>
          <a:ea typeface="+mj-ea"/>
          <a:cs typeface="+mj-cs"/>
        </a:defRPr>
      </a:lvl1pPr>
      <a:lvl2pPr algn="ctr" rtl="0" eaLnBrk="0" fontAlgn="base" latinLnBrk="1" hangingPunct="0">
        <a:spcBef>
          <a:spcPct val="0"/>
        </a:spcBef>
        <a:spcAft>
          <a:spcPct val="0"/>
        </a:spcAft>
        <a:defRPr sz="4400">
          <a:solidFill>
            <a:schemeClr val="tx2"/>
          </a:solidFill>
          <a:latin typeface="Gulim" pitchFamily="34" charset="-127"/>
          <a:ea typeface="Gulim" pitchFamily="34" charset="-127"/>
        </a:defRPr>
      </a:lvl2pPr>
      <a:lvl3pPr algn="ctr" rtl="0" eaLnBrk="0" fontAlgn="base" latinLnBrk="1" hangingPunct="0">
        <a:spcBef>
          <a:spcPct val="0"/>
        </a:spcBef>
        <a:spcAft>
          <a:spcPct val="0"/>
        </a:spcAft>
        <a:defRPr sz="4400">
          <a:solidFill>
            <a:schemeClr val="tx2"/>
          </a:solidFill>
          <a:latin typeface="Gulim" pitchFamily="34" charset="-127"/>
          <a:ea typeface="Gulim" pitchFamily="34" charset="-127"/>
        </a:defRPr>
      </a:lvl3pPr>
      <a:lvl4pPr algn="ctr" rtl="0" eaLnBrk="0" fontAlgn="base" latinLnBrk="1" hangingPunct="0">
        <a:spcBef>
          <a:spcPct val="0"/>
        </a:spcBef>
        <a:spcAft>
          <a:spcPct val="0"/>
        </a:spcAft>
        <a:defRPr sz="4400">
          <a:solidFill>
            <a:schemeClr val="tx2"/>
          </a:solidFill>
          <a:latin typeface="Gulim" pitchFamily="34" charset="-127"/>
          <a:ea typeface="Gulim" pitchFamily="34" charset="-127"/>
        </a:defRPr>
      </a:lvl4pPr>
      <a:lvl5pPr algn="ctr" rtl="0" eaLnBrk="0" fontAlgn="base" latinLnBrk="1" hangingPunct="0">
        <a:spcBef>
          <a:spcPct val="0"/>
        </a:spcBef>
        <a:spcAft>
          <a:spcPct val="0"/>
        </a:spcAft>
        <a:defRPr sz="4400">
          <a:solidFill>
            <a:schemeClr val="tx2"/>
          </a:solidFill>
          <a:latin typeface="Gulim" pitchFamily="34" charset="-127"/>
          <a:ea typeface="Gulim" pitchFamily="34" charset="-127"/>
        </a:defRPr>
      </a:lvl5pPr>
      <a:lvl6pPr marL="457200" algn="ctr" rtl="0" eaLnBrk="0" fontAlgn="base" latinLnBrk="1" hangingPunct="0">
        <a:spcBef>
          <a:spcPct val="0"/>
        </a:spcBef>
        <a:spcAft>
          <a:spcPct val="0"/>
        </a:spcAft>
        <a:defRPr sz="4400">
          <a:solidFill>
            <a:schemeClr val="tx2"/>
          </a:solidFill>
          <a:latin typeface="Gulim" pitchFamily="34" charset="-127"/>
          <a:ea typeface="Gulim" pitchFamily="34" charset="-127"/>
        </a:defRPr>
      </a:lvl6pPr>
      <a:lvl7pPr marL="914400" algn="ctr" rtl="0" eaLnBrk="0" fontAlgn="base" latinLnBrk="1" hangingPunct="0">
        <a:spcBef>
          <a:spcPct val="0"/>
        </a:spcBef>
        <a:spcAft>
          <a:spcPct val="0"/>
        </a:spcAft>
        <a:defRPr sz="4400">
          <a:solidFill>
            <a:schemeClr val="tx2"/>
          </a:solidFill>
          <a:latin typeface="Gulim" pitchFamily="34" charset="-127"/>
          <a:ea typeface="Gulim" pitchFamily="34" charset="-127"/>
        </a:defRPr>
      </a:lvl7pPr>
      <a:lvl8pPr marL="1371600" algn="ctr" rtl="0" eaLnBrk="0" fontAlgn="base" latinLnBrk="1" hangingPunct="0">
        <a:spcBef>
          <a:spcPct val="0"/>
        </a:spcBef>
        <a:spcAft>
          <a:spcPct val="0"/>
        </a:spcAft>
        <a:defRPr sz="4400">
          <a:solidFill>
            <a:schemeClr val="tx2"/>
          </a:solidFill>
          <a:latin typeface="Gulim" pitchFamily="34" charset="-127"/>
          <a:ea typeface="Gulim" pitchFamily="34" charset="-127"/>
        </a:defRPr>
      </a:lvl8pPr>
      <a:lvl9pPr marL="1828800" algn="ctr" rtl="0" eaLnBrk="0" fontAlgn="base" latinLnBrk="1" hangingPunct="0">
        <a:spcBef>
          <a:spcPct val="0"/>
        </a:spcBef>
        <a:spcAft>
          <a:spcPct val="0"/>
        </a:spcAft>
        <a:defRPr sz="4400">
          <a:solidFill>
            <a:schemeClr val="tx2"/>
          </a:solidFill>
          <a:latin typeface="Gulim" pitchFamily="34" charset="-127"/>
          <a:ea typeface="Gulim" pitchFamily="34" charset="-127"/>
        </a:defRPr>
      </a:lvl9pPr>
    </p:titleStyle>
    <p:bodyStyle>
      <a:lvl1pPr marL="342900" indent="-342900" algn="l" rtl="0" eaLnBrk="0" fontAlgn="base" latinLnBrk="1"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latinLnBrk="1" hangingPunct="0">
        <a:spcBef>
          <a:spcPct val="20000"/>
        </a:spcBef>
        <a:spcAft>
          <a:spcPct val="0"/>
        </a:spcAft>
        <a:buChar char="–"/>
        <a:defRPr sz="2800">
          <a:solidFill>
            <a:schemeClr val="tx1"/>
          </a:solidFill>
          <a:latin typeface="+mn-lt"/>
          <a:ea typeface="+mn-ea"/>
        </a:defRPr>
      </a:lvl2pPr>
      <a:lvl3pPr marL="1143000" indent="-228600" algn="l" rtl="0" eaLnBrk="0" fontAlgn="base" latinLnBrk="1" hangingPunct="0">
        <a:spcBef>
          <a:spcPct val="20000"/>
        </a:spcBef>
        <a:spcAft>
          <a:spcPct val="0"/>
        </a:spcAft>
        <a:buChar char="•"/>
        <a:defRPr sz="2400">
          <a:solidFill>
            <a:schemeClr val="tx1"/>
          </a:solidFill>
          <a:latin typeface="+mn-lt"/>
          <a:ea typeface="+mn-ea"/>
        </a:defRPr>
      </a:lvl3pPr>
      <a:lvl4pPr marL="1600200" indent="-228600" algn="l" rtl="0" eaLnBrk="0" fontAlgn="base" latinLnBrk="1" hangingPunct="0">
        <a:spcBef>
          <a:spcPct val="20000"/>
        </a:spcBef>
        <a:spcAft>
          <a:spcPct val="0"/>
        </a:spcAft>
        <a:buChar char="–"/>
        <a:defRPr sz="2000">
          <a:solidFill>
            <a:schemeClr val="tx1"/>
          </a:solidFill>
          <a:latin typeface="+mn-lt"/>
          <a:ea typeface="+mn-ea"/>
        </a:defRPr>
      </a:lvl4pPr>
      <a:lvl5pPr marL="2057400" indent="-228600" algn="l" rtl="0" eaLnBrk="0" fontAlgn="base" latinLnBrk="1" hangingPunct="0">
        <a:spcBef>
          <a:spcPct val="20000"/>
        </a:spcBef>
        <a:spcAft>
          <a:spcPct val="0"/>
        </a:spcAft>
        <a:buChar char="»"/>
        <a:defRPr sz="2000">
          <a:solidFill>
            <a:schemeClr val="tx1"/>
          </a:solidFill>
          <a:latin typeface="+mn-lt"/>
          <a:ea typeface="+mn-ea"/>
        </a:defRPr>
      </a:lvl5pPr>
      <a:lvl6pPr marL="2514600" indent="-228600" algn="l" rtl="0" eaLnBrk="0" fontAlgn="base" latinLnBrk="1" hangingPunct="0">
        <a:spcBef>
          <a:spcPct val="20000"/>
        </a:spcBef>
        <a:spcAft>
          <a:spcPct val="0"/>
        </a:spcAft>
        <a:buChar char="»"/>
        <a:defRPr sz="2000">
          <a:solidFill>
            <a:schemeClr val="tx1"/>
          </a:solidFill>
          <a:latin typeface="+mn-lt"/>
          <a:ea typeface="+mn-ea"/>
        </a:defRPr>
      </a:lvl6pPr>
      <a:lvl7pPr marL="2971800" indent="-228600" algn="l" rtl="0" eaLnBrk="0" fontAlgn="base" latinLnBrk="1" hangingPunct="0">
        <a:spcBef>
          <a:spcPct val="20000"/>
        </a:spcBef>
        <a:spcAft>
          <a:spcPct val="0"/>
        </a:spcAft>
        <a:buChar char="»"/>
        <a:defRPr sz="2000">
          <a:solidFill>
            <a:schemeClr val="tx1"/>
          </a:solidFill>
          <a:latin typeface="+mn-lt"/>
          <a:ea typeface="+mn-ea"/>
        </a:defRPr>
      </a:lvl7pPr>
      <a:lvl8pPr marL="3429000" indent="-228600" algn="l" rtl="0" eaLnBrk="0" fontAlgn="base" latinLnBrk="1" hangingPunct="0">
        <a:spcBef>
          <a:spcPct val="20000"/>
        </a:spcBef>
        <a:spcAft>
          <a:spcPct val="0"/>
        </a:spcAft>
        <a:buChar char="»"/>
        <a:defRPr sz="2000">
          <a:solidFill>
            <a:schemeClr val="tx1"/>
          </a:solidFill>
          <a:latin typeface="+mn-lt"/>
          <a:ea typeface="+mn-ea"/>
        </a:defRPr>
      </a:lvl8pPr>
      <a:lvl9pPr marL="3886200" indent="-228600" algn="l" rtl="0" eaLnBrk="0" fontAlgn="base" latinLnBrk="1" hangingPunct="0">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770" name="Rectangle 2"/>
          <p:cNvSpPr>
            <a:spLocks noGrp="1"/>
          </p:cNvSpPr>
          <p:nvPr>
            <p:ph type="title"/>
          </p:nvPr>
        </p:nvSpPr>
        <p:spPr>
          <a:xfrm>
            <a:off x="457200" y="228600"/>
            <a:ext cx="8229600" cy="952500"/>
          </a:xfrm>
          <a:prstGeom prst="rect">
            <a:avLst/>
          </a:prstGeom>
          <a:noFill/>
          <a:ln w="9525">
            <a:noFill/>
          </a:ln>
        </p:spPr>
        <p:txBody>
          <a:bodyPr anchor="ctr"/>
          <a:lstStyle/>
          <a:p>
            <a:pPr lvl="0"/>
            <a:r>
              <a:rPr lang="zh-CN" altLang="en-US" dirty="0"/>
              <a:t>마스터 제목 스타일 편집</a:t>
            </a:r>
          </a:p>
        </p:txBody>
      </p:sp>
      <p:sp>
        <p:nvSpPr>
          <p:cNvPr id="32771" name="Rectangle 3"/>
          <p:cNvSpPr>
            <a:spLocks noGrp="1"/>
          </p:cNvSpPr>
          <p:nvPr>
            <p:ph type="body" idx="1"/>
          </p:nvPr>
        </p:nvSpPr>
        <p:spPr>
          <a:xfrm>
            <a:off x="457200" y="1333500"/>
            <a:ext cx="8229600" cy="3771900"/>
          </a:xfrm>
          <a:prstGeom prst="rect">
            <a:avLst/>
          </a:prstGeom>
          <a:noFill/>
          <a:ln w="9525">
            <a:noFill/>
          </a:ln>
        </p:spPr>
        <p:txBody>
          <a:bodyPr/>
          <a:lstStyle/>
          <a:p>
            <a:pPr lvl="0"/>
            <a:r>
              <a:rPr lang="zh-CN" altLang="en-US" dirty="0"/>
              <a:t>마스터 텍스트 스타일을 편집합니다</a:t>
            </a:r>
          </a:p>
          <a:p>
            <a:pPr lvl="1"/>
            <a:r>
              <a:rPr lang="zh-CN" altLang="en-US" dirty="0"/>
              <a:t>둘째 수준</a:t>
            </a:r>
          </a:p>
          <a:p>
            <a:pPr lvl="2"/>
            <a:r>
              <a:rPr lang="zh-CN" altLang="en-US" dirty="0"/>
              <a:t>셋째 수준</a:t>
            </a:r>
          </a:p>
          <a:p>
            <a:pPr lvl="3"/>
            <a:r>
              <a:rPr lang="zh-CN" altLang="en-US" dirty="0"/>
              <a:t>넷째 수준</a:t>
            </a:r>
          </a:p>
          <a:p>
            <a:pPr lvl="4"/>
            <a:r>
              <a:rPr lang="zh-CN" altLang="en-US" dirty="0"/>
              <a:t>다섯째 수준</a:t>
            </a:r>
          </a:p>
        </p:txBody>
      </p:sp>
      <p:sp>
        <p:nvSpPr>
          <p:cNvPr id="33796" name="日期占位符 2"/>
          <p:cNvSpPr>
            <a:spLocks noGrp="1" noChangeArrowheads="1"/>
          </p:cNvSpPr>
          <p:nvPr>
            <p:ph type="dt" sz="half" idx="2"/>
          </p:nvPr>
        </p:nvSpPr>
        <p:spPr bwMode="auto">
          <a:xfrm>
            <a:off x="457200" y="5203825"/>
            <a:ext cx="2133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defRPr sz="1400" smtClean="0">
                <a:solidFill>
                  <a:srgbClr val="000000"/>
                </a:solidFill>
                <a:latin typeface="+mn-lt"/>
                <a:ea typeface="+mn-ea"/>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rgbClr val="000000"/>
              </a:solidFill>
              <a:effectLst/>
              <a:uLnTx/>
              <a:uFillTx/>
              <a:latin typeface="+mn-lt"/>
              <a:ea typeface="+mn-ea"/>
              <a:cs typeface="+mn-cs"/>
            </a:endParaRPr>
          </a:p>
        </p:txBody>
      </p:sp>
      <p:sp>
        <p:nvSpPr>
          <p:cNvPr id="33797" name="页脚占位符 3"/>
          <p:cNvSpPr>
            <a:spLocks noGrp="1" noChangeArrowheads="1"/>
          </p:cNvSpPr>
          <p:nvPr>
            <p:ph type="ftr" sz="quarter" idx="3"/>
          </p:nvPr>
        </p:nvSpPr>
        <p:spPr bwMode="auto">
          <a:xfrm>
            <a:off x="3124200" y="5203825"/>
            <a:ext cx="2895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ctr">
              <a:defRPr sz="1400" smtClean="0">
                <a:solidFill>
                  <a:srgbClr val="000000"/>
                </a:solidFill>
                <a:latin typeface="+mn-lt"/>
                <a:ea typeface="+mn-ea"/>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rgbClr val="000000"/>
              </a:solidFill>
              <a:effectLst/>
              <a:uLnTx/>
              <a:uFillTx/>
              <a:latin typeface="+mn-lt"/>
              <a:ea typeface="+mn-ea"/>
              <a:cs typeface="+mn-cs"/>
            </a:endParaRPr>
          </a:p>
        </p:txBody>
      </p:sp>
      <p:sp>
        <p:nvSpPr>
          <p:cNvPr id="33798" name="灯片编号占位符 4"/>
          <p:cNvSpPr>
            <a:spLocks noGrp="1" noChangeArrowheads="1"/>
          </p:cNvSpPr>
          <p:nvPr>
            <p:ph type="sldNum" sz="quarter" idx="4"/>
          </p:nvPr>
        </p:nvSpPr>
        <p:spPr bwMode="auto">
          <a:xfrm>
            <a:off x="6553200" y="5203825"/>
            <a:ext cx="2133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r">
              <a:defRPr sz="1400">
                <a:solidFill>
                  <a:srgbClr val="000000"/>
                </a:solidFill>
                <a:latin typeface="Gulim" pitchFamily="34" charset="-127"/>
                <a:ea typeface="Gulim" pitchFamily="34" charset="-127"/>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50D334BC-05D8-44B0-B38C-8C35BE189727}" type="slidenum">
              <a:rPr kumimoji="0" lang="en-US" altLang="zh-CN" sz="1400" b="0" i="0" u="none" strike="noStrike" kern="1200" cap="none" spc="0" normalizeH="0" baseline="0" noProof="0" smtClean="0">
                <a:ln>
                  <a:noFill/>
                </a:ln>
                <a:solidFill>
                  <a:srgbClr val="000000"/>
                </a:solidFill>
                <a:effectLst/>
                <a:uLnTx/>
                <a:uFillTx/>
                <a:latin typeface="Gulim" pitchFamily="34" charset="-127"/>
                <a:ea typeface="Gulim" pitchFamily="34" charset="-127"/>
                <a:cs typeface="+mn-cs"/>
              </a:rPr>
              <a:t>‹#›</a:t>
            </a:fld>
            <a:endParaRPr kumimoji="0" lang="en-US" altLang="zh-CN" sz="1400" b="0" i="0" u="none" strike="noStrike" kern="1200" cap="none" spc="0" normalizeH="0" baseline="0" noProof="0" smtClean="0">
              <a:ln>
                <a:noFill/>
              </a:ln>
              <a:solidFill>
                <a:srgbClr val="000000"/>
              </a:solidFill>
              <a:effectLst/>
              <a:uLnTx/>
              <a:uFillTx/>
              <a:latin typeface="Gulim" pitchFamily="34" charset="-127"/>
              <a:ea typeface="Gulim" pitchFamily="34" charset="-127"/>
              <a:cs typeface="+mn-cs"/>
            </a:endParaRPr>
          </a:p>
        </p:txBody>
      </p:sp>
    </p:spTree>
  </p:cSld>
  <p:clrMap bg1="lt1" tx1="dk1" bg2="lt2" tx2="dk2" accent1="accent1" accent2="accent2" accent3="accent3" accent4="accent4" accent5="accent5" accent6="accent6" hlink="hlink" folHlink="folHlink"/>
  <p:sldLayoutIdLst>
    <p:sldLayoutId id="2147484009" r:id="rId1"/>
    <p:sldLayoutId id="2147484010" r:id="rId2"/>
    <p:sldLayoutId id="2147484011" r:id="rId3"/>
    <p:sldLayoutId id="2147484012" r:id="rId4"/>
    <p:sldLayoutId id="2147484013" r:id="rId5"/>
    <p:sldLayoutId id="2147484014" r:id="rId6"/>
    <p:sldLayoutId id="2147484015" r:id="rId7"/>
    <p:sldLayoutId id="2147484016" r:id="rId8"/>
    <p:sldLayoutId id="2147484017" r:id="rId9"/>
    <p:sldLayoutId id="2147484018" r:id="rId10"/>
    <p:sldLayoutId id="2147484019" r:id="rId11"/>
  </p:sldLayoutIdLst>
  <p:hf sldNum="0" hdr="0" ftr="0" dt="0"/>
  <p:txStyles>
    <p:titleStyle>
      <a:lvl1pPr algn="ctr" rtl="0" eaLnBrk="0" fontAlgn="base" latinLnBrk="1" hangingPunct="0">
        <a:spcBef>
          <a:spcPct val="0"/>
        </a:spcBef>
        <a:spcAft>
          <a:spcPct val="0"/>
        </a:spcAft>
        <a:defRPr sz="4400">
          <a:solidFill>
            <a:schemeClr val="tx2"/>
          </a:solidFill>
          <a:latin typeface="+mj-lt"/>
          <a:ea typeface="+mj-ea"/>
          <a:cs typeface="+mj-cs"/>
        </a:defRPr>
      </a:lvl1pPr>
      <a:lvl2pPr algn="ctr" rtl="0" eaLnBrk="0" fontAlgn="base" latinLnBrk="1" hangingPunct="0">
        <a:spcBef>
          <a:spcPct val="0"/>
        </a:spcBef>
        <a:spcAft>
          <a:spcPct val="0"/>
        </a:spcAft>
        <a:defRPr sz="4400">
          <a:solidFill>
            <a:schemeClr val="tx2"/>
          </a:solidFill>
          <a:latin typeface="Gulim" pitchFamily="34" charset="-127"/>
          <a:ea typeface="Gulim" pitchFamily="34" charset="-127"/>
        </a:defRPr>
      </a:lvl2pPr>
      <a:lvl3pPr algn="ctr" rtl="0" eaLnBrk="0" fontAlgn="base" latinLnBrk="1" hangingPunct="0">
        <a:spcBef>
          <a:spcPct val="0"/>
        </a:spcBef>
        <a:spcAft>
          <a:spcPct val="0"/>
        </a:spcAft>
        <a:defRPr sz="4400">
          <a:solidFill>
            <a:schemeClr val="tx2"/>
          </a:solidFill>
          <a:latin typeface="Gulim" pitchFamily="34" charset="-127"/>
          <a:ea typeface="Gulim" pitchFamily="34" charset="-127"/>
        </a:defRPr>
      </a:lvl3pPr>
      <a:lvl4pPr algn="ctr" rtl="0" eaLnBrk="0" fontAlgn="base" latinLnBrk="1" hangingPunct="0">
        <a:spcBef>
          <a:spcPct val="0"/>
        </a:spcBef>
        <a:spcAft>
          <a:spcPct val="0"/>
        </a:spcAft>
        <a:defRPr sz="4400">
          <a:solidFill>
            <a:schemeClr val="tx2"/>
          </a:solidFill>
          <a:latin typeface="Gulim" pitchFamily="34" charset="-127"/>
          <a:ea typeface="Gulim" pitchFamily="34" charset="-127"/>
        </a:defRPr>
      </a:lvl4pPr>
      <a:lvl5pPr algn="ctr" rtl="0" eaLnBrk="0" fontAlgn="base" latinLnBrk="1" hangingPunct="0">
        <a:spcBef>
          <a:spcPct val="0"/>
        </a:spcBef>
        <a:spcAft>
          <a:spcPct val="0"/>
        </a:spcAft>
        <a:defRPr sz="4400">
          <a:solidFill>
            <a:schemeClr val="tx2"/>
          </a:solidFill>
          <a:latin typeface="Gulim" pitchFamily="34" charset="-127"/>
          <a:ea typeface="Gulim" pitchFamily="34" charset="-127"/>
        </a:defRPr>
      </a:lvl5pPr>
      <a:lvl6pPr marL="457200" algn="ctr" rtl="0" eaLnBrk="0" fontAlgn="base" latinLnBrk="1" hangingPunct="0">
        <a:spcBef>
          <a:spcPct val="0"/>
        </a:spcBef>
        <a:spcAft>
          <a:spcPct val="0"/>
        </a:spcAft>
        <a:defRPr sz="4400">
          <a:solidFill>
            <a:schemeClr val="tx2"/>
          </a:solidFill>
          <a:latin typeface="Gulim" pitchFamily="34" charset="-127"/>
          <a:ea typeface="Gulim" pitchFamily="34" charset="-127"/>
        </a:defRPr>
      </a:lvl6pPr>
      <a:lvl7pPr marL="914400" algn="ctr" rtl="0" eaLnBrk="0" fontAlgn="base" latinLnBrk="1" hangingPunct="0">
        <a:spcBef>
          <a:spcPct val="0"/>
        </a:spcBef>
        <a:spcAft>
          <a:spcPct val="0"/>
        </a:spcAft>
        <a:defRPr sz="4400">
          <a:solidFill>
            <a:schemeClr val="tx2"/>
          </a:solidFill>
          <a:latin typeface="Gulim" pitchFamily="34" charset="-127"/>
          <a:ea typeface="Gulim" pitchFamily="34" charset="-127"/>
        </a:defRPr>
      </a:lvl7pPr>
      <a:lvl8pPr marL="1371600" algn="ctr" rtl="0" eaLnBrk="0" fontAlgn="base" latinLnBrk="1" hangingPunct="0">
        <a:spcBef>
          <a:spcPct val="0"/>
        </a:spcBef>
        <a:spcAft>
          <a:spcPct val="0"/>
        </a:spcAft>
        <a:defRPr sz="4400">
          <a:solidFill>
            <a:schemeClr val="tx2"/>
          </a:solidFill>
          <a:latin typeface="Gulim" pitchFamily="34" charset="-127"/>
          <a:ea typeface="Gulim" pitchFamily="34" charset="-127"/>
        </a:defRPr>
      </a:lvl8pPr>
      <a:lvl9pPr marL="1828800" algn="ctr" rtl="0" eaLnBrk="0" fontAlgn="base" latinLnBrk="1" hangingPunct="0">
        <a:spcBef>
          <a:spcPct val="0"/>
        </a:spcBef>
        <a:spcAft>
          <a:spcPct val="0"/>
        </a:spcAft>
        <a:defRPr sz="4400">
          <a:solidFill>
            <a:schemeClr val="tx2"/>
          </a:solidFill>
          <a:latin typeface="Gulim" pitchFamily="34" charset="-127"/>
          <a:ea typeface="Gulim" pitchFamily="34" charset="-127"/>
        </a:defRPr>
      </a:lvl9pPr>
    </p:titleStyle>
    <p:bodyStyle>
      <a:lvl1pPr marL="342900" indent="-342900" algn="l" rtl="0" eaLnBrk="0" fontAlgn="base" latinLnBrk="1"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latinLnBrk="1" hangingPunct="0">
        <a:spcBef>
          <a:spcPct val="20000"/>
        </a:spcBef>
        <a:spcAft>
          <a:spcPct val="0"/>
        </a:spcAft>
        <a:buChar char="–"/>
        <a:defRPr sz="2800">
          <a:solidFill>
            <a:schemeClr val="tx1"/>
          </a:solidFill>
          <a:latin typeface="+mn-lt"/>
          <a:ea typeface="+mn-ea"/>
        </a:defRPr>
      </a:lvl2pPr>
      <a:lvl3pPr marL="1143000" indent="-228600" algn="l" rtl="0" eaLnBrk="0" fontAlgn="base" latinLnBrk="1" hangingPunct="0">
        <a:spcBef>
          <a:spcPct val="20000"/>
        </a:spcBef>
        <a:spcAft>
          <a:spcPct val="0"/>
        </a:spcAft>
        <a:buChar char="•"/>
        <a:defRPr sz="2400">
          <a:solidFill>
            <a:schemeClr val="tx1"/>
          </a:solidFill>
          <a:latin typeface="+mn-lt"/>
          <a:ea typeface="+mn-ea"/>
        </a:defRPr>
      </a:lvl3pPr>
      <a:lvl4pPr marL="1600200" indent="-228600" algn="l" rtl="0" eaLnBrk="0" fontAlgn="base" latinLnBrk="1" hangingPunct="0">
        <a:spcBef>
          <a:spcPct val="20000"/>
        </a:spcBef>
        <a:spcAft>
          <a:spcPct val="0"/>
        </a:spcAft>
        <a:buChar char="–"/>
        <a:defRPr sz="2000">
          <a:solidFill>
            <a:schemeClr val="tx1"/>
          </a:solidFill>
          <a:latin typeface="+mn-lt"/>
          <a:ea typeface="+mn-ea"/>
        </a:defRPr>
      </a:lvl4pPr>
      <a:lvl5pPr marL="2057400" indent="-228600" algn="l" rtl="0" eaLnBrk="0" fontAlgn="base" latinLnBrk="1" hangingPunct="0">
        <a:spcBef>
          <a:spcPct val="20000"/>
        </a:spcBef>
        <a:spcAft>
          <a:spcPct val="0"/>
        </a:spcAft>
        <a:buChar char="»"/>
        <a:defRPr sz="2000">
          <a:solidFill>
            <a:schemeClr val="tx1"/>
          </a:solidFill>
          <a:latin typeface="+mn-lt"/>
          <a:ea typeface="+mn-ea"/>
        </a:defRPr>
      </a:lvl5pPr>
      <a:lvl6pPr marL="2514600" indent="-228600" algn="l" rtl="0" eaLnBrk="0" fontAlgn="base" latinLnBrk="1" hangingPunct="0">
        <a:spcBef>
          <a:spcPct val="20000"/>
        </a:spcBef>
        <a:spcAft>
          <a:spcPct val="0"/>
        </a:spcAft>
        <a:buChar char="»"/>
        <a:defRPr sz="2000">
          <a:solidFill>
            <a:schemeClr val="tx1"/>
          </a:solidFill>
          <a:latin typeface="+mn-lt"/>
          <a:ea typeface="+mn-ea"/>
        </a:defRPr>
      </a:lvl6pPr>
      <a:lvl7pPr marL="2971800" indent="-228600" algn="l" rtl="0" eaLnBrk="0" fontAlgn="base" latinLnBrk="1" hangingPunct="0">
        <a:spcBef>
          <a:spcPct val="20000"/>
        </a:spcBef>
        <a:spcAft>
          <a:spcPct val="0"/>
        </a:spcAft>
        <a:buChar char="»"/>
        <a:defRPr sz="2000">
          <a:solidFill>
            <a:schemeClr val="tx1"/>
          </a:solidFill>
          <a:latin typeface="+mn-lt"/>
          <a:ea typeface="+mn-ea"/>
        </a:defRPr>
      </a:lvl7pPr>
      <a:lvl8pPr marL="3429000" indent="-228600" algn="l" rtl="0" eaLnBrk="0" fontAlgn="base" latinLnBrk="1" hangingPunct="0">
        <a:spcBef>
          <a:spcPct val="20000"/>
        </a:spcBef>
        <a:spcAft>
          <a:spcPct val="0"/>
        </a:spcAft>
        <a:buChar char="»"/>
        <a:defRPr sz="2000">
          <a:solidFill>
            <a:schemeClr val="tx1"/>
          </a:solidFill>
          <a:latin typeface="+mn-lt"/>
          <a:ea typeface="+mn-ea"/>
        </a:defRPr>
      </a:lvl8pPr>
      <a:lvl9pPr marL="3886200" indent="-228600" algn="l" rtl="0" eaLnBrk="0" fontAlgn="base" latinLnBrk="1" hangingPunct="0">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794" name="Rectangle 2"/>
          <p:cNvSpPr>
            <a:spLocks noGrp="1"/>
          </p:cNvSpPr>
          <p:nvPr>
            <p:ph type="title"/>
          </p:nvPr>
        </p:nvSpPr>
        <p:spPr>
          <a:xfrm>
            <a:off x="457200" y="228600"/>
            <a:ext cx="8229600" cy="952500"/>
          </a:xfrm>
          <a:prstGeom prst="rect">
            <a:avLst/>
          </a:prstGeom>
          <a:noFill/>
          <a:ln w="9525">
            <a:noFill/>
          </a:ln>
        </p:spPr>
        <p:txBody>
          <a:bodyPr anchor="ctr"/>
          <a:lstStyle/>
          <a:p>
            <a:pPr lvl="0"/>
            <a:r>
              <a:rPr lang="zh-CN" altLang="en-US" dirty="0"/>
              <a:t>마스터 제목 스타일 편집</a:t>
            </a:r>
          </a:p>
        </p:txBody>
      </p:sp>
      <p:sp>
        <p:nvSpPr>
          <p:cNvPr id="33795" name="Rectangle 3"/>
          <p:cNvSpPr>
            <a:spLocks noGrp="1"/>
          </p:cNvSpPr>
          <p:nvPr>
            <p:ph type="body" idx="1"/>
          </p:nvPr>
        </p:nvSpPr>
        <p:spPr>
          <a:xfrm>
            <a:off x="457200" y="1333500"/>
            <a:ext cx="8229600" cy="3771900"/>
          </a:xfrm>
          <a:prstGeom prst="rect">
            <a:avLst/>
          </a:prstGeom>
          <a:noFill/>
          <a:ln w="9525">
            <a:noFill/>
          </a:ln>
        </p:spPr>
        <p:txBody>
          <a:bodyPr/>
          <a:lstStyle/>
          <a:p>
            <a:pPr lvl="0"/>
            <a:r>
              <a:rPr lang="zh-CN" altLang="en-US" dirty="0"/>
              <a:t>마스터 텍스트 스타일을 편집합니다</a:t>
            </a:r>
          </a:p>
          <a:p>
            <a:pPr lvl="1"/>
            <a:r>
              <a:rPr lang="zh-CN" altLang="en-US" dirty="0"/>
              <a:t>둘째 수준</a:t>
            </a:r>
          </a:p>
          <a:p>
            <a:pPr lvl="2"/>
            <a:r>
              <a:rPr lang="zh-CN" altLang="en-US" dirty="0"/>
              <a:t>셋째 수준</a:t>
            </a:r>
          </a:p>
          <a:p>
            <a:pPr lvl="3"/>
            <a:r>
              <a:rPr lang="zh-CN" altLang="en-US" dirty="0"/>
              <a:t>넷째 수준</a:t>
            </a:r>
          </a:p>
          <a:p>
            <a:pPr lvl="4"/>
            <a:r>
              <a:rPr lang="zh-CN" altLang="en-US" dirty="0"/>
              <a:t>다섯째 수준</a:t>
            </a:r>
          </a:p>
        </p:txBody>
      </p:sp>
      <p:sp>
        <p:nvSpPr>
          <p:cNvPr id="34820" name="日期占位符 1"/>
          <p:cNvSpPr>
            <a:spLocks noGrp="1" noChangeArrowheads="1"/>
          </p:cNvSpPr>
          <p:nvPr>
            <p:ph type="dt" sz="half" idx="2"/>
          </p:nvPr>
        </p:nvSpPr>
        <p:spPr bwMode="auto">
          <a:xfrm>
            <a:off x="457200" y="5203825"/>
            <a:ext cx="2133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defRPr sz="1400" smtClean="0">
                <a:solidFill>
                  <a:srgbClr val="000000"/>
                </a:solidFill>
                <a:latin typeface="+mn-lt"/>
                <a:ea typeface="+mn-ea"/>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rgbClr val="000000"/>
              </a:solidFill>
              <a:effectLst/>
              <a:uLnTx/>
              <a:uFillTx/>
              <a:latin typeface="+mn-lt"/>
              <a:ea typeface="+mn-ea"/>
              <a:cs typeface="+mn-cs"/>
            </a:endParaRPr>
          </a:p>
        </p:txBody>
      </p:sp>
      <p:sp>
        <p:nvSpPr>
          <p:cNvPr id="34821" name="页脚占位符 2"/>
          <p:cNvSpPr>
            <a:spLocks noGrp="1" noChangeArrowheads="1"/>
          </p:cNvSpPr>
          <p:nvPr>
            <p:ph type="ftr" sz="quarter" idx="3"/>
          </p:nvPr>
        </p:nvSpPr>
        <p:spPr bwMode="auto">
          <a:xfrm>
            <a:off x="3124200" y="5203825"/>
            <a:ext cx="2895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ctr">
              <a:defRPr sz="1400" smtClean="0">
                <a:solidFill>
                  <a:srgbClr val="000000"/>
                </a:solidFill>
                <a:latin typeface="+mn-lt"/>
                <a:ea typeface="+mn-ea"/>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rgbClr val="000000"/>
              </a:solidFill>
              <a:effectLst/>
              <a:uLnTx/>
              <a:uFillTx/>
              <a:latin typeface="+mn-lt"/>
              <a:ea typeface="+mn-ea"/>
              <a:cs typeface="+mn-cs"/>
            </a:endParaRPr>
          </a:p>
        </p:txBody>
      </p:sp>
      <p:sp>
        <p:nvSpPr>
          <p:cNvPr id="34822" name="灯片编号占位符 3"/>
          <p:cNvSpPr>
            <a:spLocks noGrp="1" noChangeArrowheads="1"/>
          </p:cNvSpPr>
          <p:nvPr>
            <p:ph type="sldNum" sz="quarter" idx="4"/>
          </p:nvPr>
        </p:nvSpPr>
        <p:spPr bwMode="auto">
          <a:xfrm>
            <a:off x="6553200" y="5203825"/>
            <a:ext cx="2133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r">
              <a:defRPr sz="1400">
                <a:solidFill>
                  <a:srgbClr val="000000"/>
                </a:solidFill>
                <a:latin typeface="Gulim" pitchFamily="34" charset="-127"/>
                <a:ea typeface="Gulim" pitchFamily="34" charset="-127"/>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28E104DD-6437-487C-A256-ACB4664F26AC}" type="slidenum">
              <a:rPr kumimoji="0" lang="en-US" altLang="zh-CN" sz="1400" b="0" i="0" u="none" strike="noStrike" kern="1200" cap="none" spc="0" normalizeH="0" baseline="0" noProof="0" smtClean="0">
                <a:ln>
                  <a:noFill/>
                </a:ln>
                <a:solidFill>
                  <a:srgbClr val="000000"/>
                </a:solidFill>
                <a:effectLst/>
                <a:uLnTx/>
                <a:uFillTx/>
                <a:latin typeface="Gulim" pitchFamily="34" charset="-127"/>
                <a:ea typeface="Gulim" pitchFamily="34" charset="-127"/>
                <a:cs typeface="+mn-cs"/>
              </a:rPr>
              <a:t>‹#›</a:t>
            </a:fld>
            <a:endParaRPr kumimoji="0" lang="en-US" altLang="zh-CN" sz="1400" b="0" i="0" u="none" strike="noStrike" kern="1200" cap="none" spc="0" normalizeH="0" baseline="0" noProof="0" smtClean="0">
              <a:ln>
                <a:noFill/>
              </a:ln>
              <a:solidFill>
                <a:srgbClr val="000000"/>
              </a:solidFill>
              <a:effectLst/>
              <a:uLnTx/>
              <a:uFillTx/>
              <a:latin typeface="Gulim" pitchFamily="34" charset="-127"/>
              <a:ea typeface="Gulim" pitchFamily="34" charset="-127"/>
              <a:cs typeface="+mn-cs"/>
            </a:endParaRPr>
          </a:p>
        </p:txBody>
      </p:sp>
    </p:spTree>
  </p:cSld>
  <p:clrMap bg1="lt1" tx1="dk1" bg2="lt2" tx2="dk2" accent1="accent1" accent2="accent2" accent3="accent3" accent4="accent4" accent5="accent5" accent6="accent6" hlink="hlink" folHlink="folHlink"/>
  <p:sldLayoutIdLst>
    <p:sldLayoutId id="2147484021" r:id="rId1"/>
    <p:sldLayoutId id="2147484022" r:id="rId2"/>
    <p:sldLayoutId id="2147484023" r:id="rId3"/>
    <p:sldLayoutId id="2147484024" r:id="rId4"/>
    <p:sldLayoutId id="2147484025" r:id="rId5"/>
    <p:sldLayoutId id="2147484026" r:id="rId6"/>
    <p:sldLayoutId id="2147484027" r:id="rId7"/>
    <p:sldLayoutId id="2147484028" r:id="rId8"/>
    <p:sldLayoutId id="2147484029" r:id="rId9"/>
    <p:sldLayoutId id="2147484030" r:id="rId10"/>
    <p:sldLayoutId id="2147484031" r:id="rId11"/>
  </p:sldLayoutIdLst>
  <p:hf sldNum="0" hdr="0" ftr="0" dt="0"/>
  <p:txStyles>
    <p:titleStyle>
      <a:lvl1pPr algn="ctr" rtl="0" eaLnBrk="0" fontAlgn="base" latinLnBrk="1" hangingPunct="0">
        <a:spcBef>
          <a:spcPct val="0"/>
        </a:spcBef>
        <a:spcAft>
          <a:spcPct val="0"/>
        </a:spcAft>
        <a:defRPr sz="4400">
          <a:solidFill>
            <a:schemeClr val="tx2"/>
          </a:solidFill>
          <a:latin typeface="+mj-lt"/>
          <a:ea typeface="+mj-ea"/>
          <a:cs typeface="+mj-cs"/>
        </a:defRPr>
      </a:lvl1pPr>
      <a:lvl2pPr algn="ctr" rtl="0" eaLnBrk="0" fontAlgn="base" latinLnBrk="1" hangingPunct="0">
        <a:spcBef>
          <a:spcPct val="0"/>
        </a:spcBef>
        <a:spcAft>
          <a:spcPct val="0"/>
        </a:spcAft>
        <a:defRPr sz="4400">
          <a:solidFill>
            <a:schemeClr val="tx2"/>
          </a:solidFill>
          <a:latin typeface="Gulim" pitchFamily="34" charset="-127"/>
          <a:ea typeface="Gulim" pitchFamily="34" charset="-127"/>
        </a:defRPr>
      </a:lvl2pPr>
      <a:lvl3pPr algn="ctr" rtl="0" eaLnBrk="0" fontAlgn="base" latinLnBrk="1" hangingPunct="0">
        <a:spcBef>
          <a:spcPct val="0"/>
        </a:spcBef>
        <a:spcAft>
          <a:spcPct val="0"/>
        </a:spcAft>
        <a:defRPr sz="4400">
          <a:solidFill>
            <a:schemeClr val="tx2"/>
          </a:solidFill>
          <a:latin typeface="Gulim" pitchFamily="34" charset="-127"/>
          <a:ea typeface="Gulim" pitchFamily="34" charset="-127"/>
        </a:defRPr>
      </a:lvl3pPr>
      <a:lvl4pPr algn="ctr" rtl="0" eaLnBrk="0" fontAlgn="base" latinLnBrk="1" hangingPunct="0">
        <a:spcBef>
          <a:spcPct val="0"/>
        </a:spcBef>
        <a:spcAft>
          <a:spcPct val="0"/>
        </a:spcAft>
        <a:defRPr sz="4400">
          <a:solidFill>
            <a:schemeClr val="tx2"/>
          </a:solidFill>
          <a:latin typeface="Gulim" pitchFamily="34" charset="-127"/>
          <a:ea typeface="Gulim" pitchFamily="34" charset="-127"/>
        </a:defRPr>
      </a:lvl4pPr>
      <a:lvl5pPr algn="ctr" rtl="0" eaLnBrk="0" fontAlgn="base" latinLnBrk="1" hangingPunct="0">
        <a:spcBef>
          <a:spcPct val="0"/>
        </a:spcBef>
        <a:spcAft>
          <a:spcPct val="0"/>
        </a:spcAft>
        <a:defRPr sz="4400">
          <a:solidFill>
            <a:schemeClr val="tx2"/>
          </a:solidFill>
          <a:latin typeface="Gulim" pitchFamily="34" charset="-127"/>
          <a:ea typeface="Gulim" pitchFamily="34" charset="-127"/>
        </a:defRPr>
      </a:lvl5pPr>
      <a:lvl6pPr marL="457200" algn="ctr" rtl="0" eaLnBrk="0" fontAlgn="base" latinLnBrk="1" hangingPunct="0">
        <a:spcBef>
          <a:spcPct val="0"/>
        </a:spcBef>
        <a:spcAft>
          <a:spcPct val="0"/>
        </a:spcAft>
        <a:defRPr sz="4400">
          <a:solidFill>
            <a:schemeClr val="tx2"/>
          </a:solidFill>
          <a:latin typeface="Gulim" pitchFamily="34" charset="-127"/>
          <a:ea typeface="Gulim" pitchFamily="34" charset="-127"/>
        </a:defRPr>
      </a:lvl6pPr>
      <a:lvl7pPr marL="914400" algn="ctr" rtl="0" eaLnBrk="0" fontAlgn="base" latinLnBrk="1" hangingPunct="0">
        <a:spcBef>
          <a:spcPct val="0"/>
        </a:spcBef>
        <a:spcAft>
          <a:spcPct val="0"/>
        </a:spcAft>
        <a:defRPr sz="4400">
          <a:solidFill>
            <a:schemeClr val="tx2"/>
          </a:solidFill>
          <a:latin typeface="Gulim" pitchFamily="34" charset="-127"/>
          <a:ea typeface="Gulim" pitchFamily="34" charset="-127"/>
        </a:defRPr>
      </a:lvl7pPr>
      <a:lvl8pPr marL="1371600" algn="ctr" rtl="0" eaLnBrk="0" fontAlgn="base" latinLnBrk="1" hangingPunct="0">
        <a:spcBef>
          <a:spcPct val="0"/>
        </a:spcBef>
        <a:spcAft>
          <a:spcPct val="0"/>
        </a:spcAft>
        <a:defRPr sz="4400">
          <a:solidFill>
            <a:schemeClr val="tx2"/>
          </a:solidFill>
          <a:latin typeface="Gulim" pitchFamily="34" charset="-127"/>
          <a:ea typeface="Gulim" pitchFamily="34" charset="-127"/>
        </a:defRPr>
      </a:lvl8pPr>
      <a:lvl9pPr marL="1828800" algn="ctr" rtl="0" eaLnBrk="0" fontAlgn="base" latinLnBrk="1" hangingPunct="0">
        <a:spcBef>
          <a:spcPct val="0"/>
        </a:spcBef>
        <a:spcAft>
          <a:spcPct val="0"/>
        </a:spcAft>
        <a:defRPr sz="4400">
          <a:solidFill>
            <a:schemeClr val="tx2"/>
          </a:solidFill>
          <a:latin typeface="Gulim" pitchFamily="34" charset="-127"/>
          <a:ea typeface="Gulim" pitchFamily="34" charset="-127"/>
        </a:defRPr>
      </a:lvl9pPr>
    </p:titleStyle>
    <p:bodyStyle>
      <a:lvl1pPr marL="342900" indent="-342900" algn="l" rtl="0" eaLnBrk="0" fontAlgn="base" latinLnBrk="1"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latinLnBrk="1" hangingPunct="0">
        <a:spcBef>
          <a:spcPct val="20000"/>
        </a:spcBef>
        <a:spcAft>
          <a:spcPct val="0"/>
        </a:spcAft>
        <a:buChar char="–"/>
        <a:defRPr sz="2800">
          <a:solidFill>
            <a:schemeClr val="tx1"/>
          </a:solidFill>
          <a:latin typeface="+mn-lt"/>
          <a:ea typeface="+mn-ea"/>
        </a:defRPr>
      </a:lvl2pPr>
      <a:lvl3pPr marL="1143000" indent="-228600" algn="l" rtl="0" eaLnBrk="0" fontAlgn="base" latinLnBrk="1" hangingPunct="0">
        <a:spcBef>
          <a:spcPct val="20000"/>
        </a:spcBef>
        <a:spcAft>
          <a:spcPct val="0"/>
        </a:spcAft>
        <a:buChar char="•"/>
        <a:defRPr sz="2400">
          <a:solidFill>
            <a:schemeClr val="tx1"/>
          </a:solidFill>
          <a:latin typeface="+mn-lt"/>
          <a:ea typeface="+mn-ea"/>
        </a:defRPr>
      </a:lvl3pPr>
      <a:lvl4pPr marL="1600200" indent="-228600" algn="l" rtl="0" eaLnBrk="0" fontAlgn="base" latinLnBrk="1" hangingPunct="0">
        <a:spcBef>
          <a:spcPct val="20000"/>
        </a:spcBef>
        <a:spcAft>
          <a:spcPct val="0"/>
        </a:spcAft>
        <a:buChar char="–"/>
        <a:defRPr sz="2000">
          <a:solidFill>
            <a:schemeClr val="tx1"/>
          </a:solidFill>
          <a:latin typeface="+mn-lt"/>
          <a:ea typeface="+mn-ea"/>
        </a:defRPr>
      </a:lvl4pPr>
      <a:lvl5pPr marL="2057400" indent="-228600" algn="l" rtl="0" eaLnBrk="0" fontAlgn="base" latinLnBrk="1" hangingPunct="0">
        <a:spcBef>
          <a:spcPct val="20000"/>
        </a:spcBef>
        <a:spcAft>
          <a:spcPct val="0"/>
        </a:spcAft>
        <a:buChar char="»"/>
        <a:defRPr sz="2000">
          <a:solidFill>
            <a:schemeClr val="tx1"/>
          </a:solidFill>
          <a:latin typeface="+mn-lt"/>
          <a:ea typeface="+mn-ea"/>
        </a:defRPr>
      </a:lvl5pPr>
      <a:lvl6pPr marL="2514600" indent="-228600" algn="l" rtl="0" eaLnBrk="0" fontAlgn="base" latinLnBrk="1" hangingPunct="0">
        <a:spcBef>
          <a:spcPct val="20000"/>
        </a:spcBef>
        <a:spcAft>
          <a:spcPct val="0"/>
        </a:spcAft>
        <a:buChar char="»"/>
        <a:defRPr sz="2000">
          <a:solidFill>
            <a:schemeClr val="tx1"/>
          </a:solidFill>
          <a:latin typeface="+mn-lt"/>
          <a:ea typeface="+mn-ea"/>
        </a:defRPr>
      </a:lvl6pPr>
      <a:lvl7pPr marL="2971800" indent="-228600" algn="l" rtl="0" eaLnBrk="0" fontAlgn="base" latinLnBrk="1" hangingPunct="0">
        <a:spcBef>
          <a:spcPct val="20000"/>
        </a:spcBef>
        <a:spcAft>
          <a:spcPct val="0"/>
        </a:spcAft>
        <a:buChar char="»"/>
        <a:defRPr sz="2000">
          <a:solidFill>
            <a:schemeClr val="tx1"/>
          </a:solidFill>
          <a:latin typeface="+mn-lt"/>
          <a:ea typeface="+mn-ea"/>
        </a:defRPr>
      </a:lvl7pPr>
      <a:lvl8pPr marL="3429000" indent="-228600" algn="l" rtl="0" eaLnBrk="0" fontAlgn="base" latinLnBrk="1" hangingPunct="0">
        <a:spcBef>
          <a:spcPct val="20000"/>
        </a:spcBef>
        <a:spcAft>
          <a:spcPct val="0"/>
        </a:spcAft>
        <a:buChar char="»"/>
        <a:defRPr sz="2000">
          <a:solidFill>
            <a:schemeClr val="tx1"/>
          </a:solidFill>
          <a:latin typeface="+mn-lt"/>
          <a:ea typeface="+mn-ea"/>
        </a:defRPr>
      </a:lvl8pPr>
      <a:lvl9pPr marL="3886200" indent="-228600" algn="l" rtl="0" eaLnBrk="0" fontAlgn="base" latinLnBrk="1" hangingPunct="0">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818" name="Rectangle 2"/>
          <p:cNvSpPr>
            <a:spLocks noGrp="1"/>
          </p:cNvSpPr>
          <p:nvPr>
            <p:ph type="title"/>
          </p:nvPr>
        </p:nvSpPr>
        <p:spPr>
          <a:xfrm>
            <a:off x="457200" y="228600"/>
            <a:ext cx="8229600" cy="952500"/>
          </a:xfrm>
          <a:prstGeom prst="rect">
            <a:avLst/>
          </a:prstGeom>
          <a:noFill/>
          <a:ln w="9525">
            <a:noFill/>
          </a:ln>
        </p:spPr>
        <p:txBody>
          <a:bodyPr anchor="ctr"/>
          <a:lstStyle/>
          <a:p>
            <a:pPr lvl="0"/>
            <a:r>
              <a:rPr lang="zh-CN" altLang="en-US" dirty="0"/>
              <a:t>마스터 제목 스타일 편집</a:t>
            </a:r>
          </a:p>
        </p:txBody>
      </p:sp>
      <p:sp>
        <p:nvSpPr>
          <p:cNvPr id="34819" name="Rectangle 3"/>
          <p:cNvSpPr>
            <a:spLocks noGrp="1"/>
          </p:cNvSpPr>
          <p:nvPr>
            <p:ph type="body" idx="1"/>
          </p:nvPr>
        </p:nvSpPr>
        <p:spPr>
          <a:xfrm>
            <a:off x="457200" y="1333500"/>
            <a:ext cx="8229600" cy="3771900"/>
          </a:xfrm>
          <a:prstGeom prst="rect">
            <a:avLst/>
          </a:prstGeom>
          <a:noFill/>
          <a:ln w="9525">
            <a:noFill/>
          </a:ln>
        </p:spPr>
        <p:txBody>
          <a:bodyPr/>
          <a:lstStyle/>
          <a:p>
            <a:pPr lvl="0"/>
            <a:r>
              <a:rPr lang="zh-CN" altLang="en-US" dirty="0"/>
              <a:t>마스터 텍스트 스타일을 편집합니다</a:t>
            </a:r>
          </a:p>
          <a:p>
            <a:pPr lvl="1"/>
            <a:r>
              <a:rPr lang="zh-CN" altLang="en-US" dirty="0"/>
              <a:t>둘째 수준</a:t>
            </a:r>
          </a:p>
          <a:p>
            <a:pPr lvl="2"/>
            <a:r>
              <a:rPr lang="zh-CN" altLang="en-US" dirty="0"/>
              <a:t>셋째 수준</a:t>
            </a:r>
          </a:p>
          <a:p>
            <a:pPr lvl="3"/>
            <a:r>
              <a:rPr lang="zh-CN" altLang="en-US" dirty="0"/>
              <a:t>넷째 수준</a:t>
            </a:r>
          </a:p>
          <a:p>
            <a:pPr lvl="4"/>
            <a:r>
              <a:rPr lang="zh-CN" altLang="en-US" dirty="0"/>
              <a:t>다섯째 수준</a:t>
            </a:r>
          </a:p>
        </p:txBody>
      </p:sp>
      <p:sp>
        <p:nvSpPr>
          <p:cNvPr id="35844" name="日期占位符 4"/>
          <p:cNvSpPr>
            <a:spLocks noGrp="1" noChangeArrowheads="1"/>
          </p:cNvSpPr>
          <p:nvPr>
            <p:ph type="dt" sz="half" idx="2"/>
          </p:nvPr>
        </p:nvSpPr>
        <p:spPr bwMode="auto">
          <a:xfrm>
            <a:off x="457200" y="5203825"/>
            <a:ext cx="2133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defRPr sz="1400" smtClean="0">
                <a:solidFill>
                  <a:srgbClr val="000000"/>
                </a:solidFill>
                <a:latin typeface="+mn-lt"/>
                <a:ea typeface="+mn-ea"/>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rgbClr val="000000"/>
              </a:solidFill>
              <a:effectLst/>
              <a:uLnTx/>
              <a:uFillTx/>
              <a:latin typeface="+mn-lt"/>
              <a:ea typeface="+mn-ea"/>
              <a:cs typeface="+mn-cs"/>
            </a:endParaRPr>
          </a:p>
        </p:txBody>
      </p:sp>
      <p:sp>
        <p:nvSpPr>
          <p:cNvPr id="35845" name="页脚占位符 5"/>
          <p:cNvSpPr>
            <a:spLocks noGrp="1" noChangeArrowheads="1"/>
          </p:cNvSpPr>
          <p:nvPr>
            <p:ph type="ftr" sz="quarter" idx="3"/>
          </p:nvPr>
        </p:nvSpPr>
        <p:spPr bwMode="auto">
          <a:xfrm>
            <a:off x="3124200" y="5203825"/>
            <a:ext cx="2895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ctr">
              <a:defRPr sz="1400" smtClean="0">
                <a:solidFill>
                  <a:srgbClr val="000000"/>
                </a:solidFill>
                <a:latin typeface="+mn-lt"/>
                <a:ea typeface="+mn-ea"/>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rgbClr val="000000"/>
              </a:solidFill>
              <a:effectLst/>
              <a:uLnTx/>
              <a:uFillTx/>
              <a:latin typeface="+mn-lt"/>
              <a:ea typeface="+mn-ea"/>
              <a:cs typeface="+mn-cs"/>
            </a:endParaRPr>
          </a:p>
        </p:txBody>
      </p:sp>
      <p:sp>
        <p:nvSpPr>
          <p:cNvPr id="35846" name="灯片编号占位符 6"/>
          <p:cNvSpPr>
            <a:spLocks noGrp="1" noChangeArrowheads="1"/>
          </p:cNvSpPr>
          <p:nvPr>
            <p:ph type="sldNum" sz="quarter" idx="4"/>
          </p:nvPr>
        </p:nvSpPr>
        <p:spPr bwMode="auto">
          <a:xfrm>
            <a:off x="6553200" y="5203825"/>
            <a:ext cx="2133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r">
              <a:defRPr sz="1400">
                <a:solidFill>
                  <a:srgbClr val="000000"/>
                </a:solidFill>
                <a:latin typeface="Gulim" pitchFamily="34" charset="-127"/>
                <a:ea typeface="Gulim" pitchFamily="34" charset="-127"/>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BEFCFF60-BE45-494E-9726-B1F76095C452}" type="slidenum">
              <a:rPr kumimoji="0" lang="en-US" altLang="zh-CN" sz="1400" b="0" i="0" u="none" strike="noStrike" kern="1200" cap="none" spc="0" normalizeH="0" baseline="0" noProof="0" smtClean="0">
                <a:ln>
                  <a:noFill/>
                </a:ln>
                <a:solidFill>
                  <a:srgbClr val="000000"/>
                </a:solidFill>
                <a:effectLst/>
                <a:uLnTx/>
                <a:uFillTx/>
                <a:latin typeface="Gulim" pitchFamily="34" charset="-127"/>
                <a:ea typeface="Gulim" pitchFamily="34" charset="-127"/>
                <a:cs typeface="+mn-cs"/>
              </a:rPr>
              <a:t>‹#›</a:t>
            </a:fld>
            <a:endParaRPr kumimoji="0" lang="en-US" altLang="zh-CN" sz="1400" b="0" i="0" u="none" strike="noStrike" kern="1200" cap="none" spc="0" normalizeH="0" baseline="0" noProof="0" smtClean="0">
              <a:ln>
                <a:noFill/>
              </a:ln>
              <a:solidFill>
                <a:srgbClr val="000000"/>
              </a:solidFill>
              <a:effectLst/>
              <a:uLnTx/>
              <a:uFillTx/>
              <a:latin typeface="Gulim" pitchFamily="34" charset="-127"/>
              <a:ea typeface="Gulim" pitchFamily="34" charset="-127"/>
              <a:cs typeface="+mn-cs"/>
            </a:endParaRPr>
          </a:p>
        </p:txBody>
      </p:sp>
    </p:spTree>
  </p:cSld>
  <p:clrMap bg1="lt1" tx1="dk1" bg2="lt2" tx2="dk2" accent1="accent1" accent2="accent2" accent3="accent3" accent4="accent4" accent5="accent5" accent6="accent6" hlink="hlink" folHlink="folHlink"/>
  <p:sldLayoutIdLst>
    <p:sldLayoutId id="2147484033" r:id="rId1"/>
    <p:sldLayoutId id="2147484034" r:id="rId2"/>
    <p:sldLayoutId id="2147484035" r:id="rId3"/>
    <p:sldLayoutId id="2147484036" r:id="rId4"/>
    <p:sldLayoutId id="2147484037" r:id="rId5"/>
    <p:sldLayoutId id="2147484038" r:id="rId6"/>
    <p:sldLayoutId id="2147484039" r:id="rId7"/>
    <p:sldLayoutId id="2147484040" r:id="rId8"/>
    <p:sldLayoutId id="2147484041" r:id="rId9"/>
    <p:sldLayoutId id="2147484042" r:id="rId10"/>
    <p:sldLayoutId id="2147484043" r:id="rId11"/>
  </p:sldLayoutIdLst>
  <p:hf sldNum="0" hdr="0" ftr="0" dt="0"/>
  <p:txStyles>
    <p:titleStyle>
      <a:lvl1pPr algn="ctr" rtl="0" eaLnBrk="0" fontAlgn="base" latinLnBrk="1" hangingPunct="0">
        <a:spcBef>
          <a:spcPct val="0"/>
        </a:spcBef>
        <a:spcAft>
          <a:spcPct val="0"/>
        </a:spcAft>
        <a:defRPr sz="4400">
          <a:solidFill>
            <a:schemeClr val="tx2"/>
          </a:solidFill>
          <a:latin typeface="+mj-lt"/>
          <a:ea typeface="+mj-ea"/>
          <a:cs typeface="+mj-cs"/>
        </a:defRPr>
      </a:lvl1pPr>
      <a:lvl2pPr algn="ctr" rtl="0" eaLnBrk="0" fontAlgn="base" latinLnBrk="1" hangingPunct="0">
        <a:spcBef>
          <a:spcPct val="0"/>
        </a:spcBef>
        <a:spcAft>
          <a:spcPct val="0"/>
        </a:spcAft>
        <a:defRPr sz="4400">
          <a:solidFill>
            <a:schemeClr val="tx2"/>
          </a:solidFill>
          <a:latin typeface="Gulim" pitchFamily="34" charset="-127"/>
          <a:ea typeface="Gulim" pitchFamily="34" charset="-127"/>
        </a:defRPr>
      </a:lvl2pPr>
      <a:lvl3pPr algn="ctr" rtl="0" eaLnBrk="0" fontAlgn="base" latinLnBrk="1" hangingPunct="0">
        <a:spcBef>
          <a:spcPct val="0"/>
        </a:spcBef>
        <a:spcAft>
          <a:spcPct val="0"/>
        </a:spcAft>
        <a:defRPr sz="4400">
          <a:solidFill>
            <a:schemeClr val="tx2"/>
          </a:solidFill>
          <a:latin typeface="Gulim" pitchFamily="34" charset="-127"/>
          <a:ea typeface="Gulim" pitchFamily="34" charset="-127"/>
        </a:defRPr>
      </a:lvl3pPr>
      <a:lvl4pPr algn="ctr" rtl="0" eaLnBrk="0" fontAlgn="base" latinLnBrk="1" hangingPunct="0">
        <a:spcBef>
          <a:spcPct val="0"/>
        </a:spcBef>
        <a:spcAft>
          <a:spcPct val="0"/>
        </a:spcAft>
        <a:defRPr sz="4400">
          <a:solidFill>
            <a:schemeClr val="tx2"/>
          </a:solidFill>
          <a:latin typeface="Gulim" pitchFamily="34" charset="-127"/>
          <a:ea typeface="Gulim" pitchFamily="34" charset="-127"/>
        </a:defRPr>
      </a:lvl4pPr>
      <a:lvl5pPr algn="ctr" rtl="0" eaLnBrk="0" fontAlgn="base" latinLnBrk="1" hangingPunct="0">
        <a:spcBef>
          <a:spcPct val="0"/>
        </a:spcBef>
        <a:spcAft>
          <a:spcPct val="0"/>
        </a:spcAft>
        <a:defRPr sz="4400">
          <a:solidFill>
            <a:schemeClr val="tx2"/>
          </a:solidFill>
          <a:latin typeface="Gulim" pitchFamily="34" charset="-127"/>
          <a:ea typeface="Gulim" pitchFamily="34" charset="-127"/>
        </a:defRPr>
      </a:lvl5pPr>
      <a:lvl6pPr marL="457200" algn="ctr" rtl="0" eaLnBrk="0" fontAlgn="base" latinLnBrk="1" hangingPunct="0">
        <a:spcBef>
          <a:spcPct val="0"/>
        </a:spcBef>
        <a:spcAft>
          <a:spcPct val="0"/>
        </a:spcAft>
        <a:defRPr sz="4400">
          <a:solidFill>
            <a:schemeClr val="tx2"/>
          </a:solidFill>
          <a:latin typeface="Gulim" pitchFamily="34" charset="-127"/>
          <a:ea typeface="Gulim" pitchFamily="34" charset="-127"/>
        </a:defRPr>
      </a:lvl6pPr>
      <a:lvl7pPr marL="914400" algn="ctr" rtl="0" eaLnBrk="0" fontAlgn="base" latinLnBrk="1" hangingPunct="0">
        <a:spcBef>
          <a:spcPct val="0"/>
        </a:spcBef>
        <a:spcAft>
          <a:spcPct val="0"/>
        </a:spcAft>
        <a:defRPr sz="4400">
          <a:solidFill>
            <a:schemeClr val="tx2"/>
          </a:solidFill>
          <a:latin typeface="Gulim" pitchFamily="34" charset="-127"/>
          <a:ea typeface="Gulim" pitchFamily="34" charset="-127"/>
        </a:defRPr>
      </a:lvl7pPr>
      <a:lvl8pPr marL="1371600" algn="ctr" rtl="0" eaLnBrk="0" fontAlgn="base" latinLnBrk="1" hangingPunct="0">
        <a:spcBef>
          <a:spcPct val="0"/>
        </a:spcBef>
        <a:spcAft>
          <a:spcPct val="0"/>
        </a:spcAft>
        <a:defRPr sz="4400">
          <a:solidFill>
            <a:schemeClr val="tx2"/>
          </a:solidFill>
          <a:latin typeface="Gulim" pitchFamily="34" charset="-127"/>
          <a:ea typeface="Gulim" pitchFamily="34" charset="-127"/>
        </a:defRPr>
      </a:lvl8pPr>
      <a:lvl9pPr marL="1828800" algn="ctr" rtl="0" eaLnBrk="0" fontAlgn="base" latinLnBrk="1" hangingPunct="0">
        <a:spcBef>
          <a:spcPct val="0"/>
        </a:spcBef>
        <a:spcAft>
          <a:spcPct val="0"/>
        </a:spcAft>
        <a:defRPr sz="4400">
          <a:solidFill>
            <a:schemeClr val="tx2"/>
          </a:solidFill>
          <a:latin typeface="Gulim" pitchFamily="34" charset="-127"/>
          <a:ea typeface="Gulim" pitchFamily="34" charset="-127"/>
        </a:defRPr>
      </a:lvl9pPr>
    </p:titleStyle>
    <p:bodyStyle>
      <a:lvl1pPr marL="342900" indent="-342900" algn="l" rtl="0" eaLnBrk="0" fontAlgn="base" latinLnBrk="1"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latinLnBrk="1" hangingPunct="0">
        <a:spcBef>
          <a:spcPct val="20000"/>
        </a:spcBef>
        <a:spcAft>
          <a:spcPct val="0"/>
        </a:spcAft>
        <a:buChar char="–"/>
        <a:defRPr sz="2800">
          <a:solidFill>
            <a:schemeClr val="tx1"/>
          </a:solidFill>
          <a:latin typeface="+mn-lt"/>
          <a:ea typeface="+mn-ea"/>
        </a:defRPr>
      </a:lvl2pPr>
      <a:lvl3pPr marL="1143000" indent="-228600" algn="l" rtl="0" eaLnBrk="0" fontAlgn="base" latinLnBrk="1" hangingPunct="0">
        <a:spcBef>
          <a:spcPct val="20000"/>
        </a:spcBef>
        <a:spcAft>
          <a:spcPct val="0"/>
        </a:spcAft>
        <a:buChar char="•"/>
        <a:defRPr sz="2400">
          <a:solidFill>
            <a:schemeClr val="tx1"/>
          </a:solidFill>
          <a:latin typeface="+mn-lt"/>
          <a:ea typeface="+mn-ea"/>
        </a:defRPr>
      </a:lvl3pPr>
      <a:lvl4pPr marL="1600200" indent="-228600" algn="l" rtl="0" eaLnBrk="0" fontAlgn="base" latinLnBrk="1" hangingPunct="0">
        <a:spcBef>
          <a:spcPct val="20000"/>
        </a:spcBef>
        <a:spcAft>
          <a:spcPct val="0"/>
        </a:spcAft>
        <a:buChar char="–"/>
        <a:defRPr sz="2000">
          <a:solidFill>
            <a:schemeClr val="tx1"/>
          </a:solidFill>
          <a:latin typeface="+mn-lt"/>
          <a:ea typeface="+mn-ea"/>
        </a:defRPr>
      </a:lvl4pPr>
      <a:lvl5pPr marL="2057400" indent="-228600" algn="l" rtl="0" eaLnBrk="0" fontAlgn="base" latinLnBrk="1" hangingPunct="0">
        <a:spcBef>
          <a:spcPct val="20000"/>
        </a:spcBef>
        <a:spcAft>
          <a:spcPct val="0"/>
        </a:spcAft>
        <a:buChar char="»"/>
        <a:defRPr sz="2000">
          <a:solidFill>
            <a:schemeClr val="tx1"/>
          </a:solidFill>
          <a:latin typeface="+mn-lt"/>
          <a:ea typeface="+mn-ea"/>
        </a:defRPr>
      </a:lvl5pPr>
      <a:lvl6pPr marL="2514600" indent="-228600" algn="l" rtl="0" eaLnBrk="0" fontAlgn="base" latinLnBrk="1" hangingPunct="0">
        <a:spcBef>
          <a:spcPct val="20000"/>
        </a:spcBef>
        <a:spcAft>
          <a:spcPct val="0"/>
        </a:spcAft>
        <a:buChar char="»"/>
        <a:defRPr sz="2000">
          <a:solidFill>
            <a:schemeClr val="tx1"/>
          </a:solidFill>
          <a:latin typeface="+mn-lt"/>
          <a:ea typeface="+mn-ea"/>
        </a:defRPr>
      </a:lvl6pPr>
      <a:lvl7pPr marL="2971800" indent="-228600" algn="l" rtl="0" eaLnBrk="0" fontAlgn="base" latinLnBrk="1" hangingPunct="0">
        <a:spcBef>
          <a:spcPct val="20000"/>
        </a:spcBef>
        <a:spcAft>
          <a:spcPct val="0"/>
        </a:spcAft>
        <a:buChar char="»"/>
        <a:defRPr sz="2000">
          <a:solidFill>
            <a:schemeClr val="tx1"/>
          </a:solidFill>
          <a:latin typeface="+mn-lt"/>
          <a:ea typeface="+mn-ea"/>
        </a:defRPr>
      </a:lvl7pPr>
      <a:lvl8pPr marL="3429000" indent="-228600" algn="l" rtl="0" eaLnBrk="0" fontAlgn="base" latinLnBrk="1" hangingPunct="0">
        <a:spcBef>
          <a:spcPct val="20000"/>
        </a:spcBef>
        <a:spcAft>
          <a:spcPct val="0"/>
        </a:spcAft>
        <a:buChar char="»"/>
        <a:defRPr sz="2000">
          <a:solidFill>
            <a:schemeClr val="tx1"/>
          </a:solidFill>
          <a:latin typeface="+mn-lt"/>
          <a:ea typeface="+mn-ea"/>
        </a:defRPr>
      </a:lvl8pPr>
      <a:lvl9pPr marL="3886200" indent="-228600" algn="l" rtl="0" eaLnBrk="0" fontAlgn="base" latinLnBrk="1" hangingPunct="0">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42" name="Rectangle 2"/>
          <p:cNvSpPr>
            <a:spLocks noGrp="1"/>
          </p:cNvSpPr>
          <p:nvPr>
            <p:ph type="title"/>
          </p:nvPr>
        </p:nvSpPr>
        <p:spPr>
          <a:xfrm>
            <a:off x="457200" y="228600"/>
            <a:ext cx="8229600" cy="952500"/>
          </a:xfrm>
          <a:prstGeom prst="rect">
            <a:avLst/>
          </a:prstGeom>
          <a:noFill/>
          <a:ln w="9525">
            <a:noFill/>
          </a:ln>
        </p:spPr>
        <p:txBody>
          <a:bodyPr anchor="ctr"/>
          <a:lstStyle/>
          <a:p>
            <a:pPr lvl="0"/>
            <a:r>
              <a:rPr lang="zh-CN" altLang="en-US" dirty="0"/>
              <a:t>마스터 제목 스타일 편집</a:t>
            </a:r>
          </a:p>
        </p:txBody>
      </p:sp>
      <p:sp>
        <p:nvSpPr>
          <p:cNvPr id="35843" name="Rectangle 3"/>
          <p:cNvSpPr>
            <a:spLocks noGrp="1"/>
          </p:cNvSpPr>
          <p:nvPr>
            <p:ph type="body" idx="1"/>
          </p:nvPr>
        </p:nvSpPr>
        <p:spPr>
          <a:xfrm>
            <a:off x="457200" y="1333500"/>
            <a:ext cx="8229600" cy="3771900"/>
          </a:xfrm>
          <a:prstGeom prst="rect">
            <a:avLst/>
          </a:prstGeom>
          <a:noFill/>
          <a:ln w="9525">
            <a:noFill/>
          </a:ln>
        </p:spPr>
        <p:txBody>
          <a:bodyPr/>
          <a:lstStyle/>
          <a:p>
            <a:pPr lvl="0"/>
            <a:r>
              <a:rPr lang="zh-CN" altLang="en-US" dirty="0"/>
              <a:t>마스터 텍스트 스타일을 편집합니다</a:t>
            </a:r>
          </a:p>
          <a:p>
            <a:pPr lvl="1"/>
            <a:r>
              <a:rPr lang="zh-CN" altLang="en-US" dirty="0"/>
              <a:t>둘째 수준</a:t>
            </a:r>
          </a:p>
          <a:p>
            <a:pPr lvl="2"/>
            <a:r>
              <a:rPr lang="zh-CN" altLang="en-US" dirty="0"/>
              <a:t>셋째 수준</a:t>
            </a:r>
          </a:p>
          <a:p>
            <a:pPr lvl="3"/>
            <a:r>
              <a:rPr lang="zh-CN" altLang="en-US" dirty="0"/>
              <a:t>넷째 수준</a:t>
            </a:r>
          </a:p>
          <a:p>
            <a:pPr lvl="4"/>
            <a:r>
              <a:rPr lang="zh-CN" altLang="en-US" dirty="0"/>
              <a:t>다섯째 수준</a:t>
            </a:r>
          </a:p>
        </p:txBody>
      </p:sp>
      <p:sp>
        <p:nvSpPr>
          <p:cNvPr id="36868" name="日期占位符 4"/>
          <p:cNvSpPr>
            <a:spLocks noGrp="1" noChangeArrowheads="1"/>
          </p:cNvSpPr>
          <p:nvPr>
            <p:ph type="dt" sz="half" idx="2"/>
          </p:nvPr>
        </p:nvSpPr>
        <p:spPr bwMode="auto">
          <a:xfrm>
            <a:off x="457200" y="5203825"/>
            <a:ext cx="2133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defRPr sz="1400" smtClean="0">
                <a:solidFill>
                  <a:srgbClr val="000000"/>
                </a:solidFill>
                <a:latin typeface="+mn-lt"/>
                <a:ea typeface="+mn-ea"/>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rgbClr val="000000"/>
              </a:solidFill>
              <a:effectLst/>
              <a:uLnTx/>
              <a:uFillTx/>
              <a:latin typeface="+mn-lt"/>
              <a:ea typeface="+mn-ea"/>
              <a:cs typeface="+mn-cs"/>
            </a:endParaRPr>
          </a:p>
        </p:txBody>
      </p:sp>
      <p:sp>
        <p:nvSpPr>
          <p:cNvPr id="36869" name="页脚占位符 5"/>
          <p:cNvSpPr>
            <a:spLocks noGrp="1" noChangeArrowheads="1"/>
          </p:cNvSpPr>
          <p:nvPr>
            <p:ph type="ftr" sz="quarter" idx="3"/>
          </p:nvPr>
        </p:nvSpPr>
        <p:spPr bwMode="auto">
          <a:xfrm>
            <a:off x="3124200" y="5203825"/>
            <a:ext cx="2895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ctr">
              <a:defRPr sz="1400" smtClean="0">
                <a:solidFill>
                  <a:srgbClr val="000000"/>
                </a:solidFill>
                <a:latin typeface="+mn-lt"/>
                <a:ea typeface="+mn-ea"/>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rgbClr val="000000"/>
              </a:solidFill>
              <a:effectLst/>
              <a:uLnTx/>
              <a:uFillTx/>
              <a:latin typeface="+mn-lt"/>
              <a:ea typeface="+mn-ea"/>
              <a:cs typeface="+mn-cs"/>
            </a:endParaRPr>
          </a:p>
        </p:txBody>
      </p:sp>
      <p:sp>
        <p:nvSpPr>
          <p:cNvPr id="36870" name="灯片编号占位符 6"/>
          <p:cNvSpPr>
            <a:spLocks noGrp="1" noChangeArrowheads="1"/>
          </p:cNvSpPr>
          <p:nvPr>
            <p:ph type="sldNum" sz="quarter" idx="4"/>
          </p:nvPr>
        </p:nvSpPr>
        <p:spPr bwMode="auto">
          <a:xfrm>
            <a:off x="6553200" y="5203825"/>
            <a:ext cx="2133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r">
              <a:defRPr sz="1400">
                <a:solidFill>
                  <a:srgbClr val="000000"/>
                </a:solidFill>
                <a:latin typeface="Gulim" pitchFamily="34" charset="-127"/>
                <a:ea typeface="Gulim" pitchFamily="34" charset="-127"/>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539F553F-7CA1-4597-8CE3-2BF8A9DA5B70}" type="slidenum">
              <a:rPr kumimoji="0" lang="en-US" altLang="zh-CN" sz="1400" b="0" i="0" u="none" strike="noStrike" kern="1200" cap="none" spc="0" normalizeH="0" baseline="0" noProof="0" smtClean="0">
                <a:ln>
                  <a:noFill/>
                </a:ln>
                <a:solidFill>
                  <a:srgbClr val="000000"/>
                </a:solidFill>
                <a:effectLst/>
                <a:uLnTx/>
                <a:uFillTx/>
                <a:latin typeface="Gulim" pitchFamily="34" charset="-127"/>
                <a:ea typeface="Gulim" pitchFamily="34" charset="-127"/>
                <a:cs typeface="+mn-cs"/>
              </a:rPr>
              <a:t>‹#›</a:t>
            </a:fld>
            <a:endParaRPr kumimoji="0" lang="en-US" altLang="zh-CN" sz="1400" b="0" i="0" u="none" strike="noStrike" kern="1200" cap="none" spc="0" normalizeH="0" baseline="0" noProof="0" smtClean="0">
              <a:ln>
                <a:noFill/>
              </a:ln>
              <a:solidFill>
                <a:srgbClr val="000000"/>
              </a:solidFill>
              <a:effectLst/>
              <a:uLnTx/>
              <a:uFillTx/>
              <a:latin typeface="Gulim" pitchFamily="34" charset="-127"/>
              <a:ea typeface="Gulim" pitchFamily="34" charset="-127"/>
              <a:cs typeface="+mn-cs"/>
            </a:endParaRPr>
          </a:p>
        </p:txBody>
      </p:sp>
    </p:spTree>
  </p:cSld>
  <p:clrMap bg1="lt1" tx1="dk1" bg2="lt2" tx2="dk2" accent1="accent1" accent2="accent2" accent3="accent3" accent4="accent4" accent5="accent5" accent6="accent6" hlink="hlink" folHlink="folHlink"/>
  <p:sldLayoutIdLst>
    <p:sldLayoutId id="2147484045" r:id="rId1"/>
    <p:sldLayoutId id="2147484046" r:id="rId2"/>
    <p:sldLayoutId id="2147484047" r:id="rId3"/>
    <p:sldLayoutId id="2147484048" r:id="rId4"/>
    <p:sldLayoutId id="2147484049" r:id="rId5"/>
    <p:sldLayoutId id="2147484050" r:id="rId6"/>
    <p:sldLayoutId id="2147484051" r:id="rId7"/>
    <p:sldLayoutId id="2147484052" r:id="rId8"/>
    <p:sldLayoutId id="2147484053" r:id="rId9"/>
    <p:sldLayoutId id="2147484054" r:id="rId10"/>
    <p:sldLayoutId id="2147484055" r:id="rId11"/>
  </p:sldLayoutIdLst>
  <p:hf sldNum="0" hdr="0" ftr="0" dt="0"/>
  <p:txStyles>
    <p:titleStyle>
      <a:lvl1pPr algn="ctr" rtl="0" eaLnBrk="0" fontAlgn="base" latinLnBrk="1" hangingPunct="0">
        <a:spcBef>
          <a:spcPct val="0"/>
        </a:spcBef>
        <a:spcAft>
          <a:spcPct val="0"/>
        </a:spcAft>
        <a:defRPr sz="4400">
          <a:solidFill>
            <a:schemeClr val="tx2"/>
          </a:solidFill>
          <a:latin typeface="+mj-lt"/>
          <a:ea typeface="+mj-ea"/>
          <a:cs typeface="+mj-cs"/>
        </a:defRPr>
      </a:lvl1pPr>
      <a:lvl2pPr algn="ctr" rtl="0" eaLnBrk="0" fontAlgn="base" latinLnBrk="1" hangingPunct="0">
        <a:spcBef>
          <a:spcPct val="0"/>
        </a:spcBef>
        <a:spcAft>
          <a:spcPct val="0"/>
        </a:spcAft>
        <a:defRPr sz="4400">
          <a:solidFill>
            <a:schemeClr val="tx2"/>
          </a:solidFill>
          <a:latin typeface="Gulim" pitchFamily="34" charset="-127"/>
          <a:ea typeface="Gulim" pitchFamily="34" charset="-127"/>
        </a:defRPr>
      </a:lvl2pPr>
      <a:lvl3pPr algn="ctr" rtl="0" eaLnBrk="0" fontAlgn="base" latinLnBrk="1" hangingPunct="0">
        <a:spcBef>
          <a:spcPct val="0"/>
        </a:spcBef>
        <a:spcAft>
          <a:spcPct val="0"/>
        </a:spcAft>
        <a:defRPr sz="4400">
          <a:solidFill>
            <a:schemeClr val="tx2"/>
          </a:solidFill>
          <a:latin typeface="Gulim" pitchFamily="34" charset="-127"/>
          <a:ea typeface="Gulim" pitchFamily="34" charset="-127"/>
        </a:defRPr>
      </a:lvl3pPr>
      <a:lvl4pPr algn="ctr" rtl="0" eaLnBrk="0" fontAlgn="base" latinLnBrk="1" hangingPunct="0">
        <a:spcBef>
          <a:spcPct val="0"/>
        </a:spcBef>
        <a:spcAft>
          <a:spcPct val="0"/>
        </a:spcAft>
        <a:defRPr sz="4400">
          <a:solidFill>
            <a:schemeClr val="tx2"/>
          </a:solidFill>
          <a:latin typeface="Gulim" pitchFamily="34" charset="-127"/>
          <a:ea typeface="Gulim" pitchFamily="34" charset="-127"/>
        </a:defRPr>
      </a:lvl4pPr>
      <a:lvl5pPr algn="ctr" rtl="0" eaLnBrk="0" fontAlgn="base" latinLnBrk="1" hangingPunct="0">
        <a:spcBef>
          <a:spcPct val="0"/>
        </a:spcBef>
        <a:spcAft>
          <a:spcPct val="0"/>
        </a:spcAft>
        <a:defRPr sz="4400">
          <a:solidFill>
            <a:schemeClr val="tx2"/>
          </a:solidFill>
          <a:latin typeface="Gulim" pitchFamily="34" charset="-127"/>
          <a:ea typeface="Gulim" pitchFamily="34" charset="-127"/>
        </a:defRPr>
      </a:lvl5pPr>
      <a:lvl6pPr marL="457200" algn="ctr" rtl="0" eaLnBrk="0" fontAlgn="base" latinLnBrk="1" hangingPunct="0">
        <a:spcBef>
          <a:spcPct val="0"/>
        </a:spcBef>
        <a:spcAft>
          <a:spcPct val="0"/>
        </a:spcAft>
        <a:defRPr sz="4400">
          <a:solidFill>
            <a:schemeClr val="tx2"/>
          </a:solidFill>
          <a:latin typeface="Gulim" pitchFamily="34" charset="-127"/>
          <a:ea typeface="Gulim" pitchFamily="34" charset="-127"/>
        </a:defRPr>
      </a:lvl6pPr>
      <a:lvl7pPr marL="914400" algn="ctr" rtl="0" eaLnBrk="0" fontAlgn="base" latinLnBrk="1" hangingPunct="0">
        <a:spcBef>
          <a:spcPct val="0"/>
        </a:spcBef>
        <a:spcAft>
          <a:spcPct val="0"/>
        </a:spcAft>
        <a:defRPr sz="4400">
          <a:solidFill>
            <a:schemeClr val="tx2"/>
          </a:solidFill>
          <a:latin typeface="Gulim" pitchFamily="34" charset="-127"/>
          <a:ea typeface="Gulim" pitchFamily="34" charset="-127"/>
        </a:defRPr>
      </a:lvl7pPr>
      <a:lvl8pPr marL="1371600" algn="ctr" rtl="0" eaLnBrk="0" fontAlgn="base" latinLnBrk="1" hangingPunct="0">
        <a:spcBef>
          <a:spcPct val="0"/>
        </a:spcBef>
        <a:spcAft>
          <a:spcPct val="0"/>
        </a:spcAft>
        <a:defRPr sz="4400">
          <a:solidFill>
            <a:schemeClr val="tx2"/>
          </a:solidFill>
          <a:latin typeface="Gulim" pitchFamily="34" charset="-127"/>
          <a:ea typeface="Gulim" pitchFamily="34" charset="-127"/>
        </a:defRPr>
      </a:lvl8pPr>
      <a:lvl9pPr marL="1828800" algn="ctr" rtl="0" eaLnBrk="0" fontAlgn="base" latinLnBrk="1" hangingPunct="0">
        <a:spcBef>
          <a:spcPct val="0"/>
        </a:spcBef>
        <a:spcAft>
          <a:spcPct val="0"/>
        </a:spcAft>
        <a:defRPr sz="4400">
          <a:solidFill>
            <a:schemeClr val="tx2"/>
          </a:solidFill>
          <a:latin typeface="Gulim" pitchFamily="34" charset="-127"/>
          <a:ea typeface="Gulim" pitchFamily="34" charset="-127"/>
        </a:defRPr>
      </a:lvl9pPr>
    </p:titleStyle>
    <p:bodyStyle>
      <a:lvl1pPr marL="342900" indent="-342900" algn="l" rtl="0" eaLnBrk="0" fontAlgn="base" latinLnBrk="1"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latinLnBrk="1" hangingPunct="0">
        <a:spcBef>
          <a:spcPct val="20000"/>
        </a:spcBef>
        <a:spcAft>
          <a:spcPct val="0"/>
        </a:spcAft>
        <a:buChar char="–"/>
        <a:defRPr sz="2800">
          <a:solidFill>
            <a:schemeClr val="tx1"/>
          </a:solidFill>
          <a:latin typeface="+mn-lt"/>
          <a:ea typeface="+mn-ea"/>
        </a:defRPr>
      </a:lvl2pPr>
      <a:lvl3pPr marL="1143000" indent="-228600" algn="l" rtl="0" eaLnBrk="0" fontAlgn="base" latinLnBrk="1" hangingPunct="0">
        <a:spcBef>
          <a:spcPct val="20000"/>
        </a:spcBef>
        <a:spcAft>
          <a:spcPct val="0"/>
        </a:spcAft>
        <a:buChar char="•"/>
        <a:defRPr sz="2400">
          <a:solidFill>
            <a:schemeClr val="tx1"/>
          </a:solidFill>
          <a:latin typeface="+mn-lt"/>
          <a:ea typeface="+mn-ea"/>
        </a:defRPr>
      </a:lvl3pPr>
      <a:lvl4pPr marL="1600200" indent="-228600" algn="l" rtl="0" eaLnBrk="0" fontAlgn="base" latinLnBrk="1" hangingPunct="0">
        <a:spcBef>
          <a:spcPct val="20000"/>
        </a:spcBef>
        <a:spcAft>
          <a:spcPct val="0"/>
        </a:spcAft>
        <a:buChar char="–"/>
        <a:defRPr sz="2000">
          <a:solidFill>
            <a:schemeClr val="tx1"/>
          </a:solidFill>
          <a:latin typeface="+mn-lt"/>
          <a:ea typeface="+mn-ea"/>
        </a:defRPr>
      </a:lvl4pPr>
      <a:lvl5pPr marL="2057400" indent="-228600" algn="l" rtl="0" eaLnBrk="0" fontAlgn="base" latinLnBrk="1" hangingPunct="0">
        <a:spcBef>
          <a:spcPct val="20000"/>
        </a:spcBef>
        <a:spcAft>
          <a:spcPct val="0"/>
        </a:spcAft>
        <a:buChar char="»"/>
        <a:defRPr sz="2000">
          <a:solidFill>
            <a:schemeClr val="tx1"/>
          </a:solidFill>
          <a:latin typeface="+mn-lt"/>
          <a:ea typeface="+mn-ea"/>
        </a:defRPr>
      </a:lvl5pPr>
      <a:lvl6pPr marL="2514600" indent="-228600" algn="l" rtl="0" eaLnBrk="0" fontAlgn="base" latinLnBrk="1" hangingPunct="0">
        <a:spcBef>
          <a:spcPct val="20000"/>
        </a:spcBef>
        <a:spcAft>
          <a:spcPct val="0"/>
        </a:spcAft>
        <a:buChar char="»"/>
        <a:defRPr sz="2000">
          <a:solidFill>
            <a:schemeClr val="tx1"/>
          </a:solidFill>
          <a:latin typeface="+mn-lt"/>
          <a:ea typeface="+mn-ea"/>
        </a:defRPr>
      </a:lvl6pPr>
      <a:lvl7pPr marL="2971800" indent="-228600" algn="l" rtl="0" eaLnBrk="0" fontAlgn="base" latinLnBrk="1" hangingPunct="0">
        <a:spcBef>
          <a:spcPct val="20000"/>
        </a:spcBef>
        <a:spcAft>
          <a:spcPct val="0"/>
        </a:spcAft>
        <a:buChar char="»"/>
        <a:defRPr sz="2000">
          <a:solidFill>
            <a:schemeClr val="tx1"/>
          </a:solidFill>
          <a:latin typeface="+mn-lt"/>
          <a:ea typeface="+mn-ea"/>
        </a:defRPr>
      </a:lvl7pPr>
      <a:lvl8pPr marL="3429000" indent="-228600" algn="l" rtl="0" eaLnBrk="0" fontAlgn="base" latinLnBrk="1" hangingPunct="0">
        <a:spcBef>
          <a:spcPct val="20000"/>
        </a:spcBef>
        <a:spcAft>
          <a:spcPct val="0"/>
        </a:spcAft>
        <a:buChar char="»"/>
        <a:defRPr sz="2000">
          <a:solidFill>
            <a:schemeClr val="tx1"/>
          </a:solidFill>
          <a:latin typeface="+mn-lt"/>
          <a:ea typeface="+mn-ea"/>
        </a:defRPr>
      </a:lvl8pPr>
      <a:lvl9pPr marL="3886200" indent="-228600" algn="l" rtl="0" eaLnBrk="0" fontAlgn="base" latinLnBrk="1" hangingPunct="0">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866" name="Rectangle 2"/>
          <p:cNvSpPr>
            <a:spLocks noGrp="1"/>
          </p:cNvSpPr>
          <p:nvPr>
            <p:ph type="title"/>
          </p:nvPr>
        </p:nvSpPr>
        <p:spPr>
          <a:xfrm>
            <a:off x="457200" y="228600"/>
            <a:ext cx="8229600" cy="952500"/>
          </a:xfrm>
          <a:prstGeom prst="rect">
            <a:avLst/>
          </a:prstGeom>
          <a:noFill/>
          <a:ln w="9525">
            <a:noFill/>
          </a:ln>
        </p:spPr>
        <p:txBody>
          <a:bodyPr anchor="ctr"/>
          <a:lstStyle/>
          <a:p>
            <a:pPr lvl="0"/>
            <a:r>
              <a:rPr lang="zh-CN" altLang="en-US" dirty="0"/>
              <a:t>마스터 제목 스타일 편집</a:t>
            </a:r>
          </a:p>
        </p:txBody>
      </p:sp>
      <p:sp>
        <p:nvSpPr>
          <p:cNvPr id="36867" name="Rectangle 3"/>
          <p:cNvSpPr>
            <a:spLocks noGrp="1"/>
          </p:cNvSpPr>
          <p:nvPr>
            <p:ph type="body" idx="1"/>
          </p:nvPr>
        </p:nvSpPr>
        <p:spPr>
          <a:xfrm>
            <a:off x="457200" y="1333500"/>
            <a:ext cx="8229600" cy="3771900"/>
          </a:xfrm>
          <a:prstGeom prst="rect">
            <a:avLst/>
          </a:prstGeom>
          <a:noFill/>
          <a:ln w="9525">
            <a:noFill/>
          </a:ln>
        </p:spPr>
        <p:txBody>
          <a:bodyPr/>
          <a:lstStyle/>
          <a:p>
            <a:pPr lvl="0"/>
            <a:r>
              <a:rPr lang="zh-CN" altLang="en-US" dirty="0"/>
              <a:t>마스터 텍스트 스타일을 편집합니다</a:t>
            </a:r>
          </a:p>
          <a:p>
            <a:pPr lvl="1"/>
            <a:r>
              <a:rPr lang="zh-CN" altLang="en-US" dirty="0"/>
              <a:t>둘째 수준</a:t>
            </a:r>
          </a:p>
          <a:p>
            <a:pPr lvl="2"/>
            <a:r>
              <a:rPr lang="zh-CN" altLang="en-US" dirty="0"/>
              <a:t>셋째 수준</a:t>
            </a:r>
          </a:p>
          <a:p>
            <a:pPr lvl="3"/>
            <a:r>
              <a:rPr lang="zh-CN" altLang="en-US" dirty="0"/>
              <a:t>넷째 수준</a:t>
            </a:r>
          </a:p>
          <a:p>
            <a:pPr lvl="4"/>
            <a:r>
              <a:rPr lang="zh-CN" altLang="en-US" dirty="0"/>
              <a:t>다섯째 수준</a:t>
            </a:r>
          </a:p>
        </p:txBody>
      </p:sp>
      <p:sp>
        <p:nvSpPr>
          <p:cNvPr id="37892" name="日期占位符 3"/>
          <p:cNvSpPr>
            <a:spLocks noGrp="1" noChangeArrowheads="1"/>
          </p:cNvSpPr>
          <p:nvPr>
            <p:ph type="dt" sz="half" idx="2"/>
          </p:nvPr>
        </p:nvSpPr>
        <p:spPr bwMode="auto">
          <a:xfrm>
            <a:off x="457200" y="5203825"/>
            <a:ext cx="2133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defRPr sz="1400" smtClean="0">
                <a:solidFill>
                  <a:srgbClr val="000000"/>
                </a:solidFill>
                <a:latin typeface="+mn-lt"/>
                <a:ea typeface="+mn-ea"/>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rgbClr val="000000"/>
              </a:solidFill>
              <a:effectLst/>
              <a:uLnTx/>
              <a:uFillTx/>
              <a:latin typeface="+mn-lt"/>
              <a:ea typeface="+mn-ea"/>
              <a:cs typeface="+mn-cs"/>
            </a:endParaRPr>
          </a:p>
        </p:txBody>
      </p:sp>
      <p:sp>
        <p:nvSpPr>
          <p:cNvPr id="37893" name="页脚占位符 4"/>
          <p:cNvSpPr>
            <a:spLocks noGrp="1" noChangeArrowheads="1"/>
          </p:cNvSpPr>
          <p:nvPr>
            <p:ph type="ftr" sz="quarter" idx="3"/>
          </p:nvPr>
        </p:nvSpPr>
        <p:spPr bwMode="auto">
          <a:xfrm>
            <a:off x="3124200" y="5203825"/>
            <a:ext cx="2895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ctr">
              <a:defRPr sz="1400" smtClean="0">
                <a:solidFill>
                  <a:srgbClr val="000000"/>
                </a:solidFill>
                <a:latin typeface="+mn-lt"/>
                <a:ea typeface="+mn-ea"/>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rgbClr val="000000"/>
              </a:solidFill>
              <a:effectLst/>
              <a:uLnTx/>
              <a:uFillTx/>
              <a:latin typeface="+mn-lt"/>
              <a:ea typeface="+mn-ea"/>
              <a:cs typeface="+mn-cs"/>
            </a:endParaRPr>
          </a:p>
        </p:txBody>
      </p:sp>
      <p:sp>
        <p:nvSpPr>
          <p:cNvPr id="37894" name="灯片编号占位符 5"/>
          <p:cNvSpPr>
            <a:spLocks noGrp="1" noChangeArrowheads="1"/>
          </p:cNvSpPr>
          <p:nvPr>
            <p:ph type="sldNum" sz="quarter" idx="4"/>
          </p:nvPr>
        </p:nvSpPr>
        <p:spPr bwMode="auto">
          <a:xfrm>
            <a:off x="6553200" y="5203825"/>
            <a:ext cx="2133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r">
              <a:defRPr sz="1400">
                <a:solidFill>
                  <a:srgbClr val="000000"/>
                </a:solidFill>
                <a:latin typeface="Gulim" pitchFamily="34" charset="-127"/>
                <a:ea typeface="Gulim" pitchFamily="34" charset="-127"/>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CB9BF02D-DD6E-4B0C-A443-84C30BC4F9F9}" type="slidenum">
              <a:rPr kumimoji="0" lang="en-US" altLang="zh-CN" sz="1400" b="0" i="0" u="none" strike="noStrike" kern="1200" cap="none" spc="0" normalizeH="0" baseline="0" noProof="0" smtClean="0">
                <a:ln>
                  <a:noFill/>
                </a:ln>
                <a:solidFill>
                  <a:srgbClr val="000000"/>
                </a:solidFill>
                <a:effectLst/>
                <a:uLnTx/>
                <a:uFillTx/>
                <a:latin typeface="Gulim" pitchFamily="34" charset="-127"/>
                <a:ea typeface="Gulim" pitchFamily="34" charset="-127"/>
                <a:cs typeface="+mn-cs"/>
              </a:rPr>
              <a:t>‹#›</a:t>
            </a:fld>
            <a:endParaRPr kumimoji="0" lang="en-US" altLang="zh-CN" sz="1400" b="0" i="0" u="none" strike="noStrike" kern="1200" cap="none" spc="0" normalizeH="0" baseline="0" noProof="0" smtClean="0">
              <a:ln>
                <a:noFill/>
              </a:ln>
              <a:solidFill>
                <a:srgbClr val="000000"/>
              </a:solidFill>
              <a:effectLst/>
              <a:uLnTx/>
              <a:uFillTx/>
              <a:latin typeface="Gulim" pitchFamily="34" charset="-127"/>
              <a:ea typeface="Gulim" pitchFamily="34" charset="-127"/>
              <a:cs typeface="+mn-cs"/>
            </a:endParaRPr>
          </a:p>
        </p:txBody>
      </p:sp>
    </p:spTree>
  </p:cSld>
  <p:clrMap bg1="lt1" tx1="dk1" bg2="lt2" tx2="dk2" accent1="accent1" accent2="accent2" accent3="accent3" accent4="accent4" accent5="accent5" accent6="accent6" hlink="hlink" folHlink="folHlink"/>
  <p:sldLayoutIdLst>
    <p:sldLayoutId id="2147484057" r:id="rId1"/>
    <p:sldLayoutId id="2147484058" r:id="rId2"/>
    <p:sldLayoutId id="2147484059" r:id="rId3"/>
    <p:sldLayoutId id="2147484060" r:id="rId4"/>
    <p:sldLayoutId id="2147484061" r:id="rId5"/>
    <p:sldLayoutId id="2147484062" r:id="rId6"/>
    <p:sldLayoutId id="2147484063" r:id="rId7"/>
    <p:sldLayoutId id="2147484064" r:id="rId8"/>
    <p:sldLayoutId id="2147484065" r:id="rId9"/>
    <p:sldLayoutId id="2147484066" r:id="rId10"/>
    <p:sldLayoutId id="2147484067" r:id="rId11"/>
  </p:sldLayoutIdLst>
  <p:hf sldNum="0" hdr="0" ftr="0" dt="0"/>
  <p:txStyles>
    <p:titleStyle>
      <a:lvl1pPr algn="ctr" rtl="0" eaLnBrk="0" fontAlgn="base" latinLnBrk="1" hangingPunct="0">
        <a:spcBef>
          <a:spcPct val="0"/>
        </a:spcBef>
        <a:spcAft>
          <a:spcPct val="0"/>
        </a:spcAft>
        <a:defRPr sz="4400">
          <a:solidFill>
            <a:schemeClr val="tx2"/>
          </a:solidFill>
          <a:latin typeface="+mj-lt"/>
          <a:ea typeface="+mj-ea"/>
          <a:cs typeface="+mj-cs"/>
        </a:defRPr>
      </a:lvl1pPr>
      <a:lvl2pPr algn="ctr" rtl="0" eaLnBrk="0" fontAlgn="base" latinLnBrk="1" hangingPunct="0">
        <a:spcBef>
          <a:spcPct val="0"/>
        </a:spcBef>
        <a:spcAft>
          <a:spcPct val="0"/>
        </a:spcAft>
        <a:defRPr sz="4400">
          <a:solidFill>
            <a:schemeClr val="tx2"/>
          </a:solidFill>
          <a:latin typeface="Gulim" pitchFamily="34" charset="-127"/>
          <a:ea typeface="Gulim" pitchFamily="34" charset="-127"/>
        </a:defRPr>
      </a:lvl2pPr>
      <a:lvl3pPr algn="ctr" rtl="0" eaLnBrk="0" fontAlgn="base" latinLnBrk="1" hangingPunct="0">
        <a:spcBef>
          <a:spcPct val="0"/>
        </a:spcBef>
        <a:spcAft>
          <a:spcPct val="0"/>
        </a:spcAft>
        <a:defRPr sz="4400">
          <a:solidFill>
            <a:schemeClr val="tx2"/>
          </a:solidFill>
          <a:latin typeface="Gulim" pitchFamily="34" charset="-127"/>
          <a:ea typeface="Gulim" pitchFamily="34" charset="-127"/>
        </a:defRPr>
      </a:lvl3pPr>
      <a:lvl4pPr algn="ctr" rtl="0" eaLnBrk="0" fontAlgn="base" latinLnBrk="1" hangingPunct="0">
        <a:spcBef>
          <a:spcPct val="0"/>
        </a:spcBef>
        <a:spcAft>
          <a:spcPct val="0"/>
        </a:spcAft>
        <a:defRPr sz="4400">
          <a:solidFill>
            <a:schemeClr val="tx2"/>
          </a:solidFill>
          <a:latin typeface="Gulim" pitchFamily="34" charset="-127"/>
          <a:ea typeface="Gulim" pitchFamily="34" charset="-127"/>
        </a:defRPr>
      </a:lvl4pPr>
      <a:lvl5pPr algn="ctr" rtl="0" eaLnBrk="0" fontAlgn="base" latinLnBrk="1" hangingPunct="0">
        <a:spcBef>
          <a:spcPct val="0"/>
        </a:spcBef>
        <a:spcAft>
          <a:spcPct val="0"/>
        </a:spcAft>
        <a:defRPr sz="4400">
          <a:solidFill>
            <a:schemeClr val="tx2"/>
          </a:solidFill>
          <a:latin typeface="Gulim" pitchFamily="34" charset="-127"/>
          <a:ea typeface="Gulim" pitchFamily="34" charset="-127"/>
        </a:defRPr>
      </a:lvl5pPr>
      <a:lvl6pPr marL="457200" algn="ctr" rtl="0" eaLnBrk="0" fontAlgn="base" latinLnBrk="1" hangingPunct="0">
        <a:spcBef>
          <a:spcPct val="0"/>
        </a:spcBef>
        <a:spcAft>
          <a:spcPct val="0"/>
        </a:spcAft>
        <a:defRPr sz="4400">
          <a:solidFill>
            <a:schemeClr val="tx2"/>
          </a:solidFill>
          <a:latin typeface="Gulim" pitchFamily="34" charset="-127"/>
          <a:ea typeface="Gulim" pitchFamily="34" charset="-127"/>
        </a:defRPr>
      </a:lvl6pPr>
      <a:lvl7pPr marL="914400" algn="ctr" rtl="0" eaLnBrk="0" fontAlgn="base" latinLnBrk="1" hangingPunct="0">
        <a:spcBef>
          <a:spcPct val="0"/>
        </a:spcBef>
        <a:spcAft>
          <a:spcPct val="0"/>
        </a:spcAft>
        <a:defRPr sz="4400">
          <a:solidFill>
            <a:schemeClr val="tx2"/>
          </a:solidFill>
          <a:latin typeface="Gulim" pitchFamily="34" charset="-127"/>
          <a:ea typeface="Gulim" pitchFamily="34" charset="-127"/>
        </a:defRPr>
      </a:lvl7pPr>
      <a:lvl8pPr marL="1371600" algn="ctr" rtl="0" eaLnBrk="0" fontAlgn="base" latinLnBrk="1" hangingPunct="0">
        <a:spcBef>
          <a:spcPct val="0"/>
        </a:spcBef>
        <a:spcAft>
          <a:spcPct val="0"/>
        </a:spcAft>
        <a:defRPr sz="4400">
          <a:solidFill>
            <a:schemeClr val="tx2"/>
          </a:solidFill>
          <a:latin typeface="Gulim" pitchFamily="34" charset="-127"/>
          <a:ea typeface="Gulim" pitchFamily="34" charset="-127"/>
        </a:defRPr>
      </a:lvl8pPr>
      <a:lvl9pPr marL="1828800" algn="ctr" rtl="0" eaLnBrk="0" fontAlgn="base" latinLnBrk="1" hangingPunct="0">
        <a:spcBef>
          <a:spcPct val="0"/>
        </a:spcBef>
        <a:spcAft>
          <a:spcPct val="0"/>
        </a:spcAft>
        <a:defRPr sz="4400">
          <a:solidFill>
            <a:schemeClr val="tx2"/>
          </a:solidFill>
          <a:latin typeface="Gulim" pitchFamily="34" charset="-127"/>
          <a:ea typeface="Gulim" pitchFamily="34" charset="-127"/>
        </a:defRPr>
      </a:lvl9pPr>
    </p:titleStyle>
    <p:bodyStyle>
      <a:lvl1pPr marL="342900" indent="-342900" algn="l" rtl="0" eaLnBrk="0" fontAlgn="base" latinLnBrk="1"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latinLnBrk="1" hangingPunct="0">
        <a:spcBef>
          <a:spcPct val="20000"/>
        </a:spcBef>
        <a:spcAft>
          <a:spcPct val="0"/>
        </a:spcAft>
        <a:buChar char="–"/>
        <a:defRPr sz="2800">
          <a:solidFill>
            <a:schemeClr val="tx1"/>
          </a:solidFill>
          <a:latin typeface="+mn-lt"/>
          <a:ea typeface="+mn-ea"/>
        </a:defRPr>
      </a:lvl2pPr>
      <a:lvl3pPr marL="1143000" indent="-228600" algn="l" rtl="0" eaLnBrk="0" fontAlgn="base" latinLnBrk="1" hangingPunct="0">
        <a:spcBef>
          <a:spcPct val="20000"/>
        </a:spcBef>
        <a:spcAft>
          <a:spcPct val="0"/>
        </a:spcAft>
        <a:buChar char="•"/>
        <a:defRPr sz="2400">
          <a:solidFill>
            <a:schemeClr val="tx1"/>
          </a:solidFill>
          <a:latin typeface="+mn-lt"/>
          <a:ea typeface="+mn-ea"/>
        </a:defRPr>
      </a:lvl3pPr>
      <a:lvl4pPr marL="1600200" indent="-228600" algn="l" rtl="0" eaLnBrk="0" fontAlgn="base" latinLnBrk="1" hangingPunct="0">
        <a:spcBef>
          <a:spcPct val="20000"/>
        </a:spcBef>
        <a:spcAft>
          <a:spcPct val="0"/>
        </a:spcAft>
        <a:buChar char="–"/>
        <a:defRPr sz="2000">
          <a:solidFill>
            <a:schemeClr val="tx1"/>
          </a:solidFill>
          <a:latin typeface="+mn-lt"/>
          <a:ea typeface="+mn-ea"/>
        </a:defRPr>
      </a:lvl4pPr>
      <a:lvl5pPr marL="2057400" indent="-228600" algn="l" rtl="0" eaLnBrk="0" fontAlgn="base" latinLnBrk="1" hangingPunct="0">
        <a:spcBef>
          <a:spcPct val="20000"/>
        </a:spcBef>
        <a:spcAft>
          <a:spcPct val="0"/>
        </a:spcAft>
        <a:buChar char="»"/>
        <a:defRPr sz="2000">
          <a:solidFill>
            <a:schemeClr val="tx1"/>
          </a:solidFill>
          <a:latin typeface="+mn-lt"/>
          <a:ea typeface="+mn-ea"/>
        </a:defRPr>
      </a:lvl5pPr>
      <a:lvl6pPr marL="2514600" indent="-228600" algn="l" rtl="0" eaLnBrk="0" fontAlgn="base" latinLnBrk="1" hangingPunct="0">
        <a:spcBef>
          <a:spcPct val="20000"/>
        </a:spcBef>
        <a:spcAft>
          <a:spcPct val="0"/>
        </a:spcAft>
        <a:buChar char="»"/>
        <a:defRPr sz="2000">
          <a:solidFill>
            <a:schemeClr val="tx1"/>
          </a:solidFill>
          <a:latin typeface="+mn-lt"/>
          <a:ea typeface="+mn-ea"/>
        </a:defRPr>
      </a:lvl6pPr>
      <a:lvl7pPr marL="2971800" indent="-228600" algn="l" rtl="0" eaLnBrk="0" fontAlgn="base" latinLnBrk="1" hangingPunct="0">
        <a:spcBef>
          <a:spcPct val="20000"/>
        </a:spcBef>
        <a:spcAft>
          <a:spcPct val="0"/>
        </a:spcAft>
        <a:buChar char="»"/>
        <a:defRPr sz="2000">
          <a:solidFill>
            <a:schemeClr val="tx1"/>
          </a:solidFill>
          <a:latin typeface="+mn-lt"/>
          <a:ea typeface="+mn-ea"/>
        </a:defRPr>
      </a:lvl7pPr>
      <a:lvl8pPr marL="3429000" indent="-228600" algn="l" rtl="0" eaLnBrk="0" fontAlgn="base" latinLnBrk="1" hangingPunct="0">
        <a:spcBef>
          <a:spcPct val="20000"/>
        </a:spcBef>
        <a:spcAft>
          <a:spcPct val="0"/>
        </a:spcAft>
        <a:buChar char="»"/>
        <a:defRPr sz="2000">
          <a:solidFill>
            <a:schemeClr val="tx1"/>
          </a:solidFill>
          <a:latin typeface="+mn-lt"/>
          <a:ea typeface="+mn-ea"/>
        </a:defRPr>
      </a:lvl8pPr>
      <a:lvl9pPr marL="3886200" indent="-228600" algn="l" rtl="0" eaLnBrk="0" fontAlgn="base" latinLnBrk="1" hangingPunct="0">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6.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890" name="Rectangle 2"/>
          <p:cNvSpPr>
            <a:spLocks noGrp="1"/>
          </p:cNvSpPr>
          <p:nvPr>
            <p:ph type="title"/>
          </p:nvPr>
        </p:nvSpPr>
        <p:spPr>
          <a:xfrm>
            <a:off x="457200" y="228600"/>
            <a:ext cx="8229600" cy="952500"/>
          </a:xfrm>
          <a:prstGeom prst="rect">
            <a:avLst/>
          </a:prstGeom>
          <a:noFill/>
          <a:ln w="9525">
            <a:noFill/>
          </a:ln>
        </p:spPr>
        <p:txBody>
          <a:bodyPr anchor="ctr"/>
          <a:lstStyle/>
          <a:p>
            <a:pPr lvl="0"/>
            <a:r>
              <a:rPr lang="zh-CN" altLang="en-US" dirty="0"/>
              <a:t>마스터 제목 스타일 편집</a:t>
            </a:r>
          </a:p>
        </p:txBody>
      </p:sp>
      <p:sp>
        <p:nvSpPr>
          <p:cNvPr id="37891" name="Rectangle 3"/>
          <p:cNvSpPr>
            <a:spLocks noGrp="1"/>
          </p:cNvSpPr>
          <p:nvPr>
            <p:ph type="body" idx="1"/>
          </p:nvPr>
        </p:nvSpPr>
        <p:spPr>
          <a:xfrm>
            <a:off x="457200" y="1333500"/>
            <a:ext cx="8229600" cy="3771900"/>
          </a:xfrm>
          <a:prstGeom prst="rect">
            <a:avLst/>
          </a:prstGeom>
          <a:noFill/>
          <a:ln w="9525">
            <a:noFill/>
          </a:ln>
        </p:spPr>
        <p:txBody>
          <a:bodyPr/>
          <a:lstStyle/>
          <a:p>
            <a:pPr lvl="0"/>
            <a:r>
              <a:rPr lang="zh-CN" altLang="en-US" dirty="0"/>
              <a:t>마스터 텍스트 스타일을 편집합니다</a:t>
            </a:r>
          </a:p>
          <a:p>
            <a:pPr lvl="1"/>
            <a:r>
              <a:rPr lang="zh-CN" altLang="en-US" dirty="0"/>
              <a:t>둘째 수준</a:t>
            </a:r>
          </a:p>
          <a:p>
            <a:pPr lvl="2"/>
            <a:r>
              <a:rPr lang="zh-CN" altLang="en-US" dirty="0"/>
              <a:t>셋째 수준</a:t>
            </a:r>
          </a:p>
          <a:p>
            <a:pPr lvl="3"/>
            <a:r>
              <a:rPr lang="zh-CN" altLang="en-US" dirty="0"/>
              <a:t>넷째 수준</a:t>
            </a:r>
          </a:p>
          <a:p>
            <a:pPr lvl="4"/>
            <a:r>
              <a:rPr lang="zh-CN" altLang="en-US" dirty="0"/>
              <a:t>다섯째 수준</a:t>
            </a:r>
          </a:p>
        </p:txBody>
      </p:sp>
      <p:sp>
        <p:nvSpPr>
          <p:cNvPr id="38916" name="日期占位符 3"/>
          <p:cNvSpPr>
            <a:spLocks noGrp="1" noChangeArrowheads="1"/>
          </p:cNvSpPr>
          <p:nvPr>
            <p:ph type="dt" sz="half" idx="2"/>
          </p:nvPr>
        </p:nvSpPr>
        <p:spPr bwMode="auto">
          <a:xfrm>
            <a:off x="457200" y="5203825"/>
            <a:ext cx="2133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defRPr sz="1400" smtClean="0">
                <a:solidFill>
                  <a:srgbClr val="000000"/>
                </a:solidFill>
                <a:latin typeface="+mn-lt"/>
                <a:ea typeface="+mn-ea"/>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rgbClr val="000000"/>
              </a:solidFill>
              <a:effectLst/>
              <a:uLnTx/>
              <a:uFillTx/>
              <a:latin typeface="+mn-lt"/>
              <a:ea typeface="+mn-ea"/>
              <a:cs typeface="+mn-cs"/>
            </a:endParaRPr>
          </a:p>
        </p:txBody>
      </p:sp>
      <p:sp>
        <p:nvSpPr>
          <p:cNvPr id="38917" name="页脚占位符 4"/>
          <p:cNvSpPr>
            <a:spLocks noGrp="1" noChangeArrowheads="1"/>
          </p:cNvSpPr>
          <p:nvPr>
            <p:ph type="ftr" sz="quarter" idx="3"/>
          </p:nvPr>
        </p:nvSpPr>
        <p:spPr bwMode="auto">
          <a:xfrm>
            <a:off x="3124200" y="5203825"/>
            <a:ext cx="2895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ctr">
              <a:defRPr sz="1400" smtClean="0">
                <a:solidFill>
                  <a:srgbClr val="000000"/>
                </a:solidFill>
                <a:latin typeface="+mn-lt"/>
                <a:ea typeface="+mn-ea"/>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rgbClr val="000000"/>
              </a:solidFill>
              <a:effectLst/>
              <a:uLnTx/>
              <a:uFillTx/>
              <a:latin typeface="+mn-lt"/>
              <a:ea typeface="+mn-ea"/>
              <a:cs typeface="+mn-cs"/>
            </a:endParaRPr>
          </a:p>
        </p:txBody>
      </p:sp>
      <p:sp>
        <p:nvSpPr>
          <p:cNvPr id="38918" name="灯片编号占位符 5"/>
          <p:cNvSpPr>
            <a:spLocks noGrp="1" noChangeArrowheads="1"/>
          </p:cNvSpPr>
          <p:nvPr>
            <p:ph type="sldNum" sz="quarter" idx="4"/>
          </p:nvPr>
        </p:nvSpPr>
        <p:spPr bwMode="auto">
          <a:xfrm>
            <a:off x="6553200" y="5203825"/>
            <a:ext cx="2133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r">
              <a:defRPr sz="1400">
                <a:solidFill>
                  <a:srgbClr val="000000"/>
                </a:solidFill>
                <a:latin typeface="Gulim" pitchFamily="34" charset="-127"/>
                <a:ea typeface="Gulim" pitchFamily="34" charset="-127"/>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993E3868-2A48-4A49-8666-DC5E283DF546}" type="slidenum">
              <a:rPr kumimoji="0" lang="en-US" altLang="zh-CN" sz="1400" b="0" i="0" u="none" strike="noStrike" kern="1200" cap="none" spc="0" normalizeH="0" baseline="0" noProof="0" smtClean="0">
                <a:ln>
                  <a:noFill/>
                </a:ln>
                <a:solidFill>
                  <a:srgbClr val="000000"/>
                </a:solidFill>
                <a:effectLst/>
                <a:uLnTx/>
                <a:uFillTx/>
                <a:latin typeface="Gulim" pitchFamily="34" charset="-127"/>
                <a:ea typeface="Gulim" pitchFamily="34" charset="-127"/>
                <a:cs typeface="+mn-cs"/>
              </a:rPr>
              <a:t>‹#›</a:t>
            </a:fld>
            <a:endParaRPr kumimoji="0" lang="en-US" altLang="zh-CN" sz="1400" b="0" i="0" u="none" strike="noStrike" kern="1200" cap="none" spc="0" normalizeH="0" baseline="0" noProof="0" smtClean="0">
              <a:ln>
                <a:noFill/>
              </a:ln>
              <a:solidFill>
                <a:srgbClr val="000000"/>
              </a:solidFill>
              <a:effectLst/>
              <a:uLnTx/>
              <a:uFillTx/>
              <a:latin typeface="Gulim" pitchFamily="34" charset="-127"/>
              <a:ea typeface="Gulim" pitchFamily="34" charset="-127"/>
              <a:cs typeface="+mn-cs"/>
            </a:endParaRPr>
          </a:p>
        </p:txBody>
      </p:sp>
    </p:spTree>
  </p:cSld>
  <p:clrMap bg1="lt1" tx1="dk1" bg2="lt2" tx2="dk2" accent1="accent1" accent2="accent2" accent3="accent3" accent4="accent4" accent5="accent5" accent6="accent6" hlink="hlink" folHlink="folHlink"/>
  <p:sldLayoutIdLst>
    <p:sldLayoutId id="2147484069" r:id="rId1"/>
    <p:sldLayoutId id="2147484070" r:id="rId2"/>
    <p:sldLayoutId id="2147484071" r:id="rId3"/>
    <p:sldLayoutId id="2147484072" r:id="rId4"/>
    <p:sldLayoutId id="2147484073" r:id="rId5"/>
    <p:sldLayoutId id="2147484074" r:id="rId6"/>
    <p:sldLayoutId id="2147484075" r:id="rId7"/>
    <p:sldLayoutId id="2147484076" r:id="rId8"/>
    <p:sldLayoutId id="2147484077" r:id="rId9"/>
    <p:sldLayoutId id="2147484078" r:id="rId10"/>
    <p:sldLayoutId id="2147484079" r:id="rId11"/>
  </p:sldLayoutIdLst>
  <p:hf sldNum="0" hdr="0" ftr="0" dt="0"/>
  <p:txStyles>
    <p:titleStyle>
      <a:lvl1pPr algn="ctr" rtl="0" eaLnBrk="0" fontAlgn="base" latinLnBrk="1" hangingPunct="0">
        <a:spcBef>
          <a:spcPct val="0"/>
        </a:spcBef>
        <a:spcAft>
          <a:spcPct val="0"/>
        </a:spcAft>
        <a:defRPr sz="4400">
          <a:solidFill>
            <a:schemeClr val="tx2"/>
          </a:solidFill>
          <a:latin typeface="+mj-lt"/>
          <a:ea typeface="+mj-ea"/>
          <a:cs typeface="+mj-cs"/>
        </a:defRPr>
      </a:lvl1pPr>
      <a:lvl2pPr algn="ctr" rtl="0" eaLnBrk="0" fontAlgn="base" latinLnBrk="1" hangingPunct="0">
        <a:spcBef>
          <a:spcPct val="0"/>
        </a:spcBef>
        <a:spcAft>
          <a:spcPct val="0"/>
        </a:spcAft>
        <a:defRPr sz="4400">
          <a:solidFill>
            <a:schemeClr val="tx2"/>
          </a:solidFill>
          <a:latin typeface="Gulim" pitchFamily="34" charset="-127"/>
          <a:ea typeface="Gulim" pitchFamily="34" charset="-127"/>
        </a:defRPr>
      </a:lvl2pPr>
      <a:lvl3pPr algn="ctr" rtl="0" eaLnBrk="0" fontAlgn="base" latinLnBrk="1" hangingPunct="0">
        <a:spcBef>
          <a:spcPct val="0"/>
        </a:spcBef>
        <a:spcAft>
          <a:spcPct val="0"/>
        </a:spcAft>
        <a:defRPr sz="4400">
          <a:solidFill>
            <a:schemeClr val="tx2"/>
          </a:solidFill>
          <a:latin typeface="Gulim" pitchFamily="34" charset="-127"/>
          <a:ea typeface="Gulim" pitchFamily="34" charset="-127"/>
        </a:defRPr>
      </a:lvl3pPr>
      <a:lvl4pPr algn="ctr" rtl="0" eaLnBrk="0" fontAlgn="base" latinLnBrk="1" hangingPunct="0">
        <a:spcBef>
          <a:spcPct val="0"/>
        </a:spcBef>
        <a:spcAft>
          <a:spcPct val="0"/>
        </a:spcAft>
        <a:defRPr sz="4400">
          <a:solidFill>
            <a:schemeClr val="tx2"/>
          </a:solidFill>
          <a:latin typeface="Gulim" pitchFamily="34" charset="-127"/>
          <a:ea typeface="Gulim" pitchFamily="34" charset="-127"/>
        </a:defRPr>
      </a:lvl4pPr>
      <a:lvl5pPr algn="ctr" rtl="0" eaLnBrk="0" fontAlgn="base" latinLnBrk="1" hangingPunct="0">
        <a:spcBef>
          <a:spcPct val="0"/>
        </a:spcBef>
        <a:spcAft>
          <a:spcPct val="0"/>
        </a:spcAft>
        <a:defRPr sz="4400">
          <a:solidFill>
            <a:schemeClr val="tx2"/>
          </a:solidFill>
          <a:latin typeface="Gulim" pitchFamily="34" charset="-127"/>
          <a:ea typeface="Gulim" pitchFamily="34" charset="-127"/>
        </a:defRPr>
      </a:lvl5pPr>
      <a:lvl6pPr marL="457200" algn="ctr" rtl="0" eaLnBrk="0" fontAlgn="base" latinLnBrk="1" hangingPunct="0">
        <a:spcBef>
          <a:spcPct val="0"/>
        </a:spcBef>
        <a:spcAft>
          <a:spcPct val="0"/>
        </a:spcAft>
        <a:defRPr sz="4400">
          <a:solidFill>
            <a:schemeClr val="tx2"/>
          </a:solidFill>
          <a:latin typeface="Gulim" pitchFamily="34" charset="-127"/>
          <a:ea typeface="Gulim" pitchFamily="34" charset="-127"/>
        </a:defRPr>
      </a:lvl6pPr>
      <a:lvl7pPr marL="914400" algn="ctr" rtl="0" eaLnBrk="0" fontAlgn="base" latinLnBrk="1" hangingPunct="0">
        <a:spcBef>
          <a:spcPct val="0"/>
        </a:spcBef>
        <a:spcAft>
          <a:spcPct val="0"/>
        </a:spcAft>
        <a:defRPr sz="4400">
          <a:solidFill>
            <a:schemeClr val="tx2"/>
          </a:solidFill>
          <a:latin typeface="Gulim" pitchFamily="34" charset="-127"/>
          <a:ea typeface="Gulim" pitchFamily="34" charset="-127"/>
        </a:defRPr>
      </a:lvl7pPr>
      <a:lvl8pPr marL="1371600" algn="ctr" rtl="0" eaLnBrk="0" fontAlgn="base" latinLnBrk="1" hangingPunct="0">
        <a:spcBef>
          <a:spcPct val="0"/>
        </a:spcBef>
        <a:spcAft>
          <a:spcPct val="0"/>
        </a:spcAft>
        <a:defRPr sz="4400">
          <a:solidFill>
            <a:schemeClr val="tx2"/>
          </a:solidFill>
          <a:latin typeface="Gulim" pitchFamily="34" charset="-127"/>
          <a:ea typeface="Gulim" pitchFamily="34" charset="-127"/>
        </a:defRPr>
      </a:lvl8pPr>
      <a:lvl9pPr marL="1828800" algn="ctr" rtl="0" eaLnBrk="0" fontAlgn="base" latinLnBrk="1" hangingPunct="0">
        <a:spcBef>
          <a:spcPct val="0"/>
        </a:spcBef>
        <a:spcAft>
          <a:spcPct val="0"/>
        </a:spcAft>
        <a:defRPr sz="4400">
          <a:solidFill>
            <a:schemeClr val="tx2"/>
          </a:solidFill>
          <a:latin typeface="Gulim" pitchFamily="34" charset="-127"/>
          <a:ea typeface="Gulim" pitchFamily="34" charset="-127"/>
        </a:defRPr>
      </a:lvl9pPr>
    </p:titleStyle>
    <p:bodyStyle>
      <a:lvl1pPr marL="342900" indent="-342900" algn="l" rtl="0" eaLnBrk="0" fontAlgn="base" latinLnBrk="1"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latinLnBrk="1" hangingPunct="0">
        <a:spcBef>
          <a:spcPct val="20000"/>
        </a:spcBef>
        <a:spcAft>
          <a:spcPct val="0"/>
        </a:spcAft>
        <a:buChar char="–"/>
        <a:defRPr sz="2800">
          <a:solidFill>
            <a:schemeClr val="tx1"/>
          </a:solidFill>
          <a:latin typeface="+mn-lt"/>
          <a:ea typeface="+mn-ea"/>
        </a:defRPr>
      </a:lvl2pPr>
      <a:lvl3pPr marL="1143000" indent="-228600" algn="l" rtl="0" eaLnBrk="0" fontAlgn="base" latinLnBrk="1" hangingPunct="0">
        <a:spcBef>
          <a:spcPct val="20000"/>
        </a:spcBef>
        <a:spcAft>
          <a:spcPct val="0"/>
        </a:spcAft>
        <a:buChar char="•"/>
        <a:defRPr sz="2400">
          <a:solidFill>
            <a:schemeClr val="tx1"/>
          </a:solidFill>
          <a:latin typeface="+mn-lt"/>
          <a:ea typeface="+mn-ea"/>
        </a:defRPr>
      </a:lvl3pPr>
      <a:lvl4pPr marL="1600200" indent="-228600" algn="l" rtl="0" eaLnBrk="0" fontAlgn="base" latinLnBrk="1" hangingPunct="0">
        <a:spcBef>
          <a:spcPct val="20000"/>
        </a:spcBef>
        <a:spcAft>
          <a:spcPct val="0"/>
        </a:spcAft>
        <a:buChar char="–"/>
        <a:defRPr sz="2000">
          <a:solidFill>
            <a:schemeClr val="tx1"/>
          </a:solidFill>
          <a:latin typeface="+mn-lt"/>
          <a:ea typeface="+mn-ea"/>
        </a:defRPr>
      </a:lvl4pPr>
      <a:lvl5pPr marL="2057400" indent="-228600" algn="l" rtl="0" eaLnBrk="0" fontAlgn="base" latinLnBrk="1" hangingPunct="0">
        <a:spcBef>
          <a:spcPct val="20000"/>
        </a:spcBef>
        <a:spcAft>
          <a:spcPct val="0"/>
        </a:spcAft>
        <a:buChar char="»"/>
        <a:defRPr sz="2000">
          <a:solidFill>
            <a:schemeClr val="tx1"/>
          </a:solidFill>
          <a:latin typeface="+mn-lt"/>
          <a:ea typeface="+mn-ea"/>
        </a:defRPr>
      </a:lvl5pPr>
      <a:lvl6pPr marL="2514600" indent="-228600" algn="l" rtl="0" eaLnBrk="0" fontAlgn="base" latinLnBrk="1" hangingPunct="0">
        <a:spcBef>
          <a:spcPct val="20000"/>
        </a:spcBef>
        <a:spcAft>
          <a:spcPct val="0"/>
        </a:spcAft>
        <a:buChar char="»"/>
        <a:defRPr sz="2000">
          <a:solidFill>
            <a:schemeClr val="tx1"/>
          </a:solidFill>
          <a:latin typeface="+mn-lt"/>
          <a:ea typeface="+mn-ea"/>
        </a:defRPr>
      </a:lvl6pPr>
      <a:lvl7pPr marL="2971800" indent="-228600" algn="l" rtl="0" eaLnBrk="0" fontAlgn="base" latinLnBrk="1" hangingPunct="0">
        <a:spcBef>
          <a:spcPct val="20000"/>
        </a:spcBef>
        <a:spcAft>
          <a:spcPct val="0"/>
        </a:spcAft>
        <a:buChar char="»"/>
        <a:defRPr sz="2000">
          <a:solidFill>
            <a:schemeClr val="tx1"/>
          </a:solidFill>
          <a:latin typeface="+mn-lt"/>
          <a:ea typeface="+mn-ea"/>
        </a:defRPr>
      </a:lvl7pPr>
      <a:lvl8pPr marL="3429000" indent="-228600" algn="l" rtl="0" eaLnBrk="0" fontAlgn="base" latinLnBrk="1" hangingPunct="0">
        <a:spcBef>
          <a:spcPct val="20000"/>
        </a:spcBef>
        <a:spcAft>
          <a:spcPct val="0"/>
        </a:spcAft>
        <a:buChar char="»"/>
        <a:defRPr sz="2000">
          <a:solidFill>
            <a:schemeClr val="tx1"/>
          </a:solidFill>
          <a:latin typeface="+mn-lt"/>
          <a:ea typeface="+mn-ea"/>
        </a:defRPr>
      </a:lvl8pPr>
      <a:lvl9pPr marL="3886200" indent="-228600" algn="l" rtl="0" eaLnBrk="0" fontAlgn="base" latinLnBrk="1" hangingPunct="0">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7.xml><?xml version="1.0" encoding="utf-8"?>
<p:sldMaster xmlns:a="http://schemas.openxmlformats.org/drawingml/2006/main" xmlns:r="http://schemas.openxmlformats.org/officeDocument/2006/relationships" xmlns:p="http://schemas.openxmlformats.org/presentationml/2006/main">
  <p:cSld>
    <p:bg>
      <p:bgPr>
        <a:solidFill>
          <a:srgbClr val="F9F8F5"/>
        </a:solidFill>
        <a:effectLst/>
      </p:bgPr>
    </p:bg>
    <p:spTree>
      <p:nvGrpSpPr>
        <p:cNvPr id="1" name=""/>
        <p:cNvGrpSpPr/>
        <p:nvPr/>
      </p:nvGrpSpPr>
      <p:grpSpPr>
        <a:xfrm>
          <a:off x="0" y="0"/>
          <a:ext cx="0" cy="0"/>
          <a:chOff x="0" y="0"/>
          <a:chExt cx="0" cy="0"/>
        </a:xfrm>
      </p:grpSpPr>
      <p:sp>
        <p:nvSpPr>
          <p:cNvPr id="39938" name="矩形 6"/>
          <p:cNvSpPr>
            <a:spLocks noChangeArrowheads="1"/>
          </p:cNvSpPr>
          <p:nvPr/>
        </p:nvSpPr>
        <p:spPr bwMode="auto">
          <a:xfrm>
            <a:off x="0" y="4838700"/>
            <a:ext cx="9144000" cy="719138"/>
          </a:xfrm>
          <a:prstGeom prst="rect">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81043" tIns="40522" rIns="81043" bIns="40522"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600" b="0" i="0" u="none" strike="noStrike" kern="1200" cap="none" spc="0" normalizeH="0" baseline="0" noProof="0" smtClean="0">
              <a:ln>
                <a:noFill/>
              </a:ln>
              <a:solidFill>
                <a:srgbClr val="FFFFFF"/>
              </a:solidFill>
              <a:effectLst/>
              <a:uLnTx/>
              <a:uFillTx/>
              <a:latin typeface="方正兰亭黑_GBK" charset="-122"/>
              <a:ea typeface="宋体" panose="02010600030101010101" pitchFamily="2" charset="-122"/>
              <a:cs typeface="+mn-cs"/>
            </a:endParaRPr>
          </a:p>
        </p:txBody>
      </p:sp>
      <p:sp>
        <p:nvSpPr>
          <p:cNvPr id="39939" name="矩形 7"/>
          <p:cNvSpPr>
            <a:spLocks noChangeArrowheads="1"/>
          </p:cNvSpPr>
          <p:nvPr/>
        </p:nvSpPr>
        <p:spPr bwMode="auto">
          <a:xfrm>
            <a:off x="0" y="5557838"/>
            <a:ext cx="9144000" cy="157163"/>
          </a:xfrm>
          <a:prstGeom prst="rect">
            <a:avLst/>
          </a:prstGeom>
          <a:solidFill>
            <a:srgbClr val="FF669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81043" tIns="40522" rIns="81043" bIns="40522"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600" b="0" i="0" u="none" strike="noStrike" kern="1200" cap="none" spc="0" normalizeH="0" baseline="0" noProof="0" smtClean="0">
              <a:ln>
                <a:noFill/>
              </a:ln>
              <a:solidFill>
                <a:srgbClr val="FFFFFF"/>
              </a:solidFill>
              <a:effectLst/>
              <a:uLnTx/>
              <a:uFillTx/>
              <a:latin typeface="方正兰亭黑_GBK" charset="-122"/>
              <a:ea typeface="宋体" panose="02010600030101010101" pitchFamily="2" charset="-122"/>
              <a:cs typeface="+mn-cs"/>
            </a:endParaRPr>
          </a:p>
        </p:txBody>
      </p:sp>
      <p:pic>
        <p:nvPicPr>
          <p:cNvPr id="38916" name="Imagen 5" descr="C:\Users\Design\Documents\Edu\Product Launch\shadown.png"/>
          <p:cNvPicPr>
            <a:picLocks noChangeAspect="1"/>
          </p:cNvPicPr>
          <p:nvPr userDrawn="1"/>
        </p:nvPicPr>
        <p:blipFill>
          <a:blip r:embed="rId13"/>
          <a:stretch>
            <a:fillRect/>
          </a:stretch>
        </p:blipFill>
        <p:spPr>
          <a:xfrm>
            <a:off x="1752600" y="4835525"/>
            <a:ext cx="922338" cy="725488"/>
          </a:xfrm>
          <a:prstGeom prst="rect">
            <a:avLst/>
          </a:prstGeom>
          <a:noFill/>
          <a:ln w="9525">
            <a:noFill/>
          </a:ln>
        </p:spPr>
      </p:pic>
      <p:sp>
        <p:nvSpPr>
          <p:cNvPr id="39941" name="TextBox 9"/>
          <p:cNvSpPr txBox="1">
            <a:spLocks noChangeArrowheads="1"/>
          </p:cNvSpPr>
          <p:nvPr/>
        </p:nvSpPr>
        <p:spPr bwMode="auto">
          <a:xfrm>
            <a:off x="174625" y="4794250"/>
            <a:ext cx="3657600" cy="56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1043" tIns="40522" rIns="81043" bIns="40522">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sz="3200" b="0" i="0" u="none" strike="noStrike" kern="1200" cap="none" spc="0" normalizeH="0" baseline="0" noProof="0" smtClean="0">
                <a:ln>
                  <a:noFill/>
                </a:ln>
                <a:solidFill>
                  <a:srgbClr val="FF6699"/>
                </a:solidFill>
                <a:effectLst/>
                <a:uLnTx/>
                <a:uFillTx/>
                <a:latin typeface="Haettenschweiler" panose="020B0706040902060204" pitchFamily="34" charset="0"/>
                <a:ea typeface="宋体" panose="02010600030101010101" pitchFamily="2" charset="-122"/>
                <a:cs typeface="+mn-cs"/>
              </a:rPr>
              <a:t>80</a:t>
            </a:r>
            <a:r>
              <a:rPr kumimoji="0" lang="en-US" sz="3200" b="0" i="0" u="none" strike="noStrike" kern="1200" cap="none" spc="0" normalizeH="0" baseline="0" noProof="0" smtClean="0">
                <a:ln>
                  <a:noFill/>
                </a:ln>
                <a:solidFill>
                  <a:srgbClr val="000000"/>
                </a:solidFill>
                <a:effectLst/>
                <a:uLnTx/>
                <a:uFillTx/>
                <a:latin typeface="Haettenschweiler" panose="020B0706040902060204" pitchFamily="34" charset="0"/>
                <a:ea typeface="宋体" panose="02010600030101010101" pitchFamily="2" charset="-122"/>
                <a:cs typeface="+mn-cs"/>
              </a:rPr>
              <a:t> </a:t>
            </a:r>
            <a:r>
              <a:rPr kumimoji="0" lang="en-US" sz="3200" b="0" i="0" u="none" strike="noStrike" kern="1200" cap="none" spc="0" normalizeH="0" baseline="0" noProof="0" smtClean="0">
                <a:ln>
                  <a:noFill/>
                </a:ln>
                <a:solidFill>
                  <a:srgbClr val="FFFFFF"/>
                </a:solidFill>
                <a:effectLst/>
                <a:uLnTx/>
                <a:uFillTx/>
                <a:latin typeface="Haettenschweiler" panose="020B0706040902060204" pitchFamily="34" charset="0"/>
                <a:ea typeface="宋体" panose="02010600030101010101" pitchFamily="2" charset="-122"/>
                <a:cs typeface="+mn-cs"/>
              </a:rPr>
              <a:t>PPT.COM</a:t>
            </a:r>
            <a:endParaRPr kumimoji="0" lang="zh-CN" altLang="en-US" sz="3200" b="0" i="0" u="none" strike="noStrike" kern="1200" cap="none" spc="0" normalizeH="0" baseline="0" noProof="0" smtClean="0">
              <a:ln>
                <a:noFill/>
              </a:ln>
              <a:solidFill>
                <a:srgbClr val="FFFFFF"/>
              </a:solidFill>
              <a:effectLst/>
              <a:uLnTx/>
              <a:uFillTx/>
              <a:latin typeface="Haettenschweiler" panose="020B0706040902060204" pitchFamily="34" charset="0"/>
              <a:ea typeface="宋体" panose="02010600030101010101" pitchFamily="2" charset="-122"/>
              <a:cs typeface="+mn-cs"/>
            </a:endParaRPr>
          </a:p>
        </p:txBody>
      </p:sp>
      <p:sp>
        <p:nvSpPr>
          <p:cNvPr id="39942" name="TextBox 10"/>
          <p:cNvSpPr txBox="1">
            <a:spLocks noChangeArrowheads="1"/>
          </p:cNvSpPr>
          <p:nvPr/>
        </p:nvSpPr>
        <p:spPr bwMode="auto">
          <a:xfrm>
            <a:off x="180975" y="5251450"/>
            <a:ext cx="3432175" cy="217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1043" tIns="40522" rIns="81043" bIns="40522">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sz="900" b="0" i="0" u="none" strike="noStrike" kern="1200" cap="none" spc="0" normalizeH="0" baseline="0" noProof="0" smtClean="0">
                <a:ln>
                  <a:noFill/>
                </a:ln>
                <a:solidFill>
                  <a:srgbClr val="FFFFFF"/>
                </a:solidFill>
                <a:effectLst/>
                <a:uLnTx/>
                <a:uFillTx/>
                <a:latin typeface="Mistral" panose="03090702030407020403" pitchFamily="66" charset="0"/>
                <a:ea typeface="宋体" panose="02010600030101010101" pitchFamily="2" charset="-122"/>
                <a:cs typeface="+mn-cs"/>
              </a:rPr>
              <a:t>Make Presentation much more fun</a:t>
            </a:r>
            <a:endParaRPr kumimoji="0" lang="zh-CN" altLang="en-US" sz="900" b="0" i="0" u="none" strike="noStrike" kern="1200" cap="none" spc="0" normalizeH="0" baseline="0" noProof="0" smtClean="0">
              <a:ln>
                <a:noFill/>
              </a:ln>
              <a:solidFill>
                <a:srgbClr val="FFFFFF"/>
              </a:solidFill>
              <a:effectLst/>
              <a:uLnTx/>
              <a:uFillTx/>
              <a:latin typeface="Mistral" panose="03090702030407020403" pitchFamily="66" charset="0"/>
              <a:ea typeface="宋体" panose="02010600030101010101" pitchFamily="2" charset="-122"/>
              <a:cs typeface="+mn-cs"/>
            </a:endParaRPr>
          </a:p>
        </p:txBody>
      </p:sp>
      <p:pic>
        <p:nvPicPr>
          <p:cNvPr id="38919" name="Imagen 5" descr="C:\Users\Design\Documents\Edu\Product Launch\shadown.png"/>
          <p:cNvPicPr>
            <a:picLocks noChangeAspect="1"/>
          </p:cNvPicPr>
          <p:nvPr userDrawn="1"/>
        </p:nvPicPr>
        <p:blipFill>
          <a:blip r:embed="rId14"/>
          <a:stretch>
            <a:fillRect/>
          </a:stretch>
        </p:blipFill>
        <p:spPr>
          <a:xfrm>
            <a:off x="3354388" y="4897438"/>
            <a:ext cx="762000" cy="600075"/>
          </a:xfrm>
          <a:prstGeom prst="rect">
            <a:avLst/>
          </a:prstGeom>
          <a:noFill/>
          <a:ln w="9525">
            <a:noFill/>
          </a:ln>
        </p:spPr>
      </p:pic>
      <p:pic>
        <p:nvPicPr>
          <p:cNvPr id="38920" name="27 Imagen"/>
          <p:cNvPicPr>
            <a:picLocks noChangeAspect="1"/>
          </p:cNvPicPr>
          <p:nvPr userDrawn="1"/>
        </p:nvPicPr>
        <p:blipFill>
          <a:blip r:embed="rId15"/>
          <a:stretch>
            <a:fillRect/>
          </a:stretch>
        </p:blipFill>
        <p:spPr>
          <a:xfrm>
            <a:off x="4167188" y="5068888"/>
            <a:ext cx="363537" cy="252412"/>
          </a:xfrm>
          <a:prstGeom prst="rect">
            <a:avLst/>
          </a:prstGeom>
          <a:noFill/>
          <a:ln w="9525">
            <a:noFill/>
          </a:ln>
        </p:spPr>
      </p:pic>
      <p:pic>
        <p:nvPicPr>
          <p:cNvPr id="38921" name="28 Imagen"/>
          <p:cNvPicPr>
            <a:picLocks noChangeAspect="1"/>
          </p:cNvPicPr>
          <p:nvPr userDrawn="1"/>
        </p:nvPicPr>
        <p:blipFill>
          <a:blip r:embed="rId15"/>
          <a:stretch>
            <a:fillRect/>
          </a:stretch>
        </p:blipFill>
        <p:spPr>
          <a:xfrm>
            <a:off x="4741863" y="5068888"/>
            <a:ext cx="363537" cy="252412"/>
          </a:xfrm>
          <a:prstGeom prst="rect">
            <a:avLst/>
          </a:prstGeom>
          <a:noFill/>
          <a:ln w="9525">
            <a:noFill/>
          </a:ln>
        </p:spPr>
      </p:pic>
      <p:sp>
        <p:nvSpPr>
          <p:cNvPr id="39946" name="30 CuadroTexto"/>
          <p:cNvSpPr txBox="1">
            <a:spLocks noChangeArrowheads="1"/>
          </p:cNvSpPr>
          <p:nvPr/>
        </p:nvSpPr>
        <p:spPr bwMode="auto">
          <a:xfrm>
            <a:off x="4467225" y="5076825"/>
            <a:ext cx="288925"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1043" tIns="40522" rIns="81043" bIns="40522">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s-HN" altLang="en-US" sz="1100" b="1" i="1" u="none" strike="noStrike" kern="1200" cap="none" spc="0" normalizeH="0" baseline="0" noProof="0" smtClean="0">
                <a:ln>
                  <a:noFill/>
                </a:ln>
                <a:solidFill>
                  <a:srgbClr val="A6A6A6"/>
                </a:solidFill>
                <a:effectLst/>
                <a:uLnTx/>
                <a:uFillTx/>
                <a:latin typeface="方正兰亭黑_GBK" charset="-122"/>
                <a:ea typeface="宋体" panose="02010600030101010101" pitchFamily="2" charset="-122"/>
                <a:cs typeface="+mn-cs"/>
              </a:rPr>
              <a:t>of</a:t>
            </a:r>
          </a:p>
        </p:txBody>
      </p:sp>
      <p:sp>
        <p:nvSpPr>
          <p:cNvPr id="39947" name="31 CuadroTexto"/>
          <p:cNvSpPr txBox="1">
            <a:spLocks noChangeArrowheads="1"/>
          </p:cNvSpPr>
          <p:nvPr/>
        </p:nvSpPr>
        <p:spPr bwMode="auto">
          <a:xfrm>
            <a:off x="4787900" y="5076825"/>
            <a:ext cx="247650"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1043" tIns="40522" rIns="81043" bIns="40522">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s-HN" altLang="en-US" sz="1100" b="1" i="0" u="none" strike="noStrike" kern="1200" cap="none" spc="0" normalizeH="0" baseline="0" noProof="0" smtClean="0">
                <a:ln>
                  <a:noFill/>
                </a:ln>
                <a:solidFill>
                  <a:srgbClr val="7F7F7F"/>
                </a:solidFill>
                <a:effectLst/>
                <a:uLnTx/>
                <a:uFillTx/>
                <a:latin typeface="方正兰亭黑_GBK" charset="-122"/>
                <a:ea typeface="宋体" panose="02010600030101010101" pitchFamily="2" charset="-122"/>
                <a:cs typeface="+mn-cs"/>
              </a:rPr>
              <a:t>6</a:t>
            </a:r>
          </a:p>
        </p:txBody>
      </p:sp>
      <p:pic>
        <p:nvPicPr>
          <p:cNvPr id="38924" name="Imagen 5" descr="C:\Users\Design\Documents\Edu\Product Launch\shadown.png"/>
          <p:cNvPicPr>
            <a:picLocks noChangeAspect="1"/>
          </p:cNvPicPr>
          <p:nvPr userDrawn="1"/>
        </p:nvPicPr>
        <p:blipFill>
          <a:blip r:embed="rId16"/>
          <a:stretch>
            <a:fillRect/>
          </a:stretch>
        </p:blipFill>
        <p:spPr>
          <a:xfrm>
            <a:off x="5127625" y="4911725"/>
            <a:ext cx="763588" cy="601663"/>
          </a:xfrm>
          <a:prstGeom prst="rect">
            <a:avLst/>
          </a:prstGeom>
          <a:noFill/>
          <a:ln w="9525">
            <a:noFill/>
          </a:ln>
        </p:spPr>
      </p:pic>
      <p:pic>
        <p:nvPicPr>
          <p:cNvPr id="38925" name="Imagen 27">
            <a:hlinkClick r:id="" action="ppaction://hlinkshowjump?jump=nextslide"/>
          </p:cNvPr>
          <p:cNvPicPr>
            <a:picLocks noChangeAspect="1"/>
          </p:cNvPicPr>
          <p:nvPr userDrawn="1"/>
        </p:nvPicPr>
        <p:blipFill>
          <a:blip r:embed="rId17"/>
          <a:stretch>
            <a:fillRect/>
          </a:stretch>
        </p:blipFill>
        <p:spPr>
          <a:xfrm>
            <a:off x="5102225" y="5108575"/>
            <a:ext cx="212725" cy="176213"/>
          </a:xfrm>
          <a:prstGeom prst="rect">
            <a:avLst/>
          </a:prstGeom>
          <a:noFill/>
          <a:ln w="9525">
            <a:noFill/>
          </a:ln>
        </p:spPr>
      </p:pic>
      <p:pic>
        <p:nvPicPr>
          <p:cNvPr id="38926" name="Imagen 28">
            <a:hlinkClick r:id="" action="ppaction://hlinkshowjump?jump=previousslide"/>
          </p:cNvPr>
          <p:cNvPicPr>
            <a:picLocks noChangeAspect="1"/>
          </p:cNvPicPr>
          <p:nvPr userDrawn="1"/>
        </p:nvPicPr>
        <p:blipFill>
          <a:blip r:embed="rId18"/>
          <a:stretch>
            <a:fillRect/>
          </a:stretch>
        </p:blipFill>
        <p:spPr>
          <a:xfrm>
            <a:off x="3925888" y="5108575"/>
            <a:ext cx="212725" cy="176213"/>
          </a:xfrm>
          <a:prstGeom prst="rect">
            <a:avLst/>
          </a:prstGeom>
          <a:noFill/>
          <a:ln w="9525">
            <a:noFill/>
          </a:ln>
        </p:spPr>
      </p:pic>
      <p:pic>
        <p:nvPicPr>
          <p:cNvPr id="38927" name="Picture 3"/>
          <p:cNvPicPr>
            <a:picLocks noChangeAspect="1"/>
          </p:cNvPicPr>
          <p:nvPr userDrawn="1"/>
        </p:nvPicPr>
        <p:blipFill>
          <a:blip r:embed="rId19"/>
          <a:stretch>
            <a:fillRect/>
          </a:stretch>
        </p:blipFill>
        <p:spPr>
          <a:xfrm>
            <a:off x="7310438" y="4911725"/>
            <a:ext cx="303212" cy="300038"/>
          </a:xfrm>
          <a:prstGeom prst="rect">
            <a:avLst/>
          </a:prstGeom>
          <a:noFill/>
          <a:ln w="9525">
            <a:noFill/>
          </a:ln>
        </p:spPr>
      </p:pic>
      <p:sp>
        <p:nvSpPr>
          <p:cNvPr id="39952" name="TextBox 20"/>
          <p:cNvSpPr txBox="1">
            <a:spLocks noChangeArrowheads="1"/>
          </p:cNvSpPr>
          <p:nvPr/>
        </p:nvSpPr>
        <p:spPr bwMode="auto">
          <a:xfrm>
            <a:off x="7643813" y="4970463"/>
            <a:ext cx="1044575" cy="233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1043" tIns="40522" rIns="81043" bIns="40522">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000" b="0" i="0" u="none" strike="noStrike" kern="1200" cap="none" spc="0" normalizeH="0" baseline="0" noProof="0" smtClean="0">
                <a:ln>
                  <a:noFill/>
                </a:ln>
                <a:solidFill>
                  <a:srgbClr val="FF6699"/>
                </a:solidFill>
                <a:effectLst/>
                <a:uLnTx/>
                <a:uFillTx/>
                <a:latin typeface="Arial" panose="020B0604020202020204" pitchFamily="34" charset="0"/>
                <a:ea typeface="Arial Unicode MS" panose="020B0604020202020204" pitchFamily="34" charset="-122"/>
                <a:cs typeface="Arial Unicode MS" panose="020B0604020202020204" pitchFamily="34" charset="-122"/>
              </a:rPr>
              <a:t>群：</a:t>
            </a:r>
            <a:r>
              <a:rPr kumimoji="0" lang="en-US" sz="1000" b="0" i="0" u="none" strike="noStrike" kern="1200" cap="none" spc="0" normalizeH="0" baseline="0" noProof="0" smtClean="0">
                <a:ln>
                  <a:noFill/>
                </a:ln>
                <a:solidFill>
                  <a:srgbClr val="FF6699"/>
                </a:solidFill>
                <a:effectLst/>
                <a:uLnTx/>
                <a:uFillTx/>
                <a:latin typeface="Arial" panose="020B0604020202020204" pitchFamily="34" charset="0"/>
                <a:ea typeface="Arial Unicode MS" panose="020B0604020202020204" pitchFamily="34" charset="-122"/>
                <a:cs typeface="Arial Unicode MS" panose="020B0604020202020204" pitchFamily="34" charset="-122"/>
              </a:rPr>
              <a:t>180956885</a:t>
            </a:r>
          </a:p>
        </p:txBody>
      </p:sp>
      <p:pic>
        <p:nvPicPr>
          <p:cNvPr id="38929" name="Picture 4"/>
          <p:cNvPicPr>
            <a:picLocks noChangeAspect="1"/>
          </p:cNvPicPr>
          <p:nvPr userDrawn="1"/>
        </p:nvPicPr>
        <p:blipFill>
          <a:blip r:embed="rId20"/>
          <a:stretch>
            <a:fillRect/>
          </a:stretch>
        </p:blipFill>
        <p:spPr>
          <a:xfrm>
            <a:off x="7321550" y="5205413"/>
            <a:ext cx="280988" cy="265112"/>
          </a:xfrm>
          <a:prstGeom prst="rect">
            <a:avLst/>
          </a:prstGeom>
          <a:noFill/>
          <a:ln w="9525">
            <a:noFill/>
          </a:ln>
        </p:spPr>
      </p:pic>
      <p:sp>
        <p:nvSpPr>
          <p:cNvPr id="39954" name="TextBox 22"/>
          <p:cNvSpPr txBox="1">
            <a:spLocks noChangeArrowheads="1"/>
          </p:cNvSpPr>
          <p:nvPr/>
        </p:nvSpPr>
        <p:spPr bwMode="auto">
          <a:xfrm>
            <a:off x="7643813" y="5240338"/>
            <a:ext cx="776288" cy="233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1043" tIns="40522" rIns="81043" bIns="40522">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sz="1000" b="0" i="0" u="none" strike="noStrike" kern="1200" cap="none" spc="0" normalizeH="0" baseline="0" noProof="0" smtClean="0">
                <a:ln>
                  <a:noFill/>
                </a:ln>
                <a:solidFill>
                  <a:srgbClr val="FF6699"/>
                </a:solidFill>
                <a:effectLst/>
                <a:uLnTx/>
                <a:uFillTx/>
                <a:latin typeface="微软雅黑" panose="020B0503020204020204" pitchFamily="34" charset="-122"/>
                <a:ea typeface="微软雅黑" panose="020B0503020204020204" pitchFamily="34" charset="-122"/>
                <a:cs typeface="+mn-cs"/>
              </a:rPr>
              <a:t>@PPT</a:t>
            </a:r>
            <a:r>
              <a:rPr kumimoji="0" lang="zh-CN" altLang="en-US" sz="1000" b="0" i="0" u="none" strike="noStrike" kern="1200" cap="none" spc="0" normalizeH="0" baseline="0" noProof="0" smtClean="0">
                <a:ln>
                  <a:noFill/>
                </a:ln>
                <a:solidFill>
                  <a:srgbClr val="FF6699"/>
                </a:solidFill>
                <a:effectLst/>
                <a:uLnTx/>
                <a:uFillTx/>
                <a:latin typeface="微软雅黑" panose="020B0503020204020204" pitchFamily="34" charset="-122"/>
                <a:ea typeface="微软雅黑" panose="020B0503020204020204" pitchFamily="34" charset="-122"/>
                <a:cs typeface="+mn-cs"/>
              </a:rPr>
              <a:t>精选</a:t>
            </a:r>
          </a:p>
        </p:txBody>
      </p:sp>
      <p:sp>
        <p:nvSpPr>
          <p:cNvPr id="38931" name="标题占位符 1"/>
          <p:cNvSpPr>
            <a:spLocks noGrp="1"/>
          </p:cNvSpPr>
          <p:nvPr>
            <p:ph type="title"/>
          </p:nvPr>
        </p:nvSpPr>
        <p:spPr>
          <a:xfrm>
            <a:off x="457200" y="228600"/>
            <a:ext cx="8229600" cy="952500"/>
          </a:xfrm>
          <a:prstGeom prst="rect">
            <a:avLst/>
          </a:prstGeom>
          <a:noFill/>
          <a:ln w="9525">
            <a:noFill/>
          </a:ln>
        </p:spPr>
        <p:txBody>
          <a:bodyPr lIns="81043" tIns="40522" rIns="81043" bIns="40522" anchor="ctr"/>
          <a:lstStyle/>
          <a:p>
            <a:pPr lvl="0"/>
            <a:r>
              <a:rPr lang="zh-CN" altLang="en-US" dirty="0"/>
              <a:t>单击此处编辑母版标题样式</a:t>
            </a:r>
          </a:p>
        </p:txBody>
      </p:sp>
      <p:sp>
        <p:nvSpPr>
          <p:cNvPr id="38932" name="文本占位符 2"/>
          <p:cNvSpPr>
            <a:spLocks noGrp="1"/>
          </p:cNvSpPr>
          <p:nvPr>
            <p:ph type="body" idx="1"/>
          </p:nvPr>
        </p:nvSpPr>
        <p:spPr>
          <a:xfrm>
            <a:off x="457200" y="1333500"/>
            <a:ext cx="8229600" cy="3771900"/>
          </a:xfrm>
          <a:prstGeom prst="rect">
            <a:avLst/>
          </a:prstGeom>
          <a:noFill/>
          <a:ln w="9525">
            <a:noFill/>
          </a:ln>
        </p:spPr>
        <p:txBody>
          <a:bodyPr lIns="81043" tIns="40522" rIns="81043" bIns="40522"/>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39957" name="日期占位符 3"/>
          <p:cNvSpPr>
            <a:spLocks noGrp="1" noChangeArrowheads="1"/>
          </p:cNvSpPr>
          <p:nvPr>
            <p:ph type="dt" sz="half" idx="2"/>
          </p:nvPr>
        </p:nvSpPr>
        <p:spPr bwMode="auto">
          <a:xfrm>
            <a:off x="457200" y="5297488"/>
            <a:ext cx="2133600" cy="303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1043" tIns="40522" rIns="81043" bIns="40522" numCol="1" anchor="ctr" anchorCtr="0" compatLnSpc="1"/>
          <a:lstStyle>
            <a:lvl1pPr eaLnBrk="0" hangingPunct="0">
              <a:defRPr sz="1100" smtClean="0">
                <a:solidFill>
                  <a:srgbClr val="898989"/>
                </a:solidFill>
                <a:latin typeface="Verdana" panose="020B0604030504040204" pitchFamily="34" charset="0"/>
              </a:defRPr>
            </a:lvl1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100" b="0" i="0" u="none" strike="noStrike" kern="1200" cap="none" spc="0" normalizeH="0" baseline="0" noProof="0">
              <a:ln>
                <a:noFill/>
              </a:ln>
              <a:solidFill>
                <a:srgbClr val="898989"/>
              </a:solidFill>
              <a:effectLst/>
              <a:uLnTx/>
              <a:uFillTx/>
              <a:latin typeface="Verdana" panose="020B0604030504040204" pitchFamily="34" charset="0"/>
              <a:ea typeface="宋体" panose="02010600030101010101" pitchFamily="2" charset="-122"/>
              <a:cs typeface="+mn-cs"/>
            </a:endParaRPr>
          </a:p>
        </p:txBody>
      </p:sp>
      <p:sp>
        <p:nvSpPr>
          <p:cNvPr id="39958" name="页脚占位符 4"/>
          <p:cNvSpPr>
            <a:spLocks noGrp="1" noChangeArrowheads="1"/>
          </p:cNvSpPr>
          <p:nvPr>
            <p:ph type="ftr" sz="quarter" idx="3"/>
          </p:nvPr>
        </p:nvSpPr>
        <p:spPr bwMode="auto">
          <a:xfrm>
            <a:off x="3124200" y="5297488"/>
            <a:ext cx="2895600" cy="303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1043" tIns="40522" rIns="81043" bIns="40522" numCol="1" anchor="ctr" anchorCtr="0" compatLnSpc="1"/>
          <a:lstStyle>
            <a:lvl1pPr algn="ctr" eaLnBrk="0" hangingPunct="0">
              <a:defRPr sz="1100" smtClean="0">
                <a:solidFill>
                  <a:srgbClr val="898989"/>
                </a:solidFill>
                <a:latin typeface="Verdana" panose="020B0604030504040204" pitchFamily="34" charset="0"/>
              </a:defRPr>
            </a:lvl1pPr>
          </a:lstStyle>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100" b="0" i="0" u="none" strike="noStrike" kern="1200" cap="none" spc="0" normalizeH="0" baseline="0" noProof="0">
              <a:ln>
                <a:noFill/>
              </a:ln>
              <a:solidFill>
                <a:srgbClr val="898989"/>
              </a:solidFill>
              <a:effectLst/>
              <a:uLnTx/>
              <a:uFillTx/>
              <a:latin typeface="Verdana" panose="020B0604030504040204" pitchFamily="34" charset="0"/>
              <a:ea typeface="宋体" panose="02010600030101010101" pitchFamily="2" charset="-122"/>
              <a:cs typeface="+mn-cs"/>
            </a:endParaRPr>
          </a:p>
        </p:txBody>
      </p:sp>
      <p:sp>
        <p:nvSpPr>
          <p:cNvPr id="39959" name="灯片编号占位符 5"/>
          <p:cNvSpPr>
            <a:spLocks noGrp="1" noChangeArrowheads="1"/>
          </p:cNvSpPr>
          <p:nvPr>
            <p:ph type="sldNum" sz="quarter" idx="4"/>
          </p:nvPr>
        </p:nvSpPr>
        <p:spPr bwMode="auto">
          <a:xfrm>
            <a:off x="6553200" y="5297488"/>
            <a:ext cx="2133600" cy="303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1043" tIns="40522" rIns="81043" bIns="40522" numCol="1" anchor="ctr" anchorCtr="0" compatLnSpc="1"/>
          <a:lstStyle>
            <a:lvl1pPr algn="r" eaLnBrk="0" hangingPunct="0">
              <a:defRPr sz="1100">
                <a:solidFill>
                  <a:srgbClr val="898989"/>
                </a:solidFill>
                <a:latin typeface="Verdana" panose="020B0604030504040204" pitchFamily="34" charset="0"/>
              </a:defRPr>
            </a:lvl1pPr>
          </a:lstStyle>
          <a:p>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defRPr/>
            </a:pPr>
            <a:fld id="{11B449F5-BC6A-4A8A-9270-18F9301432FE}" type="slidenum">
              <a:rPr kumimoji="0" lang="zh-CN" altLang="en-US" sz="1100" b="0" i="0" u="none" strike="noStrike" kern="1200" cap="none" spc="0" normalizeH="0" baseline="0" noProof="0" smtClean="0">
                <a:ln>
                  <a:noFill/>
                </a:ln>
                <a:solidFill>
                  <a:srgbClr val="898989"/>
                </a:solidFill>
                <a:effectLst/>
                <a:uLnTx/>
                <a:uFillTx/>
                <a:latin typeface="Verdana" panose="020B0604030504040204" pitchFamily="34" charset="0"/>
                <a:ea typeface="宋体" panose="02010600030101010101" pitchFamily="2" charset="-122"/>
                <a:cs typeface="+mn-cs"/>
              </a:rPr>
              <a:t>‹#›</a:t>
            </a:fld>
            <a:endParaRPr kumimoji="0" lang="zh-CN" altLang="en-US" sz="1100" b="0" i="0" u="none" strike="noStrike" kern="1200" cap="none" spc="0" normalizeH="0" baseline="0" noProof="0" smtClean="0">
              <a:ln>
                <a:noFill/>
              </a:ln>
              <a:solidFill>
                <a:srgbClr val="898989"/>
              </a:solidFill>
              <a:effectLst/>
              <a:uLnTx/>
              <a:uFillTx/>
              <a:latin typeface="Verdana" panose="020B060403050404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4081" r:id="rId1"/>
    <p:sldLayoutId id="2147484082" r:id="rId2"/>
    <p:sldLayoutId id="2147484083" r:id="rId3"/>
    <p:sldLayoutId id="2147484084" r:id="rId4"/>
    <p:sldLayoutId id="2147484085" r:id="rId5"/>
    <p:sldLayoutId id="2147484086" r:id="rId6"/>
    <p:sldLayoutId id="2147484087" r:id="rId7"/>
    <p:sldLayoutId id="2147484088" r:id="rId8"/>
    <p:sldLayoutId id="2147484089" r:id="rId9"/>
    <p:sldLayoutId id="2147484090" r:id="rId10"/>
    <p:sldLayoutId id="2147484091" r:id="rId11"/>
  </p:sldLayoutIdLst>
  <p:hf sldNum="0" hdr="0" ftr="0" dt="0"/>
  <p:txStyles>
    <p:titleStyle>
      <a:lvl1pPr algn="ctr" rtl="0" eaLnBrk="0" fontAlgn="base" hangingPunct="0">
        <a:spcBef>
          <a:spcPct val="0"/>
        </a:spcBef>
        <a:spcAft>
          <a:spcPct val="0"/>
        </a:spcAft>
        <a:defRPr sz="3900">
          <a:solidFill>
            <a:schemeClr val="tx1"/>
          </a:solidFill>
          <a:latin typeface="+mj-lt"/>
          <a:ea typeface="+mj-ea"/>
          <a:cs typeface="+mj-cs"/>
        </a:defRPr>
      </a:lvl1pPr>
      <a:lvl2pPr algn="ctr" rtl="0" eaLnBrk="0" fontAlgn="base" hangingPunct="0">
        <a:spcBef>
          <a:spcPct val="0"/>
        </a:spcBef>
        <a:spcAft>
          <a:spcPct val="0"/>
        </a:spcAft>
        <a:defRPr sz="3900">
          <a:solidFill>
            <a:schemeClr val="tx1"/>
          </a:solidFill>
          <a:latin typeface="方正兰亭黑_GBK" charset="-122"/>
          <a:ea typeface="宋体" panose="02010600030101010101" pitchFamily="2" charset="-122"/>
        </a:defRPr>
      </a:lvl2pPr>
      <a:lvl3pPr algn="ctr" rtl="0" eaLnBrk="0" fontAlgn="base" hangingPunct="0">
        <a:spcBef>
          <a:spcPct val="0"/>
        </a:spcBef>
        <a:spcAft>
          <a:spcPct val="0"/>
        </a:spcAft>
        <a:defRPr sz="3900">
          <a:solidFill>
            <a:schemeClr val="tx1"/>
          </a:solidFill>
          <a:latin typeface="方正兰亭黑_GBK" charset="-122"/>
          <a:ea typeface="宋体" panose="02010600030101010101" pitchFamily="2" charset="-122"/>
        </a:defRPr>
      </a:lvl3pPr>
      <a:lvl4pPr algn="ctr" rtl="0" eaLnBrk="0" fontAlgn="base" hangingPunct="0">
        <a:spcBef>
          <a:spcPct val="0"/>
        </a:spcBef>
        <a:spcAft>
          <a:spcPct val="0"/>
        </a:spcAft>
        <a:defRPr sz="3900">
          <a:solidFill>
            <a:schemeClr val="tx1"/>
          </a:solidFill>
          <a:latin typeface="方正兰亭黑_GBK" charset="-122"/>
          <a:ea typeface="宋体" panose="02010600030101010101" pitchFamily="2" charset="-122"/>
        </a:defRPr>
      </a:lvl4pPr>
      <a:lvl5pPr algn="ctr" rtl="0" eaLnBrk="0" fontAlgn="base" hangingPunct="0">
        <a:spcBef>
          <a:spcPct val="0"/>
        </a:spcBef>
        <a:spcAft>
          <a:spcPct val="0"/>
        </a:spcAft>
        <a:defRPr sz="3900">
          <a:solidFill>
            <a:schemeClr val="tx1"/>
          </a:solidFill>
          <a:latin typeface="方正兰亭黑_GBK" charset="-122"/>
          <a:ea typeface="宋体" panose="02010600030101010101" pitchFamily="2" charset="-122"/>
        </a:defRPr>
      </a:lvl5pPr>
      <a:lvl6pPr marL="457200" algn="ctr" rtl="0" eaLnBrk="0" fontAlgn="base" hangingPunct="0">
        <a:spcBef>
          <a:spcPct val="0"/>
        </a:spcBef>
        <a:spcAft>
          <a:spcPct val="0"/>
        </a:spcAft>
        <a:defRPr sz="3900">
          <a:solidFill>
            <a:schemeClr val="tx1"/>
          </a:solidFill>
          <a:latin typeface="方正兰亭黑_GBK" charset="-122"/>
          <a:ea typeface="宋体" panose="02010600030101010101" pitchFamily="2" charset="-122"/>
        </a:defRPr>
      </a:lvl6pPr>
      <a:lvl7pPr marL="914400" algn="ctr" rtl="0" eaLnBrk="0" fontAlgn="base" hangingPunct="0">
        <a:spcBef>
          <a:spcPct val="0"/>
        </a:spcBef>
        <a:spcAft>
          <a:spcPct val="0"/>
        </a:spcAft>
        <a:defRPr sz="3900">
          <a:solidFill>
            <a:schemeClr val="tx1"/>
          </a:solidFill>
          <a:latin typeface="方正兰亭黑_GBK" charset="-122"/>
          <a:ea typeface="宋体" panose="02010600030101010101" pitchFamily="2" charset="-122"/>
        </a:defRPr>
      </a:lvl7pPr>
      <a:lvl8pPr marL="1371600" algn="ctr" rtl="0" eaLnBrk="0" fontAlgn="base" hangingPunct="0">
        <a:spcBef>
          <a:spcPct val="0"/>
        </a:spcBef>
        <a:spcAft>
          <a:spcPct val="0"/>
        </a:spcAft>
        <a:defRPr sz="3900">
          <a:solidFill>
            <a:schemeClr val="tx1"/>
          </a:solidFill>
          <a:latin typeface="方正兰亭黑_GBK" charset="-122"/>
          <a:ea typeface="宋体" panose="02010600030101010101" pitchFamily="2" charset="-122"/>
        </a:defRPr>
      </a:lvl8pPr>
      <a:lvl9pPr marL="1828800" algn="ctr" rtl="0" eaLnBrk="0" fontAlgn="base" hangingPunct="0">
        <a:spcBef>
          <a:spcPct val="0"/>
        </a:spcBef>
        <a:spcAft>
          <a:spcPct val="0"/>
        </a:spcAft>
        <a:defRPr sz="3900">
          <a:solidFill>
            <a:schemeClr val="tx1"/>
          </a:solidFill>
          <a:latin typeface="方正兰亭黑_GBK" charset="-122"/>
          <a:ea typeface="宋体" panose="02010600030101010101" pitchFamily="2" charset="-122"/>
        </a:defRPr>
      </a:lvl9pPr>
    </p:titleStyle>
    <p:bodyStyle>
      <a:lvl1pPr marL="303530" indent="-30353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cs typeface="+mn-cs"/>
        </a:defRPr>
      </a:lvl1pPr>
      <a:lvl2pPr marL="657225" indent="-252730" algn="l" rtl="0" eaLnBrk="0" fontAlgn="base" hangingPunct="0">
        <a:spcBef>
          <a:spcPct val="20000"/>
        </a:spcBef>
        <a:spcAft>
          <a:spcPct val="0"/>
        </a:spcAft>
        <a:buFont typeface="Arial" panose="020B0604020202020204" pitchFamily="34" charset="0"/>
        <a:buChar char="–"/>
        <a:defRPr sz="2500">
          <a:solidFill>
            <a:schemeClr val="tx1"/>
          </a:solidFill>
          <a:latin typeface="+mn-lt"/>
          <a:ea typeface="+mn-ea"/>
        </a:defRPr>
      </a:lvl2pPr>
      <a:lvl3pPr marL="1012825" indent="-201930" algn="l" rtl="0" eaLnBrk="0" fontAlgn="base" hangingPunct="0">
        <a:spcBef>
          <a:spcPct val="20000"/>
        </a:spcBef>
        <a:spcAft>
          <a:spcPct val="0"/>
        </a:spcAft>
        <a:buFont typeface="Arial" panose="020B0604020202020204" pitchFamily="34" charset="0"/>
        <a:buChar char="•"/>
        <a:defRPr sz="2100">
          <a:solidFill>
            <a:schemeClr val="tx1"/>
          </a:solidFill>
          <a:latin typeface="+mn-lt"/>
          <a:ea typeface="+mn-ea"/>
        </a:defRPr>
      </a:lvl3pPr>
      <a:lvl4pPr marL="1417955" indent="-201930" algn="l" rtl="0" eaLnBrk="0" fontAlgn="base" hangingPunct="0">
        <a:spcBef>
          <a:spcPct val="20000"/>
        </a:spcBef>
        <a:spcAft>
          <a:spcPct val="0"/>
        </a:spcAft>
        <a:buFont typeface="Arial" panose="020B0604020202020204" pitchFamily="34" charset="0"/>
        <a:buChar char="–"/>
        <a:defRPr>
          <a:solidFill>
            <a:schemeClr val="tx1"/>
          </a:solidFill>
          <a:latin typeface="+mn-lt"/>
          <a:ea typeface="+mn-ea"/>
        </a:defRPr>
      </a:lvl4pPr>
      <a:lvl5pPr marL="1822450" indent="-201930" algn="l" rtl="0" eaLnBrk="0" fontAlgn="base" hangingPunct="0">
        <a:spcBef>
          <a:spcPct val="20000"/>
        </a:spcBef>
        <a:spcAft>
          <a:spcPct val="0"/>
        </a:spcAft>
        <a:buFont typeface="Arial" panose="020B0604020202020204" pitchFamily="34" charset="0"/>
        <a:buChar char="»"/>
        <a:defRPr>
          <a:solidFill>
            <a:schemeClr val="tx1"/>
          </a:solidFill>
          <a:latin typeface="+mn-lt"/>
          <a:ea typeface="+mn-ea"/>
        </a:defRPr>
      </a:lvl5pPr>
      <a:lvl6pPr marL="2279650" indent="-201930" algn="l" rtl="0" eaLnBrk="0" fontAlgn="base" hangingPunct="0">
        <a:spcBef>
          <a:spcPct val="20000"/>
        </a:spcBef>
        <a:spcAft>
          <a:spcPct val="0"/>
        </a:spcAft>
        <a:buFont typeface="Arial" panose="020B0604020202020204" pitchFamily="34" charset="0"/>
        <a:buChar char="»"/>
        <a:defRPr>
          <a:solidFill>
            <a:schemeClr val="tx1"/>
          </a:solidFill>
          <a:latin typeface="+mn-lt"/>
          <a:ea typeface="+mn-ea"/>
        </a:defRPr>
      </a:lvl6pPr>
      <a:lvl7pPr marL="2736850" indent="-201930" algn="l" rtl="0" eaLnBrk="0" fontAlgn="base" hangingPunct="0">
        <a:spcBef>
          <a:spcPct val="20000"/>
        </a:spcBef>
        <a:spcAft>
          <a:spcPct val="0"/>
        </a:spcAft>
        <a:buFont typeface="Arial" panose="020B0604020202020204" pitchFamily="34" charset="0"/>
        <a:buChar char="»"/>
        <a:defRPr>
          <a:solidFill>
            <a:schemeClr val="tx1"/>
          </a:solidFill>
          <a:latin typeface="+mn-lt"/>
          <a:ea typeface="+mn-ea"/>
        </a:defRPr>
      </a:lvl7pPr>
      <a:lvl8pPr marL="3194050" indent="-201930" algn="l" rtl="0" eaLnBrk="0" fontAlgn="base" hangingPunct="0">
        <a:spcBef>
          <a:spcPct val="20000"/>
        </a:spcBef>
        <a:spcAft>
          <a:spcPct val="0"/>
        </a:spcAft>
        <a:buFont typeface="Arial" panose="020B0604020202020204" pitchFamily="34" charset="0"/>
        <a:buChar char="»"/>
        <a:defRPr>
          <a:solidFill>
            <a:schemeClr val="tx1"/>
          </a:solidFill>
          <a:latin typeface="+mn-lt"/>
          <a:ea typeface="+mn-ea"/>
        </a:defRPr>
      </a:lvl8pPr>
      <a:lvl9pPr marL="3651250" indent="-201930" algn="l" rtl="0" eaLnBrk="0" fontAlgn="base" hangingPunct="0">
        <a:spcBef>
          <a:spcPct val="20000"/>
        </a:spcBef>
        <a:spcAft>
          <a:spcPct val="0"/>
        </a:spcAft>
        <a:buFont typeface="Arial" panose="020B0604020202020204"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8.xml><?xml version="1.0" encoding="utf-8"?>
<p:sldMaster xmlns:a="http://schemas.openxmlformats.org/drawingml/2006/main" xmlns:r="http://schemas.openxmlformats.org/officeDocument/2006/relationships" xmlns:p="http://schemas.openxmlformats.org/presentationml/2006/main">
  <p:cSld>
    <p:bg>
      <p:bgPr>
        <a:solidFill>
          <a:srgbClr val="F9F8F5"/>
        </a:solidFill>
        <a:effectLst/>
      </p:bgPr>
    </p:bg>
    <p:spTree>
      <p:nvGrpSpPr>
        <p:cNvPr id="1" name=""/>
        <p:cNvGrpSpPr/>
        <p:nvPr/>
      </p:nvGrpSpPr>
      <p:grpSpPr>
        <a:xfrm>
          <a:off x="0" y="0"/>
          <a:ext cx="0" cy="0"/>
          <a:chOff x="0" y="0"/>
          <a:chExt cx="0" cy="0"/>
        </a:xfrm>
      </p:grpSpPr>
      <p:sp>
        <p:nvSpPr>
          <p:cNvPr id="40962" name="矩形 6"/>
          <p:cNvSpPr>
            <a:spLocks noChangeArrowheads="1"/>
          </p:cNvSpPr>
          <p:nvPr/>
        </p:nvSpPr>
        <p:spPr bwMode="auto">
          <a:xfrm>
            <a:off x="0" y="4838700"/>
            <a:ext cx="9144000" cy="719138"/>
          </a:xfrm>
          <a:prstGeom prst="rect">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81043" tIns="40522" rIns="81043" bIns="40522"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600" b="0" i="0" u="none" strike="noStrike" kern="1200" cap="none" spc="0" normalizeH="0" baseline="0" noProof="0" smtClean="0">
              <a:ln>
                <a:noFill/>
              </a:ln>
              <a:solidFill>
                <a:srgbClr val="FFFFFF"/>
              </a:solidFill>
              <a:effectLst/>
              <a:uLnTx/>
              <a:uFillTx/>
              <a:latin typeface="方正兰亭黑_GBK" charset="-122"/>
              <a:ea typeface="宋体" panose="02010600030101010101" pitchFamily="2" charset="-122"/>
              <a:cs typeface="+mn-cs"/>
            </a:endParaRPr>
          </a:p>
        </p:txBody>
      </p:sp>
      <p:sp>
        <p:nvSpPr>
          <p:cNvPr id="40963" name="矩形 7"/>
          <p:cNvSpPr>
            <a:spLocks noChangeArrowheads="1"/>
          </p:cNvSpPr>
          <p:nvPr/>
        </p:nvSpPr>
        <p:spPr bwMode="auto">
          <a:xfrm>
            <a:off x="0" y="5557838"/>
            <a:ext cx="9144000" cy="157163"/>
          </a:xfrm>
          <a:prstGeom prst="rect">
            <a:avLst/>
          </a:prstGeom>
          <a:solidFill>
            <a:srgbClr val="FF669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81043" tIns="40522" rIns="81043" bIns="40522"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600" b="0" i="0" u="none" strike="noStrike" kern="1200" cap="none" spc="0" normalizeH="0" baseline="0" noProof="0" smtClean="0">
              <a:ln>
                <a:noFill/>
              </a:ln>
              <a:solidFill>
                <a:srgbClr val="FFFFFF"/>
              </a:solidFill>
              <a:effectLst/>
              <a:uLnTx/>
              <a:uFillTx/>
              <a:latin typeface="方正兰亭黑_GBK" charset="-122"/>
              <a:ea typeface="宋体" panose="02010600030101010101" pitchFamily="2" charset="-122"/>
              <a:cs typeface="+mn-cs"/>
            </a:endParaRPr>
          </a:p>
        </p:txBody>
      </p:sp>
      <p:pic>
        <p:nvPicPr>
          <p:cNvPr id="39940" name="Imagen 5" descr="C:\Users\Design\Documents\Edu\Product Launch\shadown.png"/>
          <p:cNvPicPr>
            <a:picLocks noChangeAspect="1"/>
          </p:cNvPicPr>
          <p:nvPr userDrawn="1"/>
        </p:nvPicPr>
        <p:blipFill>
          <a:blip r:embed="rId13"/>
          <a:stretch>
            <a:fillRect/>
          </a:stretch>
        </p:blipFill>
        <p:spPr>
          <a:xfrm>
            <a:off x="1752600" y="4835525"/>
            <a:ext cx="922338" cy="725488"/>
          </a:xfrm>
          <a:prstGeom prst="rect">
            <a:avLst/>
          </a:prstGeom>
          <a:noFill/>
          <a:ln w="9525">
            <a:noFill/>
          </a:ln>
        </p:spPr>
      </p:pic>
      <p:sp>
        <p:nvSpPr>
          <p:cNvPr id="40965" name="TextBox 9"/>
          <p:cNvSpPr txBox="1">
            <a:spLocks noChangeArrowheads="1"/>
          </p:cNvSpPr>
          <p:nvPr/>
        </p:nvSpPr>
        <p:spPr bwMode="auto">
          <a:xfrm>
            <a:off x="174625" y="4794250"/>
            <a:ext cx="3657600" cy="56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1043" tIns="40522" rIns="81043" bIns="40522">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sz="3200" b="0" i="0" u="none" strike="noStrike" kern="1200" cap="none" spc="0" normalizeH="0" baseline="0" noProof="0" smtClean="0">
                <a:ln>
                  <a:noFill/>
                </a:ln>
                <a:solidFill>
                  <a:srgbClr val="FF6699"/>
                </a:solidFill>
                <a:effectLst/>
                <a:uLnTx/>
                <a:uFillTx/>
                <a:latin typeface="Haettenschweiler" panose="020B0706040902060204" pitchFamily="34" charset="0"/>
                <a:ea typeface="宋体" panose="02010600030101010101" pitchFamily="2" charset="-122"/>
                <a:cs typeface="+mn-cs"/>
              </a:rPr>
              <a:t>80</a:t>
            </a:r>
            <a:r>
              <a:rPr kumimoji="0" lang="en-US" sz="3200" b="0" i="0" u="none" strike="noStrike" kern="1200" cap="none" spc="0" normalizeH="0" baseline="0" noProof="0" smtClean="0">
                <a:ln>
                  <a:noFill/>
                </a:ln>
                <a:solidFill>
                  <a:srgbClr val="000000"/>
                </a:solidFill>
                <a:effectLst/>
                <a:uLnTx/>
                <a:uFillTx/>
                <a:latin typeface="Haettenschweiler" panose="020B0706040902060204" pitchFamily="34" charset="0"/>
                <a:ea typeface="宋体" panose="02010600030101010101" pitchFamily="2" charset="-122"/>
                <a:cs typeface="+mn-cs"/>
              </a:rPr>
              <a:t> </a:t>
            </a:r>
            <a:r>
              <a:rPr kumimoji="0" lang="en-US" sz="3200" b="0" i="0" u="none" strike="noStrike" kern="1200" cap="none" spc="0" normalizeH="0" baseline="0" noProof="0" smtClean="0">
                <a:ln>
                  <a:noFill/>
                </a:ln>
                <a:solidFill>
                  <a:srgbClr val="FFFFFF"/>
                </a:solidFill>
                <a:effectLst/>
                <a:uLnTx/>
                <a:uFillTx/>
                <a:latin typeface="Haettenschweiler" panose="020B0706040902060204" pitchFamily="34" charset="0"/>
                <a:ea typeface="宋体" panose="02010600030101010101" pitchFamily="2" charset="-122"/>
                <a:cs typeface="+mn-cs"/>
              </a:rPr>
              <a:t>PPT.COM</a:t>
            </a:r>
            <a:endParaRPr kumimoji="0" lang="zh-CN" altLang="en-US" sz="3200" b="0" i="0" u="none" strike="noStrike" kern="1200" cap="none" spc="0" normalizeH="0" baseline="0" noProof="0" smtClean="0">
              <a:ln>
                <a:noFill/>
              </a:ln>
              <a:solidFill>
                <a:srgbClr val="FFFFFF"/>
              </a:solidFill>
              <a:effectLst/>
              <a:uLnTx/>
              <a:uFillTx/>
              <a:latin typeface="Haettenschweiler" panose="020B0706040902060204" pitchFamily="34" charset="0"/>
              <a:ea typeface="宋体" panose="02010600030101010101" pitchFamily="2" charset="-122"/>
              <a:cs typeface="+mn-cs"/>
            </a:endParaRPr>
          </a:p>
        </p:txBody>
      </p:sp>
      <p:sp>
        <p:nvSpPr>
          <p:cNvPr id="40966" name="TextBox 10"/>
          <p:cNvSpPr txBox="1">
            <a:spLocks noChangeArrowheads="1"/>
          </p:cNvSpPr>
          <p:nvPr/>
        </p:nvSpPr>
        <p:spPr bwMode="auto">
          <a:xfrm>
            <a:off x="180975" y="5251450"/>
            <a:ext cx="3432175" cy="217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1043" tIns="40522" rIns="81043" bIns="40522">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sz="900" b="0" i="0" u="none" strike="noStrike" kern="1200" cap="none" spc="0" normalizeH="0" baseline="0" noProof="0" smtClean="0">
                <a:ln>
                  <a:noFill/>
                </a:ln>
                <a:solidFill>
                  <a:srgbClr val="FFFFFF"/>
                </a:solidFill>
                <a:effectLst/>
                <a:uLnTx/>
                <a:uFillTx/>
                <a:latin typeface="Mistral" panose="03090702030407020403" pitchFamily="66" charset="0"/>
                <a:ea typeface="宋体" panose="02010600030101010101" pitchFamily="2" charset="-122"/>
                <a:cs typeface="+mn-cs"/>
              </a:rPr>
              <a:t>Make Presentation much more fun</a:t>
            </a:r>
            <a:endParaRPr kumimoji="0" lang="zh-CN" altLang="en-US" sz="900" b="0" i="0" u="none" strike="noStrike" kern="1200" cap="none" spc="0" normalizeH="0" baseline="0" noProof="0" smtClean="0">
              <a:ln>
                <a:noFill/>
              </a:ln>
              <a:solidFill>
                <a:srgbClr val="FFFFFF"/>
              </a:solidFill>
              <a:effectLst/>
              <a:uLnTx/>
              <a:uFillTx/>
              <a:latin typeface="Mistral" panose="03090702030407020403" pitchFamily="66" charset="0"/>
              <a:ea typeface="宋体" panose="02010600030101010101" pitchFamily="2" charset="-122"/>
              <a:cs typeface="+mn-cs"/>
            </a:endParaRPr>
          </a:p>
        </p:txBody>
      </p:sp>
      <p:pic>
        <p:nvPicPr>
          <p:cNvPr id="39943" name="Imagen 5" descr="C:\Users\Design\Documents\Edu\Product Launch\shadown.png"/>
          <p:cNvPicPr>
            <a:picLocks noChangeAspect="1"/>
          </p:cNvPicPr>
          <p:nvPr userDrawn="1"/>
        </p:nvPicPr>
        <p:blipFill>
          <a:blip r:embed="rId14"/>
          <a:stretch>
            <a:fillRect/>
          </a:stretch>
        </p:blipFill>
        <p:spPr>
          <a:xfrm>
            <a:off x="3354388" y="4897438"/>
            <a:ext cx="762000" cy="600075"/>
          </a:xfrm>
          <a:prstGeom prst="rect">
            <a:avLst/>
          </a:prstGeom>
          <a:noFill/>
          <a:ln w="9525">
            <a:noFill/>
          </a:ln>
        </p:spPr>
      </p:pic>
      <p:pic>
        <p:nvPicPr>
          <p:cNvPr id="39944" name="27 Imagen"/>
          <p:cNvPicPr>
            <a:picLocks noChangeAspect="1"/>
          </p:cNvPicPr>
          <p:nvPr userDrawn="1"/>
        </p:nvPicPr>
        <p:blipFill>
          <a:blip r:embed="rId15"/>
          <a:stretch>
            <a:fillRect/>
          </a:stretch>
        </p:blipFill>
        <p:spPr>
          <a:xfrm>
            <a:off x="4167188" y="5068888"/>
            <a:ext cx="363537" cy="252412"/>
          </a:xfrm>
          <a:prstGeom prst="rect">
            <a:avLst/>
          </a:prstGeom>
          <a:noFill/>
          <a:ln w="9525">
            <a:noFill/>
          </a:ln>
        </p:spPr>
      </p:pic>
      <p:pic>
        <p:nvPicPr>
          <p:cNvPr id="39945" name="28 Imagen"/>
          <p:cNvPicPr>
            <a:picLocks noChangeAspect="1"/>
          </p:cNvPicPr>
          <p:nvPr userDrawn="1"/>
        </p:nvPicPr>
        <p:blipFill>
          <a:blip r:embed="rId15"/>
          <a:stretch>
            <a:fillRect/>
          </a:stretch>
        </p:blipFill>
        <p:spPr>
          <a:xfrm>
            <a:off x="4741863" y="5068888"/>
            <a:ext cx="363537" cy="252412"/>
          </a:xfrm>
          <a:prstGeom prst="rect">
            <a:avLst/>
          </a:prstGeom>
          <a:noFill/>
          <a:ln w="9525">
            <a:noFill/>
          </a:ln>
        </p:spPr>
      </p:pic>
      <p:sp>
        <p:nvSpPr>
          <p:cNvPr id="40970" name="30 CuadroTexto"/>
          <p:cNvSpPr txBox="1">
            <a:spLocks noChangeArrowheads="1"/>
          </p:cNvSpPr>
          <p:nvPr/>
        </p:nvSpPr>
        <p:spPr bwMode="auto">
          <a:xfrm>
            <a:off x="4467225" y="5076825"/>
            <a:ext cx="288925"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1043" tIns="40522" rIns="81043" bIns="40522">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s-HN" altLang="en-US" sz="1100" b="1" i="1" u="none" strike="noStrike" kern="1200" cap="none" spc="0" normalizeH="0" baseline="0" noProof="0" smtClean="0">
                <a:ln>
                  <a:noFill/>
                </a:ln>
                <a:solidFill>
                  <a:srgbClr val="A6A6A6"/>
                </a:solidFill>
                <a:effectLst/>
                <a:uLnTx/>
                <a:uFillTx/>
                <a:latin typeface="方正兰亭黑_GBK" charset="-122"/>
                <a:ea typeface="宋体" panose="02010600030101010101" pitchFamily="2" charset="-122"/>
                <a:cs typeface="+mn-cs"/>
              </a:rPr>
              <a:t>of</a:t>
            </a:r>
          </a:p>
        </p:txBody>
      </p:sp>
      <p:sp>
        <p:nvSpPr>
          <p:cNvPr id="40971" name="31 CuadroTexto"/>
          <p:cNvSpPr txBox="1">
            <a:spLocks noChangeArrowheads="1"/>
          </p:cNvSpPr>
          <p:nvPr/>
        </p:nvSpPr>
        <p:spPr bwMode="auto">
          <a:xfrm>
            <a:off x="4787900" y="5076825"/>
            <a:ext cx="247650"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1043" tIns="40522" rIns="81043" bIns="40522">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s-HN" altLang="en-US" sz="1100" b="1" i="0" u="none" strike="noStrike" kern="1200" cap="none" spc="0" normalizeH="0" baseline="0" noProof="0" smtClean="0">
                <a:ln>
                  <a:noFill/>
                </a:ln>
                <a:solidFill>
                  <a:srgbClr val="7F7F7F"/>
                </a:solidFill>
                <a:effectLst/>
                <a:uLnTx/>
                <a:uFillTx/>
                <a:latin typeface="方正兰亭黑_GBK" charset="-122"/>
                <a:ea typeface="宋体" panose="02010600030101010101" pitchFamily="2" charset="-122"/>
                <a:cs typeface="+mn-cs"/>
              </a:rPr>
              <a:t>6</a:t>
            </a:r>
          </a:p>
        </p:txBody>
      </p:sp>
      <p:pic>
        <p:nvPicPr>
          <p:cNvPr id="39948" name="Imagen 5" descr="C:\Users\Design\Documents\Edu\Product Launch\shadown.png"/>
          <p:cNvPicPr>
            <a:picLocks noChangeAspect="1"/>
          </p:cNvPicPr>
          <p:nvPr userDrawn="1"/>
        </p:nvPicPr>
        <p:blipFill>
          <a:blip r:embed="rId16"/>
          <a:stretch>
            <a:fillRect/>
          </a:stretch>
        </p:blipFill>
        <p:spPr>
          <a:xfrm>
            <a:off x="5127625" y="4911725"/>
            <a:ext cx="763588" cy="601663"/>
          </a:xfrm>
          <a:prstGeom prst="rect">
            <a:avLst/>
          </a:prstGeom>
          <a:noFill/>
          <a:ln w="9525">
            <a:noFill/>
          </a:ln>
        </p:spPr>
      </p:pic>
      <p:pic>
        <p:nvPicPr>
          <p:cNvPr id="39949" name="Imagen 27">
            <a:hlinkClick r:id="" action="ppaction://hlinkshowjump?jump=nextslide"/>
          </p:cNvPr>
          <p:cNvPicPr>
            <a:picLocks noChangeAspect="1"/>
          </p:cNvPicPr>
          <p:nvPr userDrawn="1"/>
        </p:nvPicPr>
        <p:blipFill>
          <a:blip r:embed="rId17"/>
          <a:stretch>
            <a:fillRect/>
          </a:stretch>
        </p:blipFill>
        <p:spPr>
          <a:xfrm>
            <a:off x="5102225" y="5108575"/>
            <a:ext cx="212725" cy="176213"/>
          </a:xfrm>
          <a:prstGeom prst="rect">
            <a:avLst/>
          </a:prstGeom>
          <a:noFill/>
          <a:ln w="9525">
            <a:noFill/>
          </a:ln>
        </p:spPr>
      </p:pic>
      <p:pic>
        <p:nvPicPr>
          <p:cNvPr id="39950" name="Imagen 28">
            <a:hlinkClick r:id="" action="ppaction://hlinkshowjump?jump=previousslide"/>
          </p:cNvPr>
          <p:cNvPicPr>
            <a:picLocks noChangeAspect="1"/>
          </p:cNvPicPr>
          <p:nvPr userDrawn="1"/>
        </p:nvPicPr>
        <p:blipFill>
          <a:blip r:embed="rId18"/>
          <a:stretch>
            <a:fillRect/>
          </a:stretch>
        </p:blipFill>
        <p:spPr>
          <a:xfrm>
            <a:off x="3925888" y="5108575"/>
            <a:ext cx="212725" cy="176213"/>
          </a:xfrm>
          <a:prstGeom prst="rect">
            <a:avLst/>
          </a:prstGeom>
          <a:noFill/>
          <a:ln w="9525">
            <a:noFill/>
          </a:ln>
        </p:spPr>
      </p:pic>
      <p:pic>
        <p:nvPicPr>
          <p:cNvPr id="39951" name="Picture 3"/>
          <p:cNvPicPr>
            <a:picLocks noChangeAspect="1"/>
          </p:cNvPicPr>
          <p:nvPr userDrawn="1"/>
        </p:nvPicPr>
        <p:blipFill>
          <a:blip r:embed="rId19"/>
          <a:stretch>
            <a:fillRect/>
          </a:stretch>
        </p:blipFill>
        <p:spPr>
          <a:xfrm>
            <a:off x="7310438" y="4911725"/>
            <a:ext cx="303212" cy="300038"/>
          </a:xfrm>
          <a:prstGeom prst="rect">
            <a:avLst/>
          </a:prstGeom>
          <a:noFill/>
          <a:ln w="9525">
            <a:noFill/>
          </a:ln>
        </p:spPr>
      </p:pic>
      <p:sp>
        <p:nvSpPr>
          <p:cNvPr id="40976" name="TextBox 20"/>
          <p:cNvSpPr txBox="1">
            <a:spLocks noChangeArrowheads="1"/>
          </p:cNvSpPr>
          <p:nvPr/>
        </p:nvSpPr>
        <p:spPr bwMode="auto">
          <a:xfrm>
            <a:off x="7643813" y="4970463"/>
            <a:ext cx="1044575" cy="233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1043" tIns="40522" rIns="81043" bIns="40522">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000" b="0" i="0" u="none" strike="noStrike" kern="1200" cap="none" spc="0" normalizeH="0" baseline="0" noProof="0" smtClean="0">
                <a:ln>
                  <a:noFill/>
                </a:ln>
                <a:solidFill>
                  <a:srgbClr val="FF6699"/>
                </a:solidFill>
                <a:effectLst/>
                <a:uLnTx/>
                <a:uFillTx/>
                <a:latin typeface="Arial" panose="020B0604020202020204" pitchFamily="34" charset="0"/>
                <a:ea typeface="Arial Unicode MS" panose="020B0604020202020204" pitchFamily="34" charset="-122"/>
                <a:cs typeface="Arial Unicode MS" panose="020B0604020202020204" pitchFamily="34" charset="-122"/>
              </a:rPr>
              <a:t>群：</a:t>
            </a:r>
            <a:r>
              <a:rPr kumimoji="0" lang="en-US" sz="1000" b="0" i="0" u="none" strike="noStrike" kern="1200" cap="none" spc="0" normalizeH="0" baseline="0" noProof="0" smtClean="0">
                <a:ln>
                  <a:noFill/>
                </a:ln>
                <a:solidFill>
                  <a:srgbClr val="FF6699"/>
                </a:solidFill>
                <a:effectLst/>
                <a:uLnTx/>
                <a:uFillTx/>
                <a:latin typeface="Arial" panose="020B0604020202020204" pitchFamily="34" charset="0"/>
                <a:ea typeface="Arial Unicode MS" panose="020B0604020202020204" pitchFamily="34" charset="-122"/>
                <a:cs typeface="Arial Unicode MS" panose="020B0604020202020204" pitchFamily="34" charset="-122"/>
              </a:rPr>
              <a:t>180956885</a:t>
            </a:r>
          </a:p>
        </p:txBody>
      </p:sp>
      <p:pic>
        <p:nvPicPr>
          <p:cNvPr id="39953" name="Picture 4"/>
          <p:cNvPicPr>
            <a:picLocks noChangeAspect="1"/>
          </p:cNvPicPr>
          <p:nvPr userDrawn="1"/>
        </p:nvPicPr>
        <p:blipFill>
          <a:blip r:embed="rId20"/>
          <a:stretch>
            <a:fillRect/>
          </a:stretch>
        </p:blipFill>
        <p:spPr>
          <a:xfrm>
            <a:off x="7321550" y="5205413"/>
            <a:ext cx="280988" cy="265112"/>
          </a:xfrm>
          <a:prstGeom prst="rect">
            <a:avLst/>
          </a:prstGeom>
          <a:noFill/>
          <a:ln w="9525">
            <a:noFill/>
          </a:ln>
        </p:spPr>
      </p:pic>
      <p:sp>
        <p:nvSpPr>
          <p:cNvPr id="40978" name="TextBox 22"/>
          <p:cNvSpPr txBox="1">
            <a:spLocks noChangeArrowheads="1"/>
          </p:cNvSpPr>
          <p:nvPr/>
        </p:nvSpPr>
        <p:spPr bwMode="auto">
          <a:xfrm>
            <a:off x="7643813" y="5240338"/>
            <a:ext cx="776288" cy="233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1043" tIns="40522" rIns="81043" bIns="40522">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sz="1000" b="0" i="0" u="none" strike="noStrike" kern="1200" cap="none" spc="0" normalizeH="0" baseline="0" noProof="0" smtClean="0">
                <a:ln>
                  <a:noFill/>
                </a:ln>
                <a:solidFill>
                  <a:srgbClr val="FF6699"/>
                </a:solidFill>
                <a:effectLst/>
                <a:uLnTx/>
                <a:uFillTx/>
                <a:latin typeface="微软雅黑" panose="020B0503020204020204" pitchFamily="34" charset="-122"/>
                <a:ea typeface="微软雅黑" panose="020B0503020204020204" pitchFamily="34" charset="-122"/>
                <a:cs typeface="+mn-cs"/>
              </a:rPr>
              <a:t>@PPT</a:t>
            </a:r>
            <a:r>
              <a:rPr kumimoji="0" lang="zh-CN" altLang="en-US" sz="1000" b="0" i="0" u="none" strike="noStrike" kern="1200" cap="none" spc="0" normalizeH="0" baseline="0" noProof="0" smtClean="0">
                <a:ln>
                  <a:noFill/>
                </a:ln>
                <a:solidFill>
                  <a:srgbClr val="FF6699"/>
                </a:solidFill>
                <a:effectLst/>
                <a:uLnTx/>
                <a:uFillTx/>
                <a:latin typeface="微软雅黑" panose="020B0503020204020204" pitchFamily="34" charset="-122"/>
                <a:ea typeface="微软雅黑" panose="020B0503020204020204" pitchFamily="34" charset="-122"/>
                <a:cs typeface="+mn-cs"/>
              </a:rPr>
              <a:t>精选</a:t>
            </a:r>
          </a:p>
        </p:txBody>
      </p:sp>
      <p:sp>
        <p:nvSpPr>
          <p:cNvPr id="39955" name="标题占位符 1"/>
          <p:cNvSpPr>
            <a:spLocks noGrp="1"/>
          </p:cNvSpPr>
          <p:nvPr>
            <p:ph type="title"/>
          </p:nvPr>
        </p:nvSpPr>
        <p:spPr>
          <a:xfrm>
            <a:off x="457200" y="228600"/>
            <a:ext cx="8229600" cy="952500"/>
          </a:xfrm>
          <a:prstGeom prst="rect">
            <a:avLst/>
          </a:prstGeom>
          <a:noFill/>
          <a:ln w="9525">
            <a:noFill/>
          </a:ln>
        </p:spPr>
        <p:txBody>
          <a:bodyPr lIns="81043" tIns="40522" rIns="81043" bIns="40522" anchor="ctr"/>
          <a:lstStyle/>
          <a:p>
            <a:pPr lvl="0"/>
            <a:r>
              <a:rPr lang="zh-CN" altLang="en-US" dirty="0"/>
              <a:t>单击此处编辑母版标题样式</a:t>
            </a:r>
          </a:p>
        </p:txBody>
      </p:sp>
      <p:sp>
        <p:nvSpPr>
          <p:cNvPr id="39956" name="文本占位符 2"/>
          <p:cNvSpPr>
            <a:spLocks noGrp="1"/>
          </p:cNvSpPr>
          <p:nvPr>
            <p:ph type="body" idx="1"/>
          </p:nvPr>
        </p:nvSpPr>
        <p:spPr>
          <a:xfrm>
            <a:off x="457200" y="1333500"/>
            <a:ext cx="8229600" cy="3771900"/>
          </a:xfrm>
          <a:prstGeom prst="rect">
            <a:avLst/>
          </a:prstGeom>
          <a:noFill/>
          <a:ln w="9525">
            <a:noFill/>
          </a:ln>
        </p:spPr>
        <p:txBody>
          <a:bodyPr lIns="81043" tIns="40522" rIns="81043" bIns="40522"/>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0981" name="日期占位符 3"/>
          <p:cNvSpPr>
            <a:spLocks noGrp="1" noChangeArrowheads="1"/>
          </p:cNvSpPr>
          <p:nvPr>
            <p:ph type="dt" sz="half" idx="2"/>
          </p:nvPr>
        </p:nvSpPr>
        <p:spPr bwMode="auto">
          <a:xfrm>
            <a:off x="457200" y="5297488"/>
            <a:ext cx="2133600" cy="303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1043" tIns="40522" rIns="81043" bIns="40522" numCol="1" anchor="ctr" anchorCtr="0" compatLnSpc="1"/>
          <a:lstStyle>
            <a:lvl1pPr eaLnBrk="0" hangingPunct="0">
              <a:defRPr sz="1100" smtClean="0">
                <a:solidFill>
                  <a:srgbClr val="898989"/>
                </a:solidFill>
                <a:latin typeface="Verdana" panose="020B0604030504040204" pitchFamily="34" charset="0"/>
              </a:defRPr>
            </a:lvl1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100" b="0" i="0" u="none" strike="noStrike" kern="1200" cap="none" spc="0" normalizeH="0" baseline="0" noProof="0">
              <a:ln>
                <a:noFill/>
              </a:ln>
              <a:solidFill>
                <a:srgbClr val="898989"/>
              </a:solidFill>
              <a:effectLst/>
              <a:uLnTx/>
              <a:uFillTx/>
              <a:latin typeface="Verdana" panose="020B0604030504040204" pitchFamily="34" charset="0"/>
              <a:ea typeface="宋体" panose="02010600030101010101" pitchFamily="2" charset="-122"/>
              <a:cs typeface="+mn-cs"/>
            </a:endParaRPr>
          </a:p>
        </p:txBody>
      </p:sp>
      <p:sp>
        <p:nvSpPr>
          <p:cNvPr id="40982" name="页脚占位符 4"/>
          <p:cNvSpPr>
            <a:spLocks noGrp="1" noChangeArrowheads="1"/>
          </p:cNvSpPr>
          <p:nvPr>
            <p:ph type="ftr" sz="quarter" idx="3"/>
          </p:nvPr>
        </p:nvSpPr>
        <p:spPr bwMode="auto">
          <a:xfrm>
            <a:off x="3124200" y="5297488"/>
            <a:ext cx="2895600" cy="303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1043" tIns="40522" rIns="81043" bIns="40522" numCol="1" anchor="ctr" anchorCtr="0" compatLnSpc="1"/>
          <a:lstStyle>
            <a:lvl1pPr algn="ctr" eaLnBrk="0" hangingPunct="0">
              <a:defRPr sz="1100" smtClean="0">
                <a:solidFill>
                  <a:srgbClr val="898989"/>
                </a:solidFill>
                <a:latin typeface="Verdana" panose="020B0604030504040204" pitchFamily="34" charset="0"/>
              </a:defRPr>
            </a:lvl1pPr>
          </a:lstStyle>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100" b="0" i="0" u="none" strike="noStrike" kern="1200" cap="none" spc="0" normalizeH="0" baseline="0" noProof="0">
              <a:ln>
                <a:noFill/>
              </a:ln>
              <a:solidFill>
                <a:srgbClr val="898989"/>
              </a:solidFill>
              <a:effectLst/>
              <a:uLnTx/>
              <a:uFillTx/>
              <a:latin typeface="Verdana" panose="020B0604030504040204" pitchFamily="34" charset="0"/>
              <a:ea typeface="宋体" panose="02010600030101010101" pitchFamily="2" charset="-122"/>
              <a:cs typeface="+mn-cs"/>
            </a:endParaRPr>
          </a:p>
        </p:txBody>
      </p:sp>
      <p:sp>
        <p:nvSpPr>
          <p:cNvPr id="40983" name="灯片编号占位符 5"/>
          <p:cNvSpPr>
            <a:spLocks noGrp="1" noChangeArrowheads="1"/>
          </p:cNvSpPr>
          <p:nvPr>
            <p:ph type="sldNum" sz="quarter" idx="4"/>
          </p:nvPr>
        </p:nvSpPr>
        <p:spPr bwMode="auto">
          <a:xfrm>
            <a:off x="6553200" y="5297488"/>
            <a:ext cx="2133600" cy="303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1043" tIns="40522" rIns="81043" bIns="40522" numCol="1" anchor="ctr" anchorCtr="0" compatLnSpc="1"/>
          <a:lstStyle>
            <a:lvl1pPr algn="r" eaLnBrk="0" hangingPunct="0">
              <a:defRPr sz="1100">
                <a:solidFill>
                  <a:srgbClr val="898989"/>
                </a:solidFill>
                <a:latin typeface="Verdana" panose="020B0604030504040204" pitchFamily="34" charset="0"/>
              </a:defRPr>
            </a:lvl1pPr>
          </a:lstStyle>
          <a:p>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defRPr/>
            </a:pPr>
            <a:fld id="{446A1211-E7E3-4047-B111-BA4D24843F0C}" type="slidenum">
              <a:rPr kumimoji="0" lang="zh-CN" altLang="en-US" sz="1100" b="0" i="0" u="none" strike="noStrike" kern="1200" cap="none" spc="0" normalizeH="0" baseline="0" noProof="0" smtClean="0">
                <a:ln>
                  <a:noFill/>
                </a:ln>
                <a:solidFill>
                  <a:srgbClr val="898989"/>
                </a:solidFill>
                <a:effectLst/>
                <a:uLnTx/>
                <a:uFillTx/>
                <a:latin typeface="Verdana" panose="020B0604030504040204" pitchFamily="34" charset="0"/>
                <a:ea typeface="宋体" panose="02010600030101010101" pitchFamily="2" charset="-122"/>
                <a:cs typeface="+mn-cs"/>
              </a:rPr>
              <a:t>‹#›</a:t>
            </a:fld>
            <a:endParaRPr kumimoji="0" lang="zh-CN" altLang="en-US" sz="1100" b="0" i="0" u="none" strike="noStrike" kern="1200" cap="none" spc="0" normalizeH="0" baseline="0" noProof="0" smtClean="0">
              <a:ln>
                <a:noFill/>
              </a:ln>
              <a:solidFill>
                <a:srgbClr val="898989"/>
              </a:solidFill>
              <a:effectLst/>
              <a:uLnTx/>
              <a:uFillTx/>
              <a:latin typeface="Verdana" panose="020B060403050404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4093" r:id="rId1"/>
    <p:sldLayoutId id="2147484094" r:id="rId2"/>
    <p:sldLayoutId id="2147484095" r:id="rId3"/>
    <p:sldLayoutId id="2147484096" r:id="rId4"/>
    <p:sldLayoutId id="2147484097" r:id="rId5"/>
    <p:sldLayoutId id="2147484098" r:id="rId6"/>
    <p:sldLayoutId id="2147484099" r:id="rId7"/>
    <p:sldLayoutId id="2147484100" r:id="rId8"/>
    <p:sldLayoutId id="2147484101" r:id="rId9"/>
    <p:sldLayoutId id="2147484102" r:id="rId10"/>
    <p:sldLayoutId id="2147484103" r:id="rId11"/>
  </p:sldLayoutIdLst>
  <p:hf sldNum="0" hdr="0" ftr="0" dt="0"/>
  <p:txStyles>
    <p:titleStyle>
      <a:lvl1pPr algn="ctr" rtl="0" eaLnBrk="0" fontAlgn="base" hangingPunct="0">
        <a:spcBef>
          <a:spcPct val="0"/>
        </a:spcBef>
        <a:spcAft>
          <a:spcPct val="0"/>
        </a:spcAft>
        <a:defRPr sz="3900">
          <a:solidFill>
            <a:schemeClr val="tx1"/>
          </a:solidFill>
          <a:latin typeface="+mj-lt"/>
          <a:ea typeface="+mj-ea"/>
          <a:cs typeface="+mj-cs"/>
        </a:defRPr>
      </a:lvl1pPr>
      <a:lvl2pPr algn="ctr" rtl="0" eaLnBrk="0" fontAlgn="base" hangingPunct="0">
        <a:spcBef>
          <a:spcPct val="0"/>
        </a:spcBef>
        <a:spcAft>
          <a:spcPct val="0"/>
        </a:spcAft>
        <a:defRPr sz="3900">
          <a:solidFill>
            <a:schemeClr val="tx1"/>
          </a:solidFill>
          <a:latin typeface="方正兰亭黑_GBK" charset="-122"/>
          <a:ea typeface="宋体" panose="02010600030101010101" pitchFamily="2" charset="-122"/>
        </a:defRPr>
      </a:lvl2pPr>
      <a:lvl3pPr algn="ctr" rtl="0" eaLnBrk="0" fontAlgn="base" hangingPunct="0">
        <a:spcBef>
          <a:spcPct val="0"/>
        </a:spcBef>
        <a:spcAft>
          <a:spcPct val="0"/>
        </a:spcAft>
        <a:defRPr sz="3900">
          <a:solidFill>
            <a:schemeClr val="tx1"/>
          </a:solidFill>
          <a:latin typeface="方正兰亭黑_GBK" charset="-122"/>
          <a:ea typeface="宋体" panose="02010600030101010101" pitchFamily="2" charset="-122"/>
        </a:defRPr>
      </a:lvl3pPr>
      <a:lvl4pPr algn="ctr" rtl="0" eaLnBrk="0" fontAlgn="base" hangingPunct="0">
        <a:spcBef>
          <a:spcPct val="0"/>
        </a:spcBef>
        <a:spcAft>
          <a:spcPct val="0"/>
        </a:spcAft>
        <a:defRPr sz="3900">
          <a:solidFill>
            <a:schemeClr val="tx1"/>
          </a:solidFill>
          <a:latin typeface="方正兰亭黑_GBK" charset="-122"/>
          <a:ea typeface="宋体" panose="02010600030101010101" pitchFamily="2" charset="-122"/>
        </a:defRPr>
      </a:lvl4pPr>
      <a:lvl5pPr algn="ctr" rtl="0" eaLnBrk="0" fontAlgn="base" hangingPunct="0">
        <a:spcBef>
          <a:spcPct val="0"/>
        </a:spcBef>
        <a:spcAft>
          <a:spcPct val="0"/>
        </a:spcAft>
        <a:defRPr sz="3900">
          <a:solidFill>
            <a:schemeClr val="tx1"/>
          </a:solidFill>
          <a:latin typeface="方正兰亭黑_GBK" charset="-122"/>
          <a:ea typeface="宋体" panose="02010600030101010101" pitchFamily="2" charset="-122"/>
        </a:defRPr>
      </a:lvl5pPr>
      <a:lvl6pPr marL="457200" algn="ctr" rtl="0" eaLnBrk="0" fontAlgn="base" hangingPunct="0">
        <a:spcBef>
          <a:spcPct val="0"/>
        </a:spcBef>
        <a:spcAft>
          <a:spcPct val="0"/>
        </a:spcAft>
        <a:defRPr sz="3900">
          <a:solidFill>
            <a:schemeClr val="tx1"/>
          </a:solidFill>
          <a:latin typeface="方正兰亭黑_GBK" charset="-122"/>
          <a:ea typeface="宋体" panose="02010600030101010101" pitchFamily="2" charset="-122"/>
        </a:defRPr>
      </a:lvl6pPr>
      <a:lvl7pPr marL="914400" algn="ctr" rtl="0" eaLnBrk="0" fontAlgn="base" hangingPunct="0">
        <a:spcBef>
          <a:spcPct val="0"/>
        </a:spcBef>
        <a:spcAft>
          <a:spcPct val="0"/>
        </a:spcAft>
        <a:defRPr sz="3900">
          <a:solidFill>
            <a:schemeClr val="tx1"/>
          </a:solidFill>
          <a:latin typeface="方正兰亭黑_GBK" charset="-122"/>
          <a:ea typeface="宋体" panose="02010600030101010101" pitchFamily="2" charset="-122"/>
        </a:defRPr>
      </a:lvl7pPr>
      <a:lvl8pPr marL="1371600" algn="ctr" rtl="0" eaLnBrk="0" fontAlgn="base" hangingPunct="0">
        <a:spcBef>
          <a:spcPct val="0"/>
        </a:spcBef>
        <a:spcAft>
          <a:spcPct val="0"/>
        </a:spcAft>
        <a:defRPr sz="3900">
          <a:solidFill>
            <a:schemeClr val="tx1"/>
          </a:solidFill>
          <a:latin typeface="方正兰亭黑_GBK" charset="-122"/>
          <a:ea typeface="宋体" panose="02010600030101010101" pitchFamily="2" charset="-122"/>
        </a:defRPr>
      </a:lvl8pPr>
      <a:lvl9pPr marL="1828800" algn="ctr" rtl="0" eaLnBrk="0" fontAlgn="base" hangingPunct="0">
        <a:spcBef>
          <a:spcPct val="0"/>
        </a:spcBef>
        <a:spcAft>
          <a:spcPct val="0"/>
        </a:spcAft>
        <a:defRPr sz="3900">
          <a:solidFill>
            <a:schemeClr val="tx1"/>
          </a:solidFill>
          <a:latin typeface="方正兰亭黑_GBK" charset="-122"/>
          <a:ea typeface="宋体" panose="02010600030101010101" pitchFamily="2" charset="-122"/>
        </a:defRPr>
      </a:lvl9pPr>
    </p:titleStyle>
    <p:bodyStyle>
      <a:lvl1pPr marL="303530" indent="-30353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cs typeface="+mn-cs"/>
        </a:defRPr>
      </a:lvl1pPr>
      <a:lvl2pPr marL="657225" indent="-252730" algn="l" rtl="0" eaLnBrk="0" fontAlgn="base" hangingPunct="0">
        <a:spcBef>
          <a:spcPct val="20000"/>
        </a:spcBef>
        <a:spcAft>
          <a:spcPct val="0"/>
        </a:spcAft>
        <a:buFont typeface="Arial" panose="020B0604020202020204" pitchFamily="34" charset="0"/>
        <a:buChar char="–"/>
        <a:defRPr sz="2500">
          <a:solidFill>
            <a:schemeClr val="tx1"/>
          </a:solidFill>
          <a:latin typeface="+mn-lt"/>
          <a:ea typeface="+mn-ea"/>
        </a:defRPr>
      </a:lvl2pPr>
      <a:lvl3pPr marL="1012825" indent="-201930" algn="l" rtl="0" eaLnBrk="0" fontAlgn="base" hangingPunct="0">
        <a:spcBef>
          <a:spcPct val="20000"/>
        </a:spcBef>
        <a:spcAft>
          <a:spcPct val="0"/>
        </a:spcAft>
        <a:buFont typeface="Arial" panose="020B0604020202020204" pitchFamily="34" charset="0"/>
        <a:buChar char="•"/>
        <a:defRPr sz="2100">
          <a:solidFill>
            <a:schemeClr val="tx1"/>
          </a:solidFill>
          <a:latin typeface="+mn-lt"/>
          <a:ea typeface="+mn-ea"/>
        </a:defRPr>
      </a:lvl3pPr>
      <a:lvl4pPr marL="1417955" indent="-201930" algn="l" rtl="0" eaLnBrk="0" fontAlgn="base" hangingPunct="0">
        <a:spcBef>
          <a:spcPct val="20000"/>
        </a:spcBef>
        <a:spcAft>
          <a:spcPct val="0"/>
        </a:spcAft>
        <a:buFont typeface="Arial" panose="020B0604020202020204" pitchFamily="34" charset="0"/>
        <a:buChar char="–"/>
        <a:defRPr>
          <a:solidFill>
            <a:schemeClr val="tx1"/>
          </a:solidFill>
          <a:latin typeface="+mn-lt"/>
          <a:ea typeface="+mn-ea"/>
        </a:defRPr>
      </a:lvl4pPr>
      <a:lvl5pPr marL="1822450" indent="-201930" algn="l" rtl="0" eaLnBrk="0" fontAlgn="base" hangingPunct="0">
        <a:spcBef>
          <a:spcPct val="20000"/>
        </a:spcBef>
        <a:spcAft>
          <a:spcPct val="0"/>
        </a:spcAft>
        <a:buFont typeface="Arial" panose="020B0604020202020204" pitchFamily="34" charset="0"/>
        <a:buChar char="»"/>
        <a:defRPr>
          <a:solidFill>
            <a:schemeClr val="tx1"/>
          </a:solidFill>
          <a:latin typeface="+mn-lt"/>
          <a:ea typeface="+mn-ea"/>
        </a:defRPr>
      </a:lvl5pPr>
      <a:lvl6pPr marL="2279650" indent="-201930" algn="l" rtl="0" eaLnBrk="0" fontAlgn="base" hangingPunct="0">
        <a:spcBef>
          <a:spcPct val="20000"/>
        </a:spcBef>
        <a:spcAft>
          <a:spcPct val="0"/>
        </a:spcAft>
        <a:buFont typeface="Arial" panose="020B0604020202020204" pitchFamily="34" charset="0"/>
        <a:buChar char="»"/>
        <a:defRPr>
          <a:solidFill>
            <a:schemeClr val="tx1"/>
          </a:solidFill>
          <a:latin typeface="+mn-lt"/>
          <a:ea typeface="+mn-ea"/>
        </a:defRPr>
      </a:lvl6pPr>
      <a:lvl7pPr marL="2736850" indent="-201930" algn="l" rtl="0" eaLnBrk="0" fontAlgn="base" hangingPunct="0">
        <a:spcBef>
          <a:spcPct val="20000"/>
        </a:spcBef>
        <a:spcAft>
          <a:spcPct val="0"/>
        </a:spcAft>
        <a:buFont typeface="Arial" panose="020B0604020202020204" pitchFamily="34" charset="0"/>
        <a:buChar char="»"/>
        <a:defRPr>
          <a:solidFill>
            <a:schemeClr val="tx1"/>
          </a:solidFill>
          <a:latin typeface="+mn-lt"/>
          <a:ea typeface="+mn-ea"/>
        </a:defRPr>
      </a:lvl7pPr>
      <a:lvl8pPr marL="3194050" indent="-201930" algn="l" rtl="0" eaLnBrk="0" fontAlgn="base" hangingPunct="0">
        <a:spcBef>
          <a:spcPct val="20000"/>
        </a:spcBef>
        <a:spcAft>
          <a:spcPct val="0"/>
        </a:spcAft>
        <a:buFont typeface="Arial" panose="020B0604020202020204" pitchFamily="34" charset="0"/>
        <a:buChar char="»"/>
        <a:defRPr>
          <a:solidFill>
            <a:schemeClr val="tx1"/>
          </a:solidFill>
          <a:latin typeface="+mn-lt"/>
          <a:ea typeface="+mn-ea"/>
        </a:defRPr>
      </a:lvl8pPr>
      <a:lvl9pPr marL="3651250" indent="-201930" algn="l" rtl="0" eaLnBrk="0" fontAlgn="base" hangingPunct="0">
        <a:spcBef>
          <a:spcPct val="20000"/>
        </a:spcBef>
        <a:spcAft>
          <a:spcPct val="0"/>
        </a:spcAft>
        <a:buFont typeface="Arial" panose="020B0604020202020204"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9.xml><?xml version="1.0" encoding="utf-8"?>
<p:sldMaster xmlns:a="http://schemas.openxmlformats.org/drawingml/2006/main" xmlns:r="http://schemas.openxmlformats.org/officeDocument/2006/relationships" xmlns:p="http://schemas.openxmlformats.org/presentationml/2006/main">
  <p:cSld>
    <p:bg>
      <p:bgPr>
        <a:solidFill>
          <a:srgbClr val="F9F8F5"/>
        </a:solidFill>
        <a:effectLst/>
      </p:bgPr>
    </p:bg>
    <p:spTree>
      <p:nvGrpSpPr>
        <p:cNvPr id="1" name=""/>
        <p:cNvGrpSpPr/>
        <p:nvPr/>
      </p:nvGrpSpPr>
      <p:grpSpPr>
        <a:xfrm>
          <a:off x="0" y="0"/>
          <a:ext cx="0" cy="0"/>
          <a:chOff x="0" y="0"/>
          <a:chExt cx="0" cy="0"/>
        </a:xfrm>
      </p:grpSpPr>
      <p:sp>
        <p:nvSpPr>
          <p:cNvPr id="41986" name="矩形 6"/>
          <p:cNvSpPr>
            <a:spLocks noChangeArrowheads="1"/>
          </p:cNvSpPr>
          <p:nvPr/>
        </p:nvSpPr>
        <p:spPr bwMode="auto">
          <a:xfrm>
            <a:off x="0" y="4838700"/>
            <a:ext cx="9144000" cy="719138"/>
          </a:xfrm>
          <a:prstGeom prst="rect">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81043" tIns="40522" rIns="81043" bIns="40522"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600" b="0" i="0" u="none" strike="noStrike" kern="1200" cap="none" spc="0" normalizeH="0" baseline="0" noProof="0" smtClean="0">
              <a:ln>
                <a:noFill/>
              </a:ln>
              <a:solidFill>
                <a:srgbClr val="FFFFFF"/>
              </a:solidFill>
              <a:effectLst/>
              <a:uLnTx/>
              <a:uFillTx/>
              <a:latin typeface="方正兰亭黑_GBK" charset="-122"/>
              <a:ea typeface="宋体" panose="02010600030101010101" pitchFamily="2" charset="-122"/>
              <a:cs typeface="+mn-cs"/>
            </a:endParaRPr>
          </a:p>
        </p:txBody>
      </p:sp>
      <p:sp>
        <p:nvSpPr>
          <p:cNvPr id="41987" name="矩形 7"/>
          <p:cNvSpPr>
            <a:spLocks noChangeArrowheads="1"/>
          </p:cNvSpPr>
          <p:nvPr/>
        </p:nvSpPr>
        <p:spPr bwMode="auto">
          <a:xfrm>
            <a:off x="0" y="5557838"/>
            <a:ext cx="9144000" cy="157163"/>
          </a:xfrm>
          <a:prstGeom prst="rect">
            <a:avLst/>
          </a:prstGeom>
          <a:solidFill>
            <a:srgbClr val="FF669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81043" tIns="40522" rIns="81043" bIns="40522"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600" b="0" i="0" u="none" strike="noStrike" kern="1200" cap="none" spc="0" normalizeH="0" baseline="0" noProof="0" smtClean="0">
              <a:ln>
                <a:noFill/>
              </a:ln>
              <a:solidFill>
                <a:srgbClr val="FFFFFF"/>
              </a:solidFill>
              <a:effectLst/>
              <a:uLnTx/>
              <a:uFillTx/>
              <a:latin typeface="方正兰亭黑_GBK" charset="-122"/>
              <a:ea typeface="宋体" panose="02010600030101010101" pitchFamily="2" charset="-122"/>
              <a:cs typeface="+mn-cs"/>
            </a:endParaRPr>
          </a:p>
        </p:txBody>
      </p:sp>
      <p:pic>
        <p:nvPicPr>
          <p:cNvPr id="40964" name="Imagen 5" descr="C:\Users\Design\Documents\Edu\Product Launch\shadown.png"/>
          <p:cNvPicPr>
            <a:picLocks noChangeAspect="1"/>
          </p:cNvPicPr>
          <p:nvPr userDrawn="1"/>
        </p:nvPicPr>
        <p:blipFill>
          <a:blip r:embed="rId13"/>
          <a:stretch>
            <a:fillRect/>
          </a:stretch>
        </p:blipFill>
        <p:spPr>
          <a:xfrm>
            <a:off x="1752600" y="4835525"/>
            <a:ext cx="922338" cy="725488"/>
          </a:xfrm>
          <a:prstGeom prst="rect">
            <a:avLst/>
          </a:prstGeom>
          <a:noFill/>
          <a:ln w="9525">
            <a:noFill/>
          </a:ln>
        </p:spPr>
      </p:pic>
      <p:sp>
        <p:nvSpPr>
          <p:cNvPr id="41989" name="TextBox 9"/>
          <p:cNvSpPr txBox="1">
            <a:spLocks noChangeArrowheads="1"/>
          </p:cNvSpPr>
          <p:nvPr/>
        </p:nvSpPr>
        <p:spPr bwMode="auto">
          <a:xfrm>
            <a:off x="174625" y="4794250"/>
            <a:ext cx="3657600" cy="56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1043" tIns="40522" rIns="81043" bIns="40522">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sz="3200" b="0" i="0" u="none" strike="noStrike" kern="1200" cap="none" spc="0" normalizeH="0" baseline="0" noProof="0" smtClean="0">
                <a:ln>
                  <a:noFill/>
                </a:ln>
                <a:solidFill>
                  <a:srgbClr val="FF6699"/>
                </a:solidFill>
                <a:effectLst/>
                <a:uLnTx/>
                <a:uFillTx/>
                <a:latin typeface="Haettenschweiler" panose="020B0706040902060204" pitchFamily="34" charset="0"/>
                <a:ea typeface="宋体" panose="02010600030101010101" pitchFamily="2" charset="-122"/>
                <a:cs typeface="+mn-cs"/>
              </a:rPr>
              <a:t>80</a:t>
            </a:r>
            <a:r>
              <a:rPr kumimoji="0" lang="en-US" sz="3200" b="0" i="0" u="none" strike="noStrike" kern="1200" cap="none" spc="0" normalizeH="0" baseline="0" noProof="0" smtClean="0">
                <a:ln>
                  <a:noFill/>
                </a:ln>
                <a:solidFill>
                  <a:srgbClr val="000000"/>
                </a:solidFill>
                <a:effectLst/>
                <a:uLnTx/>
                <a:uFillTx/>
                <a:latin typeface="Haettenschweiler" panose="020B0706040902060204" pitchFamily="34" charset="0"/>
                <a:ea typeface="宋体" panose="02010600030101010101" pitchFamily="2" charset="-122"/>
                <a:cs typeface="+mn-cs"/>
              </a:rPr>
              <a:t> </a:t>
            </a:r>
            <a:r>
              <a:rPr kumimoji="0" lang="en-US" sz="3200" b="0" i="0" u="none" strike="noStrike" kern="1200" cap="none" spc="0" normalizeH="0" baseline="0" noProof="0" smtClean="0">
                <a:ln>
                  <a:noFill/>
                </a:ln>
                <a:solidFill>
                  <a:srgbClr val="FFFFFF"/>
                </a:solidFill>
                <a:effectLst/>
                <a:uLnTx/>
                <a:uFillTx/>
                <a:latin typeface="Haettenschweiler" panose="020B0706040902060204" pitchFamily="34" charset="0"/>
                <a:ea typeface="宋体" panose="02010600030101010101" pitchFamily="2" charset="-122"/>
                <a:cs typeface="+mn-cs"/>
              </a:rPr>
              <a:t>PPT.COM</a:t>
            </a:r>
            <a:endParaRPr kumimoji="0" lang="zh-CN" altLang="en-US" sz="3200" b="0" i="0" u="none" strike="noStrike" kern="1200" cap="none" spc="0" normalizeH="0" baseline="0" noProof="0" smtClean="0">
              <a:ln>
                <a:noFill/>
              </a:ln>
              <a:solidFill>
                <a:srgbClr val="FFFFFF"/>
              </a:solidFill>
              <a:effectLst/>
              <a:uLnTx/>
              <a:uFillTx/>
              <a:latin typeface="Haettenschweiler" panose="020B0706040902060204" pitchFamily="34" charset="0"/>
              <a:ea typeface="宋体" panose="02010600030101010101" pitchFamily="2" charset="-122"/>
              <a:cs typeface="+mn-cs"/>
            </a:endParaRPr>
          </a:p>
        </p:txBody>
      </p:sp>
      <p:sp>
        <p:nvSpPr>
          <p:cNvPr id="41990" name="TextBox 10"/>
          <p:cNvSpPr txBox="1">
            <a:spLocks noChangeArrowheads="1"/>
          </p:cNvSpPr>
          <p:nvPr/>
        </p:nvSpPr>
        <p:spPr bwMode="auto">
          <a:xfrm>
            <a:off x="180975" y="5251450"/>
            <a:ext cx="3432175" cy="217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1043" tIns="40522" rIns="81043" bIns="40522">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sz="900" b="0" i="0" u="none" strike="noStrike" kern="1200" cap="none" spc="0" normalizeH="0" baseline="0" noProof="0" smtClean="0">
                <a:ln>
                  <a:noFill/>
                </a:ln>
                <a:solidFill>
                  <a:srgbClr val="FFFFFF"/>
                </a:solidFill>
                <a:effectLst/>
                <a:uLnTx/>
                <a:uFillTx/>
                <a:latin typeface="Mistral" panose="03090702030407020403" pitchFamily="66" charset="0"/>
                <a:ea typeface="宋体" panose="02010600030101010101" pitchFamily="2" charset="-122"/>
                <a:cs typeface="+mn-cs"/>
              </a:rPr>
              <a:t>Make Presentation much more fun</a:t>
            </a:r>
            <a:endParaRPr kumimoji="0" lang="zh-CN" altLang="en-US" sz="900" b="0" i="0" u="none" strike="noStrike" kern="1200" cap="none" spc="0" normalizeH="0" baseline="0" noProof="0" smtClean="0">
              <a:ln>
                <a:noFill/>
              </a:ln>
              <a:solidFill>
                <a:srgbClr val="FFFFFF"/>
              </a:solidFill>
              <a:effectLst/>
              <a:uLnTx/>
              <a:uFillTx/>
              <a:latin typeface="Mistral" panose="03090702030407020403" pitchFamily="66" charset="0"/>
              <a:ea typeface="宋体" panose="02010600030101010101" pitchFamily="2" charset="-122"/>
              <a:cs typeface="+mn-cs"/>
            </a:endParaRPr>
          </a:p>
        </p:txBody>
      </p:sp>
      <p:pic>
        <p:nvPicPr>
          <p:cNvPr id="40967" name="Imagen 5" descr="C:\Users\Design\Documents\Edu\Product Launch\shadown.png"/>
          <p:cNvPicPr>
            <a:picLocks noChangeAspect="1"/>
          </p:cNvPicPr>
          <p:nvPr userDrawn="1"/>
        </p:nvPicPr>
        <p:blipFill>
          <a:blip r:embed="rId14"/>
          <a:stretch>
            <a:fillRect/>
          </a:stretch>
        </p:blipFill>
        <p:spPr>
          <a:xfrm>
            <a:off x="3354388" y="4897438"/>
            <a:ext cx="762000" cy="600075"/>
          </a:xfrm>
          <a:prstGeom prst="rect">
            <a:avLst/>
          </a:prstGeom>
          <a:noFill/>
          <a:ln w="9525">
            <a:noFill/>
          </a:ln>
        </p:spPr>
      </p:pic>
      <p:pic>
        <p:nvPicPr>
          <p:cNvPr id="40968" name="27 Imagen"/>
          <p:cNvPicPr>
            <a:picLocks noChangeAspect="1"/>
          </p:cNvPicPr>
          <p:nvPr userDrawn="1"/>
        </p:nvPicPr>
        <p:blipFill>
          <a:blip r:embed="rId15"/>
          <a:stretch>
            <a:fillRect/>
          </a:stretch>
        </p:blipFill>
        <p:spPr>
          <a:xfrm>
            <a:off x="4167188" y="5068888"/>
            <a:ext cx="363537" cy="252412"/>
          </a:xfrm>
          <a:prstGeom prst="rect">
            <a:avLst/>
          </a:prstGeom>
          <a:noFill/>
          <a:ln w="9525">
            <a:noFill/>
          </a:ln>
        </p:spPr>
      </p:pic>
      <p:pic>
        <p:nvPicPr>
          <p:cNvPr id="40969" name="28 Imagen"/>
          <p:cNvPicPr>
            <a:picLocks noChangeAspect="1"/>
          </p:cNvPicPr>
          <p:nvPr userDrawn="1"/>
        </p:nvPicPr>
        <p:blipFill>
          <a:blip r:embed="rId15"/>
          <a:stretch>
            <a:fillRect/>
          </a:stretch>
        </p:blipFill>
        <p:spPr>
          <a:xfrm>
            <a:off x="4741863" y="5068888"/>
            <a:ext cx="363537" cy="252412"/>
          </a:xfrm>
          <a:prstGeom prst="rect">
            <a:avLst/>
          </a:prstGeom>
          <a:noFill/>
          <a:ln w="9525">
            <a:noFill/>
          </a:ln>
        </p:spPr>
      </p:pic>
      <p:sp>
        <p:nvSpPr>
          <p:cNvPr id="41994" name="30 CuadroTexto"/>
          <p:cNvSpPr txBox="1">
            <a:spLocks noChangeArrowheads="1"/>
          </p:cNvSpPr>
          <p:nvPr/>
        </p:nvSpPr>
        <p:spPr bwMode="auto">
          <a:xfrm>
            <a:off x="4467225" y="5076825"/>
            <a:ext cx="288925"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1043" tIns="40522" rIns="81043" bIns="40522">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s-HN" altLang="en-US" sz="1100" b="1" i="1" u="none" strike="noStrike" kern="1200" cap="none" spc="0" normalizeH="0" baseline="0" noProof="0" smtClean="0">
                <a:ln>
                  <a:noFill/>
                </a:ln>
                <a:solidFill>
                  <a:srgbClr val="A6A6A6"/>
                </a:solidFill>
                <a:effectLst/>
                <a:uLnTx/>
                <a:uFillTx/>
                <a:latin typeface="方正兰亭黑_GBK" charset="-122"/>
                <a:ea typeface="宋体" panose="02010600030101010101" pitchFamily="2" charset="-122"/>
                <a:cs typeface="+mn-cs"/>
              </a:rPr>
              <a:t>of</a:t>
            </a:r>
          </a:p>
        </p:txBody>
      </p:sp>
      <p:sp>
        <p:nvSpPr>
          <p:cNvPr id="41995" name="31 CuadroTexto"/>
          <p:cNvSpPr txBox="1">
            <a:spLocks noChangeArrowheads="1"/>
          </p:cNvSpPr>
          <p:nvPr/>
        </p:nvSpPr>
        <p:spPr bwMode="auto">
          <a:xfrm>
            <a:off x="4787900" y="5076825"/>
            <a:ext cx="247650"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1043" tIns="40522" rIns="81043" bIns="40522">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s-HN" altLang="en-US" sz="1100" b="1" i="0" u="none" strike="noStrike" kern="1200" cap="none" spc="0" normalizeH="0" baseline="0" noProof="0" smtClean="0">
                <a:ln>
                  <a:noFill/>
                </a:ln>
                <a:solidFill>
                  <a:srgbClr val="7F7F7F"/>
                </a:solidFill>
                <a:effectLst/>
                <a:uLnTx/>
                <a:uFillTx/>
                <a:latin typeface="方正兰亭黑_GBK" charset="-122"/>
                <a:ea typeface="宋体" panose="02010600030101010101" pitchFamily="2" charset="-122"/>
                <a:cs typeface="+mn-cs"/>
              </a:rPr>
              <a:t>6</a:t>
            </a:r>
          </a:p>
        </p:txBody>
      </p:sp>
      <p:pic>
        <p:nvPicPr>
          <p:cNvPr id="40972" name="Imagen 5" descr="C:\Users\Design\Documents\Edu\Product Launch\shadown.png"/>
          <p:cNvPicPr>
            <a:picLocks noChangeAspect="1"/>
          </p:cNvPicPr>
          <p:nvPr userDrawn="1"/>
        </p:nvPicPr>
        <p:blipFill>
          <a:blip r:embed="rId16"/>
          <a:stretch>
            <a:fillRect/>
          </a:stretch>
        </p:blipFill>
        <p:spPr>
          <a:xfrm>
            <a:off x="5127625" y="4911725"/>
            <a:ext cx="763588" cy="601663"/>
          </a:xfrm>
          <a:prstGeom prst="rect">
            <a:avLst/>
          </a:prstGeom>
          <a:noFill/>
          <a:ln w="9525">
            <a:noFill/>
          </a:ln>
        </p:spPr>
      </p:pic>
      <p:pic>
        <p:nvPicPr>
          <p:cNvPr id="40973" name="Imagen 27">
            <a:hlinkClick r:id="" action="ppaction://hlinkshowjump?jump=nextslide"/>
          </p:cNvPr>
          <p:cNvPicPr>
            <a:picLocks noChangeAspect="1"/>
          </p:cNvPicPr>
          <p:nvPr userDrawn="1"/>
        </p:nvPicPr>
        <p:blipFill>
          <a:blip r:embed="rId17"/>
          <a:stretch>
            <a:fillRect/>
          </a:stretch>
        </p:blipFill>
        <p:spPr>
          <a:xfrm>
            <a:off x="5102225" y="5108575"/>
            <a:ext cx="212725" cy="176213"/>
          </a:xfrm>
          <a:prstGeom prst="rect">
            <a:avLst/>
          </a:prstGeom>
          <a:noFill/>
          <a:ln w="9525">
            <a:noFill/>
          </a:ln>
        </p:spPr>
      </p:pic>
      <p:pic>
        <p:nvPicPr>
          <p:cNvPr id="40974" name="Imagen 28">
            <a:hlinkClick r:id="" action="ppaction://hlinkshowjump?jump=previousslide"/>
          </p:cNvPr>
          <p:cNvPicPr>
            <a:picLocks noChangeAspect="1"/>
          </p:cNvPicPr>
          <p:nvPr userDrawn="1"/>
        </p:nvPicPr>
        <p:blipFill>
          <a:blip r:embed="rId18"/>
          <a:stretch>
            <a:fillRect/>
          </a:stretch>
        </p:blipFill>
        <p:spPr>
          <a:xfrm>
            <a:off x="3925888" y="5108575"/>
            <a:ext cx="212725" cy="176213"/>
          </a:xfrm>
          <a:prstGeom prst="rect">
            <a:avLst/>
          </a:prstGeom>
          <a:noFill/>
          <a:ln w="9525">
            <a:noFill/>
          </a:ln>
        </p:spPr>
      </p:pic>
      <p:pic>
        <p:nvPicPr>
          <p:cNvPr id="40975" name="Picture 3"/>
          <p:cNvPicPr>
            <a:picLocks noChangeAspect="1"/>
          </p:cNvPicPr>
          <p:nvPr userDrawn="1"/>
        </p:nvPicPr>
        <p:blipFill>
          <a:blip r:embed="rId19"/>
          <a:stretch>
            <a:fillRect/>
          </a:stretch>
        </p:blipFill>
        <p:spPr>
          <a:xfrm>
            <a:off x="7310438" y="4911725"/>
            <a:ext cx="303212" cy="300038"/>
          </a:xfrm>
          <a:prstGeom prst="rect">
            <a:avLst/>
          </a:prstGeom>
          <a:noFill/>
          <a:ln w="9525">
            <a:noFill/>
          </a:ln>
        </p:spPr>
      </p:pic>
      <p:sp>
        <p:nvSpPr>
          <p:cNvPr id="42000" name="TextBox 20"/>
          <p:cNvSpPr txBox="1">
            <a:spLocks noChangeArrowheads="1"/>
          </p:cNvSpPr>
          <p:nvPr/>
        </p:nvSpPr>
        <p:spPr bwMode="auto">
          <a:xfrm>
            <a:off x="7643813" y="4970463"/>
            <a:ext cx="1044575" cy="233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1043" tIns="40522" rIns="81043" bIns="40522">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000" b="0" i="0" u="none" strike="noStrike" kern="1200" cap="none" spc="0" normalizeH="0" baseline="0" noProof="0" smtClean="0">
                <a:ln>
                  <a:noFill/>
                </a:ln>
                <a:solidFill>
                  <a:srgbClr val="FF6699"/>
                </a:solidFill>
                <a:effectLst/>
                <a:uLnTx/>
                <a:uFillTx/>
                <a:latin typeface="Arial" panose="020B0604020202020204" pitchFamily="34" charset="0"/>
                <a:ea typeface="Arial Unicode MS" panose="020B0604020202020204" pitchFamily="34" charset="-122"/>
                <a:cs typeface="Arial Unicode MS" panose="020B0604020202020204" pitchFamily="34" charset="-122"/>
              </a:rPr>
              <a:t>群：</a:t>
            </a:r>
            <a:r>
              <a:rPr kumimoji="0" lang="en-US" sz="1000" b="0" i="0" u="none" strike="noStrike" kern="1200" cap="none" spc="0" normalizeH="0" baseline="0" noProof="0" smtClean="0">
                <a:ln>
                  <a:noFill/>
                </a:ln>
                <a:solidFill>
                  <a:srgbClr val="FF6699"/>
                </a:solidFill>
                <a:effectLst/>
                <a:uLnTx/>
                <a:uFillTx/>
                <a:latin typeface="Arial" panose="020B0604020202020204" pitchFamily="34" charset="0"/>
                <a:ea typeface="Arial Unicode MS" panose="020B0604020202020204" pitchFamily="34" charset="-122"/>
                <a:cs typeface="Arial Unicode MS" panose="020B0604020202020204" pitchFamily="34" charset="-122"/>
              </a:rPr>
              <a:t>180956885</a:t>
            </a:r>
          </a:p>
        </p:txBody>
      </p:sp>
      <p:pic>
        <p:nvPicPr>
          <p:cNvPr id="40977" name="Picture 4"/>
          <p:cNvPicPr>
            <a:picLocks noChangeAspect="1"/>
          </p:cNvPicPr>
          <p:nvPr userDrawn="1"/>
        </p:nvPicPr>
        <p:blipFill>
          <a:blip r:embed="rId20"/>
          <a:stretch>
            <a:fillRect/>
          </a:stretch>
        </p:blipFill>
        <p:spPr>
          <a:xfrm>
            <a:off x="7321550" y="5205413"/>
            <a:ext cx="280988" cy="265112"/>
          </a:xfrm>
          <a:prstGeom prst="rect">
            <a:avLst/>
          </a:prstGeom>
          <a:noFill/>
          <a:ln w="9525">
            <a:noFill/>
          </a:ln>
        </p:spPr>
      </p:pic>
      <p:sp>
        <p:nvSpPr>
          <p:cNvPr id="42002" name="TextBox 22"/>
          <p:cNvSpPr txBox="1">
            <a:spLocks noChangeArrowheads="1"/>
          </p:cNvSpPr>
          <p:nvPr/>
        </p:nvSpPr>
        <p:spPr bwMode="auto">
          <a:xfrm>
            <a:off x="7643813" y="5240338"/>
            <a:ext cx="776288" cy="233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1043" tIns="40522" rIns="81043" bIns="40522">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sz="1000" b="0" i="0" u="none" strike="noStrike" kern="1200" cap="none" spc="0" normalizeH="0" baseline="0" noProof="0" smtClean="0">
                <a:ln>
                  <a:noFill/>
                </a:ln>
                <a:solidFill>
                  <a:srgbClr val="FF6699"/>
                </a:solidFill>
                <a:effectLst/>
                <a:uLnTx/>
                <a:uFillTx/>
                <a:latin typeface="微软雅黑" panose="020B0503020204020204" pitchFamily="34" charset="-122"/>
                <a:ea typeface="微软雅黑" panose="020B0503020204020204" pitchFamily="34" charset="-122"/>
                <a:cs typeface="+mn-cs"/>
              </a:rPr>
              <a:t>@PPT</a:t>
            </a:r>
            <a:r>
              <a:rPr kumimoji="0" lang="zh-CN" altLang="en-US" sz="1000" b="0" i="0" u="none" strike="noStrike" kern="1200" cap="none" spc="0" normalizeH="0" baseline="0" noProof="0" smtClean="0">
                <a:ln>
                  <a:noFill/>
                </a:ln>
                <a:solidFill>
                  <a:srgbClr val="FF6699"/>
                </a:solidFill>
                <a:effectLst/>
                <a:uLnTx/>
                <a:uFillTx/>
                <a:latin typeface="微软雅黑" panose="020B0503020204020204" pitchFamily="34" charset="-122"/>
                <a:ea typeface="微软雅黑" panose="020B0503020204020204" pitchFamily="34" charset="-122"/>
                <a:cs typeface="+mn-cs"/>
              </a:rPr>
              <a:t>精选</a:t>
            </a:r>
          </a:p>
        </p:txBody>
      </p:sp>
      <p:sp>
        <p:nvSpPr>
          <p:cNvPr id="40979" name="标题占位符 1"/>
          <p:cNvSpPr>
            <a:spLocks noGrp="1"/>
          </p:cNvSpPr>
          <p:nvPr>
            <p:ph type="title"/>
          </p:nvPr>
        </p:nvSpPr>
        <p:spPr>
          <a:xfrm>
            <a:off x="457200" y="228600"/>
            <a:ext cx="8229600" cy="952500"/>
          </a:xfrm>
          <a:prstGeom prst="rect">
            <a:avLst/>
          </a:prstGeom>
          <a:noFill/>
          <a:ln w="9525">
            <a:noFill/>
          </a:ln>
        </p:spPr>
        <p:txBody>
          <a:bodyPr lIns="81043" tIns="40522" rIns="81043" bIns="40522" anchor="ctr"/>
          <a:lstStyle/>
          <a:p>
            <a:pPr lvl="0"/>
            <a:r>
              <a:rPr lang="zh-CN" altLang="en-US" dirty="0"/>
              <a:t>单击此处编辑母版标题样式</a:t>
            </a:r>
          </a:p>
        </p:txBody>
      </p:sp>
      <p:sp>
        <p:nvSpPr>
          <p:cNvPr id="40980" name="文本占位符 2"/>
          <p:cNvSpPr>
            <a:spLocks noGrp="1"/>
          </p:cNvSpPr>
          <p:nvPr>
            <p:ph type="body" idx="1"/>
          </p:nvPr>
        </p:nvSpPr>
        <p:spPr>
          <a:xfrm>
            <a:off x="457200" y="1333500"/>
            <a:ext cx="8229600" cy="3771900"/>
          </a:xfrm>
          <a:prstGeom prst="rect">
            <a:avLst/>
          </a:prstGeom>
          <a:noFill/>
          <a:ln w="9525">
            <a:noFill/>
          </a:ln>
        </p:spPr>
        <p:txBody>
          <a:bodyPr lIns="81043" tIns="40522" rIns="81043" bIns="40522"/>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2005" name="日期占位符 3"/>
          <p:cNvSpPr>
            <a:spLocks noGrp="1" noChangeArrowheads="1"/>
          </p:cNvSpPr>
          <p:nvPr>
            <p:ph type="dt" sz="half" idx="2"/>
          </p:nvPr>
        </p:nvSpPr>
        <p:spPr bwMode="auto">
          <a:xfrm>
            <a:off x="457200" y="5297488"/>
            <a:ext cx="2133600" cy="303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1043" tIns="40522" rIns="81043" bIns="40522" numCol="1" anchor="ctr" anchorCtr="0" compatLnSpc="1"/>
          <a:lstStyle>
            <a:lvl1pPr eaLnBrk="0" hangingPunct="0">
              <a:defRPr sz="1100" smtClean="0">
                <a:solidFill>
                  <a:srgbClr val="898989"/>
                </a:solidFill>
                <a:latin typeface="Verdana" panose="020B0604030504040204" pitchFamily="34" charset="0"/>
              </a:defRPr>
            </a:lvl1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100" b="0" i="0" u="none" strike="noStrike" kern="1200" cap="none" spc="0" normalizeH="0" baseline="0" noProof="0">
              <a:ln>
                <a:noFill/>
              </a:ln>
              <a:solidFill>
                <a:srgbClr val="898989"/>
              </a:solidFill>
              <a:effectLst/>
              <a:uLnTx/>
              <a:uFillTx/>
              <a:latin typeface="Verdana" panose="020B0604030504040204" pitchFamily="34" charset="0"/>
              <a:ea typeface="宋体" panose="02010600030101010101" pitchFamily="2" charset="-122"/>
              <a:cs typeface="+mn-cs"/>
            </a:endParaRPr>
          </a:p>
        </p:txBody>
      </p:sp>
      <p:sp>
        <p:nvSpPr>
          <p:cNvPr id="42006" name="页脚占位符 4"/>
          <p:cNvSpPr>
            <a:spLocks noGrp="1" noChangeArrowheads="1"/>
          </p:cNvSpPr>
          <p:nvPr>
            <p:ph type="ftr" sz="quarter" idx="3"/>
          </p:nvPr>
        </p:nvSpPr>
        <p:spPr bwMode="auto">
          <a:xfrm>
            <a:off x="3124200" y="5297488"/>
            <a:ext cx="2895600" cy="303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1043" tIns="40522" rIns="81043" bIns="40522" numCol="1" anchor="ctr" anchorCtr="0" compatLnSpc="1"/>
          <a:lstStyle>
            <a:lvl1pPr algn="ctr" eaLnBrk="0" hangingPunct="0">
              <a:defRPr sz="1100" smtClean="0">
                <a:solidFill>
                  <a:srgbClr val="898989"/>
                </a:solidFill>
                <a:latin typeface="Verdana" panose="020B0604030504040204" pitchFamily="34" charset="0"/>
              </a:defRPr>
            </a:lvl1pPr>
          </a:lstStyle>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100" b="0" i="0" u="none" strike="noStrike" kern="1200" cap="none" spc="0" normalizeH="0" baseline="0" noProof="0">
              <a:ln>
                <a:noFill/>
              </a:ln>
              <a:solidFill>
                <a:srgbClr val="898989"/>
              </a:solidFill>
              <a:effectLst/>
              <a:uLnTx/>
              <a:uFillTx/>
              <a:latin typeface="Verdana" panose="020B0604030504040204" pitchFamily="34" charset="0"/>
              <a:ea typeface="宋体" panose="02010600030101010101" pitchFamily="2" charset="-122"/>
              <a:cs typeface="+mn-cs"/>
            </a:endParaRPr>
          </a:p>
        </p:txBody>
      </p:sp>
      <p:sp>
        <p:nvSpPr>
          <p:cNvPr id="42007" name="灯片编号占位符 5"/>
          <p:cNvSpPr>
            <a:spLocks noGrp="1" noChangeArrowheads="1"/>
          </p:cNvSpPr>
          <p:nvPr>
            <p:ph type="sldNum" sz="quarter" idx="4"/>
          </p:nvPr>
        </p:nvSpPr>
        <p:spPr bwMode="auto">
          <a:xfrm>
            <a:off x="6553200" y="5297488"/>
            <a:ext cx="2133600" cy="303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1043" tIns="40522" rIns="81043" bIns="40522" numCol="1" anchor="ctr" anchorCtr="0" compatLnSpc="1"/>
          <a:lstStyle>
            <a:lvl1pPr algn="r" eaLnBrk="0" hangingPunct="0">
              <a:defRPr sz="1100">
                <a:solidFill>
                  <a:srgbClr val="898989"/>
                </a:solidFill>
                <a:latin typeface="Verdana" panose="020B0604030504040204" pitchFamily="34" charset="0"/>
              </a:defRPr>
            </a:lvl1pPr>
          </a:lstStyle>
          <a:p>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defRPr/>
            </a:pPr>
            <a:fld id="{C5391E42-62BF-48E3-9039-315BD3E34542}" type="slidenum">
              <a:rPr kumimoji="0" lang="zh-CN" altLang="en-US" sz="1100" b="0" i="0" u="none" strike="noStrike" kern="1200" cap="none" spc="0" normalizeH="0" baseline="0" noProof="0" smtClean="0">
                <a:ln>
                  <a:noFill/>
                </a:ln>
                <a:solidFill>
                  <a:srgbClr val="898989"/>
                </a:solidFill>
                <a:effectLst/>
                <a:uLnTx/>
                <a:uFillTx/>
                <a:latin typeface="Verdana" panose="020B0604030504040204" pitchFamily="34" charset="0"/>
                <a:ea typeface="宋体" panose="02010600030101010101" pitchFamily="2" charset="-122"/>
                <a:cs typeface="+mn-cs"/>
              </a:rPr>
              <a:t>‹#›</a:t>
            </a:fld>
            <a:endParaRPr kumimoji="0" lang="zh-CN" altLang="en-US" sz="1100" b="0" i="0" u="none" strike="noStrike" kern="1200" cap="none" spc="0" normalizeH="0" baseline="0" noProof="0" smtClean="0">
              <a:ln>
                <a:noFill/>
              </a:ln>
              <a:solidFill>
                <a:srgbClr val="898989"/>
              </a:solidFill>
              <a:effectLst/>
              <a:uLnTx/>
              <a:uFillTx/>
              <a:latin typeface="Verdana" panose="020B060403050404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4105" r:id="rId1"/>
    <p:sldLayoutId id="2147484106" r:id="rId2"/>
    <p:sldLayoutId id="2147484107" r:id="rId3"/>
    <p:sldLayoutId id="2147484108" r:id="rId4"/>
    <p:sldLayoutId id="2147484109" r:id="rId5"/>
    <p:sldLayoutId id="2147484110" r:id="rId6"/>
    <p:sldLayoutId id="2147484111" r:id="rId7"/>
    <p:sldLayoutId id="2147484112" r:id="rId8"/>
    <p:sldLayoutId id="2147484113" r:id="rId9"/>
    <p:sldLayoutId id="2147484114" r:id="rId10"/>
    <p:sldLayoutId id="2147484115" r:id="rId11"/>
  </p:sldLayoutIdLst>
  <p:hf sldNum="0" hdr="0" ftr="0" dt="0"/>
  <p:txStyles>
    <p:titleStyle>
      <a:lvl1pPr algn="ctr" rtl="0" eaLnBrk="0" fontAlgn="base" hangingPunct="0">
        <a:spcBef>
          <a:spcPct val="0"/>
        </a:spcBef>
        <a:spcAft>
          <a:spcPct val="0"/>
        </a:spcAft>
        <a:defRPr sz="3900">
          <a:solidFill>
            <a:schemeClr val="tx1"/>
          </a:solidFill>
          <a:latin typeface="+mj-lt"/>
          <a:ea typeface="+mj-ea"/>
          <a:cs typeface="+mj-cs"/>
        </a:defRPr>
      </a:lvl1pPr>
      <a:lvl2pPr algn="ctr" rtl="0" eaLnBrk="0" fontAlgn="base" hangingPunct="0">
        <a:spcBef>
          <a:spcPct val="0"/>
        </a:spcBef>
        <a:spcAft>
          <a:spcPct val="0"/>
        </a:spcAft>
        <a:defRPr sz="3900">
          <a:solidFill>
            <a:schemeClr val="tx1"/>
          </a:solidFill>
          <a:latin typeface="方正兰亭黑_GBK" charset="-122"/>
          <a:ea typeface="宋体" panose="02010600030101010101" pitchFamily="2" charset="-122"/>
        </a:defRPr>
      </a:lvl2pPr>
      <a:lvl3pPr algn="ctr" rtl="0" eaLnBrk="0" fontAlgn="base" hangingPunct="0">
        <a:spcBef>
          <a:spcPct val="0"/>
        </a:spcBef>
        <a:spcAft>
          <a:spcPct val="0"/>
        </a:spcAft>
        <a:defRPr sz="3900">
          <a:solidFill>
            <a:schemeClr val="tx1"/>
          </a:solidFill>
          <a:latin typeface="方正兰亭黑_GBK" charset="-122"/>
          <a:ea typeface="宋体" panose="02010600030101010101" pitchFamily="2" charset="-122"/>
        </a:defRPr>
      </a:lvl3pPr>
      <a:lvl4pPr algn="ctr" rtl="0" eaLnBrk="0" fontAlgn="base" hangingPunct="0">
        <a:spcBef>
          <a:spcPct val="0"/>
        </a:spcBef>
        <a:spcAft>
          <a:spcPct val="0"/>
        </a:spcAft>
        <a:defRPr sz="3900">
          <a:solidFill>
            <a:schemeClr val="tx1"/>
          </a:solidFill>
          <a:latin typeface="方正兰亭黑_GBK" charset="-122"/>
          <a:ea typeface="宋体" panose="02010600030101010101" pitchFamily="2" charset="-122"/>
        </a:defRPr>
      </a:lvl4pPr>
      <a:lvl5pPr algn="ctr" rtl="0" eaLnBrk="0" fontAlgn="base" hangingPunct="0">
        <a:spcBef>
          <a:spcPct val="0"/>
        </a:spcBef>
        <a:spcAft>
          <a:spcPct val="0"/>
        </a:spcAft>
        <a:defRPr sz="3900">
          <a:solidFill>
            <a:schemeClr val="tx1"/>
          </a:solidFill>
          <a:latin typeface="方正兰亭黑_GBK" charset="-122"/>
          <a:ea typeface="宋体" panose="02010600030101010101" pitchFamily="2" charset="-122"/>
        </a:defRPr>
      </a:lvl5pPr>
      <a:lvl6pPr marL="457200" algn="ctr" rtl="0" eaLnBrk="0" fontAlgn="base" hangingPunct="0">
        <a:spcBef>
          <a:spcPct val="0"/>
        </a:spcBef>
        <a:spcAft>
          <a:spcPct val="0"/>
        </a:spcAft>
        <a:defRPr sz="3900">
          <a:solidFill>
            <a:schemeClr val="tx1"/>
          </a:solidFill>
          <a:latin typeface="方正兰亭黑_GBK" charset="-122"/>
          <a:ea typeface="宋体" panose="02010600030101010101" pitchFamily="2" charset="-122"/>
        </a:defRPr>
      </a:lvl6pPr>
      <a:lvl7pPr marL="914400" algn="ctr" rtl="0" eaLnBrk="0" fontAlgn="base" hangingPunct="0">
        <a:spcBef>
          <a:spcPct val="0"/>
        </a:spcBef>
        <a:spcAft>
          <a:spcPct val="0"/>
        </a:spcAft>
        <a:defRPr sz="3900">
          <a:solidFill>
            <a:schemeClr val="tx1"/>
          </a:solidFill>
          <a:latin typeface="方正兰亭黑_GBK" charset="-122"/>
          <a:ea typeface="宋体" panose="02010600030101010101" pitchFamily="2" charset="-122"/>
        </a:defRPr>
      </a:lvl7pPr>
      <a:lvl8pPr marL="1371600" algn="ctr" rtl="0" eaLnBrk="0" fontAlgn="base" hangingPunct="0">
        <a:spcBef>
          <a:spcPct val="0"/>
        </a:spcBef>
        <a:spcAft>
          <a:spcPct val="0"/>
        </a:spcAft>
        <a:defRPr sz="3900">
          <a:solidFill>
            <a:schemeClr val="tx1"/>
          </a:solidFill>
          <a:latin typeface="方正兰亭黑_GBK" charset="-122"/>
          <a:ea typeface="宋体" panose="02010600030101010101" pitchFamily="2" charset="-122"/>
        </a:defRPr>
      </a:lvl8pPr>
      <a:lvl9pPr marL="1828800" algn="ctr" rtl="0" eaLnBrk="0" fontAlgn="base" hangingPunct="0">
        <a:spcBef>
          <a:spcPct val="0"/>
        </a:spcBef>
        <a:spcAft>
          <a:spcPct val="0"/>
        </a:spcAft>
        <a:defRPr sz="3900">
          <a:solidFill>
            <a:schemeClr val="tx1"/>
          </a:solidFill>
          <a:latin typeface="方正兰亭黑_GBK" charset="-122"/>
          <a:ea typeface="宋体" panose="02010600030101010101" pitchFamily="2" charset="-122"/>
        </a:defRPr>
      </a:lvl9pPr>
    </p:titleStyle>
    <p:bodyStyle>
      <a:lvl1pPr marL="303530" indent="-30353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cs typeface="+mn-cs"/>
        </a:defRPr>
      </a:lvl1pPr>
      <a:lvl2pPr marL="657225" indent="-252730" algn="l" rtl="0" eaLnBrk="0" fontAlgn="base" hangingPunct="0">
        <a:spcBef>
          <a:spcPct val="20000"/>
        </a:spcBef>
        <a:spcAft>
          <a:spcPct val="0"/>
        </a:spcAft>
        <a:buFont typeface="Arial" panose="020B0604020202020204" pitchFamily="34" charset="0"/>
        <a:buChar char="–"/>
        <a:defRPr sz="2500">
          <a:solidFill>
            <a:schemeClr val="tx1"/>
          </a:solidFill>
          <a:latin typeface="+mn-lt"/>
          <a:ea typeface="+mn-ea"/>
        </a:defRPr>
      </a:lvl2pPr>
      <a:lvl3pPr marL="1012825" indent="-201930" algn="l" rtl="0" eaLnBrk="0" fontAlgn="base" hangingPunct="0">
        <a:spcBef>
          <a:spcPct val="20000"/>
        </a:spcBef>
        <a:spcAft>
          <a:spcPct val="0"/>
        </a:spcAft>
        <a:buFont typeface="Arial" panose="020B0604020202020204" pitchFamily="34" charset="0"/>
        <a:buChar char="•"/>
        <a:defRPr sz="2100">
          <a:solidFill>
            <a:schemeClr val="tx1"/>
          </a:solidFill>
          <a:latin typeface="+mn-lt"/>
          <a:ea typeface="+mn-ea"/>
        </a:defRPr>
      </a:lvl3pPr>
      <a:lvl4pPr marL="1417955" indent="-201930" algn="l" rtl="0" eaLnBrk="0" fontAlgn="base" hangingPunct="0">
        <a:spcBef>
          <a:spcPct val="20000"/>
        </a:spcBef>
        <a:spcAft>
          <a:spcPct val="0"/>
        </a:spcAft>
        <a:buFont typeface="Arial" panose="020B0604020202020204" pitchFamily="34" charset="0"/>
        <a:buChar char="–"/>
        <a:defRPr>
          <a:solidFill>
            <a:schemeClr val="tx1"/>
          </a:solidFill>
          <a:latin typeface="+mn-lt"/>
          <a:ea typeface="+mn-ea"/>
        </a:defRPr>
      </a:lvl4pPr>
      <a:lvl5pPr marL="1822450" indent="-201930" algn="l" rtl="0" eaLnBrk="0" fontAlgn="base" hangingPunct="0">
        <a:spcBef>
          <a:spcPct val="20000"/>
        </a:spcBef>
        <a:spcAft>
          <a:spcPct val="0"/>
        </a:spcAft>
        <a:buFont typeface="Arial" panose="020B0604020202020204" pitchFamily="34" charset="0"/>
        <a:buChar char="»"/>
        <a:defRPr>
          <a:solidFill>
            <a:schemeClr val="tx1"/>
          </a:solidFill>
          <a:latin typeface="+mn-lt"/>
          <a:ea typeface="+mn-ea"/>
        </a:defRPr>
      </a:lvl5pPr>
      <a:lvl6pPr marL="2279650" indent="-201930" algn="l" rtl="0" eaLnBrk="0" fontAlgn="base" hangingPunct="0">
        <a:spcBef>
          <a:spcPct val="20000"/>
        </a:spcBef>
        <a:spcAft>
          <a:spcPct val="0"/>
        </a:spcAft>
        <a:buFont typeface="Arial" panose="020B0604020202020204" pitchFamily="34" charset="0"/>
        <a:buChar char="»"/>
        <a:defRPr>
          <a:solidFill>
            <a:schemeClr val="tx1"/>
          </a:solidFill>
          <a:latin typeface="+mn-lt"/>
          <a:ea typeface="+mn-ea"/>
        </a:defRPr>
      </a:lvl6pPr>
      <a:lvl7pPr marL="2736850" indent="-201930" algn="l" rtl="0" eaLnBrk="0" fontAlgn="base" hangingPunct="0">
        <a:spcBef>
          <a:spcPct val="20000"/>
        </a:spcBef>
        <a:spcAft>
          <a:spcPct val="0"/>
        </a:spcAft>
        <a:buFont typeface="Arial" panose="020B0604020202020204" pitchFamily="34" charset="0"/>
        <a:buChar char="»"/>
        <a:defRPr>
          <a:solidFill>
            <a:schemeClr val="tx1"/>
          </a:solidFill>
          <a:latin typeface="+mn-lt"/>
          <a:ea typeface="+mn-ea"/>
        </a:defRPr>
      </a:lvl7pPr>
      <a:lvl8pPr marL="3194050" indent="-201930" algn="l" rtl="0" eaLnBrk="0" fontAlgn="base" hangingPunct="0">
        <a:spcBef>
          <a:spcPct val="20000"/>
        </a:spcBef>
        <a:spcAft>
          <a:spcPct val="0"/>
        </a:spcAft>
        <a:buFont typeface="Arial" panose="020B0604020202020204" pitchFamily="34" charset="0"/>
        <a:buChar char="»"/>
        <a:defRPr>
          <a:solidFill>
            <a:schemeClr val="tx1"/>
          </a:solidFill>
          <a:latin typeface="+mn-lt"/>
          <a:ea typeface="+mn-ea"/>
        </a:defRPr>
      </a:lvl8pPr>
      <a:lvl9pPr marL="3651250" indent="-201930" algn="l" rtl="0" eaLnBrk="0" fontAlgn="base" hangingPunct="0">
        <a:spcBef>
          <a:spcPct val="20000"/>
        </a:spcBef>
        <a:spcAft>
          <a:spcPct val="0"/>
        </a:spcAft>
        <a:buFont typeface="Arial" panose="020B0604020202020204"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9F8F5"/>
        </a:solidFill>
        <a:effectLst/>
      </p:bgPr>
    </p:bg>
    <p:spTree>
      <p:nvGrpSpPr>
        <p:cNvPr id="1" name=""/>
        <p:cNvGrpSpPr/>
        <p:nvPr/>
      </p:nvGrpSpPr>
      <p:grpSpPr>
        <a:xfrm>
          <a:off x="0" y="0"/>
          <a:ext cx="0" cy="0"/>
          <a:chOff x="0" y="0"/>
          <a:chExt cx="0" cy="0"/>
        </a:xfrm>
      </p:grpSpPr>
      <p:sp>
        <p:nvSpPr>
          <p:cNvPr id="5122" name="矩形 6"/>
          <p:cNvSpPr>
            <a:spLocks noChangeArrowheads="1"/>
          </p:cNvSpPr>
          <p:nvPr/>
        </p:nvSpPr>
        <p:spPr bwMode="auto">
          <a:xfrm>
            <a:off x="0" y="4838700"/>
            <a:ext cx="9144000" cy="719138"/>
          </a:xfrm>
          <a:prstGeom prst="rect">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81043" tIns="40522" rIns="81043" bIns="40522"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600" b="0" i="0" u="none" strike="noStrike" kern="1200" cap="none" spc="0" normalizeH="0" baseline="0" noProof="0" smtClean="0">
              <a:ln>
                <a:noFill/>
              </a:ln>
              <a:solidFill>
                <a:srgbClr val="FFFFFF"/>
              </a:solidFill>
              <a:effectLst/>
              <a:uLnTx/>
              <a:uFillTx/>
              <a:latin typeface="方正兰亭黑_GBK" charset="-122"/>
              <a:ea typeface="宋体" panose="02010600030101010101" pitchFamily="2" charset="-122"/>
              <a:cs typeface="+mn-cs"/>
            </a:endParaRPr>
          </a:p>
        </p:txBody>
      </p:sp>
      <p:sp>
        <p:nvSpPr>
          <p:cNvPr id="5123" name="矩形 7"/>
          <p:cNvSpPr>
            <a:spLocks noChangeArrowheads="1"/>
          </p:cNvSpPr>
          <p:nvPr/>
        </p:nvSpPr>
        <p:spPr bwMode="auto">
          <a:xfrm>
            <a:off x="0" y="5557838"/>
            <a:ext cx="9144000" cy="157163"/>
          </a:xfrm>
          <a:prstGeom prst="rect">
            <a:avLst/>
          </a:prstGeom>
          <a:solidFill>
            <a:srgbClr val="FF669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81043" tIns="40522" rIns="81043" bIns="40522"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600" b="0" i="0" u="none" strike="noStrike" kern="1200" cap="none" spc="0" normalizeH="0" baseline="0" noProof="0" smtClean="0">
              <a:ln>
                <a:noFill/>
              </a:ln>
              <a:solidFill>
                <a:srgbClr val="FFFFFF"/>
              </a:solidFill>
              <a:effectLst/>
              <a:uLnTx/>
              <a:uFillTx/>
              <a:latin typeface="方正兰亭黑_GBK" charset="-122"/>
              <a:ea typeface="宋体" panose="02010600030101010101" pitchFamily="2" charset="-122"/>
              <a:cs typeface="+mn-cs"/>
            </a:endParaRPr>
          </a:p>
        </p:txBody>
      </p:sp>
      <p:pic>
        <p:nvPicPr>
          <p:cNvPr id="4100" name="Imagen 5" descr="C:\Users\Design\Documents\Edu\Product Launch\shadown.png"/>
          <p:cNvPicPr>
            <a:picLocks noChangeAspect="1"/>
          </p:cNvPicPr>
          <p:nvPr userDrawn="1"/>
        </p:nvPicPr>
        <p:blipFill>
          <a:blip r:embed="rId13"/>
          <a:stretch>
            <a:fillRect/>
          </a:stretch>
        </p:blipFill>
        <p:spPr>
          <a:xfrm>
            <a:off x="1752600" y="4835525"/>
            <a:ext cx="922338" cy="725488"/>
          </a:xfrm>
          <a:prstGeom prst="rect">
            <a:avLst/>
          </a:prstGeom>
          <a:noFill/>
          <a:ln w="9525">
            <a:noFill/>
          </a:ln>
        </p:spPr>
      </p:pic>
      <p:sp>
        <p:nvSpPr>
          <p:cNvPr id="5125" name="TextBox 9"/>
          <p:cNvSpPr txBox="1">
            <a:spLocks noChangeArrowheads="1"/>
          </p:cNvSpPr>
          <p:nvPr/>
        </p:nvSpPr>
        <p:spPr bwMode="auto">
          <a:xfrm>
            <a:off x="174625" y="4794250"/>
            <a:ext cx="3657600" cy="56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1043" tIns="40522" rIns="81043" bIns="40522">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sz="3200" b="0" i="0" u="none" strike="noStrike" kern="1200" cap="none" spc="0" normalizeH="0" baseline="0" noProof="0" smtClean="0">
                <a:ln>
                  <a:noFill/>
                </a:ln>
                <a:solidFill>
                  <a:srgbClr val="FF6699"/>
                </a:solidFill>
                <a:effectLst/>
                <a:uLnTx/>
                <a:uFillTx/>
                <a:latin typeface="Haettenschweiler" panose="020B0706040902060204" pitchFamily="34" charset="0"/>
                <a:ea typeface="宋体" panose="02010600030101010101" pitchFamily="2" charset="-122"/>
                <a:cs typeface="+mn-cs"/>
              </a:rPr>
              <a:t>80</a:t>
            </a:r>
            <a:r>
              <a:rPr kumimoji="0" lang="en-US" sz="3200" b="0" i="0" u="none" strike="noStrike" kern="1200" cap="none" spc="0" normalizeH="0" baseline="0" noProof="0" smtClean="0">
                <a:ln>
                  <a:noFill/>
                </a:ln>
                <a:solidFill>
                  <a:srgbClr val="000000"/>
                </a:solidFill>
                <a:effectLst/>
                <a:uLnTx/>
                <a:uFillTx/>
                <a:latin typeface="Haettenschweiler" panose="020B0706040902060204" pitchFamily="34" charset="0"/>
                <a:ea typeface="宋体" panose="02010600030101010101" pitchFamily="2" charset="-122"/>
                <a:cs typeface="+mn-cs"/>
              </a:rPr>
              <a:t> </a:t>
            </a:r>
            <a:r>
              <a:rPr kumimoji="0" lang="en-US" sz="3200" b="0" i="0" u="none" strike="noStrike" kern="1200" cap="none" spc="0" normalizeH="0" baseline="0" noProof="0" smtClean="0">
                <a:ln>
                  <a:noFill/>
                </a:ln>
                <a:solidFill>
                  <a:srgbClr val="FFFFFF"/>
                </a:solidFill>
                <a:effectLst/>
                <a:uLnTx/>
                <a:uFillTx/>
                <a:latin typeface="Haettenschweiler" panose="020B0706040902060204" pitchFamily="34" charset="0"/>
                <a:ea typeface="宋体" panose="02010600030101010101" pitchFamily="2" charset="-122"/>
                <a:cs typeface="+mn-cs"/>
              </a:rPr>
              <a:t>PPT.COM</a:t>
            </a:r>
            <a:endParaRPr kumimoji="0" lang="zh-CN" altLang="en-US" sz="3200" b="0" i="0" u="none" strike="noStrike" kern="1200" cap="none" spc="0" normalizeH="0" baseline="0" noProof="0" smtClean="0">
              <a:ln>
                <a:noFill/>
              </a:ln>
              <a:solidFill>
                <a:srgbClr val="FFFFFF"/>
              </a:solidFill>
              <a:effectLst/>
              <a:uLnTx/>
              <a:uFillTx/>
              <a:latin typeface="Haettenschweiler" panose="020B0706040902060204" pitchFamily="34" charset="0"/>
              <a:ea typeface="宋体" panose="02010600030101010101" pitchFamily="2" charset="-122"/>
              <a:cs typeface="+mn-cs"/>
            </a:endParaRPr>
          </a:p>
        </p:txBody>
      </p:sp>
      <p:sp>
        <p:nvSpPr>
          <p:cNvPr id="5126" name="TextBox 10"/>
          <p:cNvSpPr txBox="1">
            <a:spLocks noChangeArrowheads="1"/>
          </p:cNvSpPr>
          <p:nvPr/>
        </p:nvSpPr>
        <p:spPr bwMode="auto">
          <a:xfrm>
            <a:off x="180975" y="5251450"/>
            <a:ext cx="3432175" cy="217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1043" tIns="40522" rIns="81043" bIns="40522">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sz="900" b="0" i="0" u="none" strike="noStrike" kern="1200" cap="none" spc="0" normalizeH="0" baseline="0" noProof="0" smtClean="0">
                <a:ln>
                  <a:noFill/>
                </a:ln>
                <a:solidFill>
                  <a:srgbClr val="FFFFFF"/>
                </a:solidFill>
                <a:effectLst/>
                <a:uLnTx/>
                <a:uFillTx/>
                <a:latin typeface="Mistral" panose="03090702030407020403" pitchFamily="66" charset="0"/>
                <a:ea typeface="宋体" panose="02010600030101010101" pitchFamily="2" charset="-122"/>
                <a:cs typeface="+mn-cs"/>
              </a:rPr>
              <a:t>Make Presentation much more fun</a:t>
            </a:r>
            <a:endParaRPr kumimoji="0" lang="zh-CN" altLang="en-US" sz="900" b="0" i="0" u="none" strike="noStrike" kern="1200" cap="none" spc="0" normalizeH="0" baseline="0" noProof="0" smtClean="0">
              <a:ln>
                <a:noFill/>
              </a:ln>
              <a:solidFill>
                <a:srgbClr val="FFFFFF"/>
              </a:solidFill>
              <a:effectLst/>
              <a:uLnTx/>
              <a:uFillTx/>
              <a:latin typeface="Mistral" panose="03090702030407020403" pitchFamily="66" charset="0"/>
              <a:ea typeface="宋体" panose="02010600030101010101" pitchFamily="2" charset="-122"/>
              <a:cs typeface="+mn-cs"/>
            </a:endParaRPr>
          </a:p>
        </p:txBody>
      </p:sp>
      <p:pic>
        <p:nvPicPr>
          <p:cNvPr id="4103" name="Imagen 5" descr="C:\Users\Design\Documents\Edu\Product Launch\shadown.png"/>
          <p:cNvPicPr>
            <a:picLocks noChangeAspect="1"/>
          </p:cNvPicPr>
          <p:nvPr userDrawn="1"/>
        </p:nvPicPr>
        <p:blipFill>
          <a:blip r:embed="rId14"/>
          <a:stretch>
            <a:fillRect/>
          </a:stretch>
        </p:blipFill>
        <p:spPr>
          <a:xfrm>
            <a:off x="3354388" y="4897438"/>
            <a:ext cx="762000" cy="600075"/>
          </a:xfrm>
          <a:prstGeom prst="rect">
            <a:avLst/>
          </a:prstGeom>
          <a:noFill/>
          <a:ln w="9525">
            <a:noFill/>
          </a:ln>
        </p:spPr>
      </p:pic>
      <p:pic>
        <p:nvPicPr>
          <p:cNvPr id="4104" name="27 Imagen"/>
          <p:cNvPicPr>
            <a:picLocks noChangeAspect="1"/>
          </p:cNvPicPr>
          <p:nvPr userDrawn="1"/>
        </p:nvPicPr>
        <p:blipFill>
          <a:blip r:embed="rId15"/>
          <a:stretch>
            <a:fillRect/>
          </a:stretch>
        </p:blipFill>
        <p:spPr>
          <a:xfrm>
            <a:off x="4167188" y="5068888"/>
            <a:ext cx="363537" cy="252412"/>
          </a:xfrm>
          <a:prstGeom prst="rect">
            <a:avLst/>
          </a:prstGeom>
          <a:noFill/>
          <a:ln w="9525">
            <a:noFill/>
          </a:ln>
        </p:spPr>
      </p:pic>
      <p:pic>
        <p:nvPicPr>
          <p:cNvPr id="4105" name="28 Imagen"/>
          <p:cNvPicPr>
            <a:picLocks noChangeAspect="1"/>
          </p:cNvPicPr>
          <p:nvPr userDrawn="1"/>
        </p:nvPicPr>
        <p:blipFill>
          <a:blip r:embed="rId15"/>
          <a:stretch>
            <a:fillRect/>
          </a:stretch>
        </p:blipFill>
        <p:spPr>
          <a:xfrm>
            <a:off x="4741863" y="5068888"/>
            <a:ext cx="363537" cy="252412"/>
          </a:xfrm>
          <a:prstGeom prst="rect">
            <a:avLst/>
          </a:prstGeom>
          <a:noFill/>
          <a:ln w="9525">
            <a:noFill/>
          </a:ln>
        </p:spPr>
      </p:pic>
      <p:sp>
        <p:nvSpPr>
          <p:cNvPr id="5130" name="30 CuadroTexto"/>
          <p:cNvSpPr txBox="1">
            <a:spLocks noChangeArrowheads="1"/>
          </p:cNvSpPr>
          <p:nvPr/>
        </p:nvSpPr>
        <p:spPr bwMode="auto">
          <a:xfrm>
            <a:off x="4467225" y="5076825"/>
            <a:ext cx="288925"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1043" tIns="40522" rIns="81043" bIns="40522">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s-HN" altLang="en-US" sz="1100" b="1" i="1" u="none" strike="noStrike" kern="1200" cap="none" spc="0" normalizeH="0" baseline="0" noProof="0" smtClean="0">
                <a:ln>
                  <a:noFill/>
                </a:ln>
                <a:solidFill>
                  <a:srgbClr val="A6A6A6"/>
                </a:solidFill>
                <a:effectLst/>
                <a:uLnTx/>
                <a:uFillTx/>
                <a:latin typeface="方正兰亭黑_GBK" charset="-122"/>
                <a:ea typeface="宋体" panose="02010600030101010101" pitchFamily="2" charset="-122"/>
                <a:cs typeface="+mn-cs"/>
              </a:rPr>
              <a:t>of</a:t>
            </a:r>
          </a:p>
        </p:txBody>
      </p:sp>
      <p:sp>
        <p:nvSpPr>
          <p:cNvPr id="5131" name="31 CuadroTexto"/>
          <p:cNvSpPr txBox="1">
            <a:spLocks noChangeArrowheads="1"/>
          </p:cNvSpPr>
          <p:nvPr/>
        </p:nvSpPr>
        <p:spPr bwMode="auto">
          <a:xfrm>
            <a:off x="4787900" y="5076825"/>
            <a:ext cx="247650"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1043" tIns="40522" rIns="81043" bIns="40522">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s-HN" altLang="en-US" sz="1100" b="1" i="0" u="none" strike="noStrike" kern="1200" cap="none" spc="0" normalizeH="0" baseline="0" noProof="0" smtClean="0">
                <a:ln>
                  <a:noFill/>
                </a:ln>
                <a:solidFill>
                  <a:srgbClr val="7F7F7F"/>
                </a:solidFill>
                <a:effectLst/>
                <a:uLnTx/>
                <a:uFillTx/>
                <a:latin typeface="方正兰亭黑_GBK" charset="-122"/>
                <a:ea typeface="宋体" panose="02010600030101010101" pitchFamily="2" charset="-122"/>
                <a:cs typeface="+mn-cs"/>
              </a:rPr>
              <a:t>6</a:t>
            </a:r>
          </a:p>
        </p:txBody>
      </p:sp>
      <p:pic>
        <p:nvPicPr>
          <p:cNvPr id="4108" name="Imagen 5" descr="C:\Users\Design\Documents\Edu\Product Launch\shadown.png"/>
          <p:cNvPicPr>
            <a:picLocks noChangeAspect="1"/>
          </p:cNvPicPr>
          <p:nvPr userDrawn="1"/>
        </p:nvPicPr>
        <p:blipFill>
          <a:blip r:embed="rId16"/>
          <a:stretch>
            <a:fillRect/>
          </a:stretch>
        </p:blipFill>
        <p:spPr>
          <a:xfrm>
            <a:off x="5127625" y="4911725"/>
            <a:ext cx="763588" cy="601663"/>
          </a:xfrm>
          <a:prstGeom prst="rect">
            <a:avLst/>
          </a:prstGeom>
          <a:noFill/>
          <a:ln w="9525">
            <a:noFill/>
          </a:ln>
        </p:spPr>
      </p:pic>
      <p:pic>
        <p:nvPicPr>
          <p:cNvPr id="4109" name="Imagen 27">
            <a:hlinkClick r:id="" action="ppaction://hlinkshowjump?jump=nextslide"/>
          </p:cNvPr>
          <p:cNvPicPr>
            <a:picLocks noChangeAspect="1"/>
          </p:cNvPicPr>
          <p:nvPr userDrawn="1"/>
        </p:nvPicPr>
        <p:blipFill>
          <a:blip r:embed="rId17"/>
          <a:stretch>
            <a:fillRect/>
          </a:stretch>
        </p:blipFill>
        <p:spPr>
          <a:xfrm>
            <a:off x="5102225" y="5108575"/>
            <a:ext cx="212725" cy="176213"/>
          </a:xfrm>
          <a:prstGeom prst="rect">
            <a:avLst/>
          </a:prstGeom>
          <a:noFill/>
          <a:ln w="9525">
            <a:noFill/>
          </a:ln>
        </p:spPr>
      </p:pic>
      <p:pic>
        <p:nvPicPr>
          <p:cNvPr id="4110" name="Imagen 28">
            <a:hlinkClick r:id="" action="ppaction://hlinkshowjump?jump=previousslide"/>
          </p:cNvPr>
          <p:cNvPicPr>
            <a:picLocks noChangeAspect="1"/>
          </p:cNvPicPr>
          <p:nvPr userDrawn="1"/>
        </p:nvPicPr>
        <p:blipFill>
          <a:blip r:embed="rId18"/>
          <a:stretch>
            <a:fillRect/>
          </a:stretch>
        </p:blipFill>
        <p:spPr>
          <a:xfrm>
            <a:off x="3925888" y="5108575"/>
            <a:ext cx="212725" cy="176213"/>
          </a:xfrm>
          <a:prstGeom prst="rect">
            <a:avLst/>
          </a:prstGeom>
          <a:noFill/>
          <a:ln w="9525">
            <a:noFill/>
          </a:ln>
        </p:spPr>
      </p:pic>
      <p:pic>
        <p:nvPicPr>
          <p:cNvPr id="4111" name="Picture 3"/>
          <p:cNvPicPr>
            <a:picLocks noChangeAspect="1"/>
          </p:cNvPicPr>
          <p:nvPr userDrawn="1"/>
        </p:nvPicPr>
        <p:blipFill>
          <a:blip r:embed="rId19"/>
          <a:stretch>
            <a:fillRect/>
          </a:stretch>
        </p:blipFill>
        <p:spPr>
          <a:xfrm>
            <a:off x="7310438" y="4911725"/>
            <a:ext cx="303212" cy="300038"/>
          </a:xfrm>
          <a:prstGeom prst="rect">
            <a:avLst/>
          </a:prstGeom>
          <a:noFill/>
          <a:ln w="9525">
            <a:noFill/>
          </a:ln>
        </p:spPr>
      </p:pic>
      <p:sp>
        <p:nvSpPr>
          <p:cNvPr id="5136" name="TextBox 20"/>
          <p:cNvSpPr txBox="1">
            <a:spLocks noChangeArrowheads="1"/>
          </p:cNvSpPr>
          <p:nvPr/>
        </p:nvSpPr>
        <p:spPr bwMode="auto">
          <a:xfrm>
            <a:off x="7643813" y="4970463"/>
            <a:ext cx="1044575" cy="233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1043" tIns="40522" rIns="81043" bIns="40522">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000" b="0" i="0" u="none" strike="noStrike" kern="1200" cap="none" spc="0" normalizeH="0" baseline="0" noProof="0" smtClean="0">
                <a:ln>
                  <a:noFill/>
                </a:ln>
                <a:solidFill>
                  <a:srgbClr val="FF6699"/>
                </a:solidFill>
                <a:effectLst/>
                <a:uLnTx/>
                <a:uFillTx/>
                <a:latin typeface="Arial" panose="020B0604020202020204" pitchFamily="34" charset="0"/>
                <a:ea typeface="Arial Unicode MS" panose="020B0604020202020204" pitchFamily="34" charset="-122"/>
                <a:cs typeface="Arial Unicode MS" panose="020B0604020202020204" pitchFamily="34" charset="-122"/>
              </a:rPr>
              <a:t>群：</a:t>
            </a:r>
            <a:r>
              <a:rPr kumimoji="0" lang="en-US" sz="1000" b="0" i="0" u="none" strike="noStrike" kern="1200" cap="none" spc="0" normalizeH="0" baseline="0" noProof="0" smtClean="0">
                <a:ln>
                  <a:noFill/>
                </a:ln>
                <a:solidFill>
                  <a:srgbClr val="FF6699"/>
                </a:solidFill>
                <a:effectLst/>
                <a:uLnTx/>
                <a:uFillTx/>
                <a:latin typeface="Arial" panose="020B0604020202020204" pitchFamily="34" charset="0"/>
                <a:ea typeface="Arial Unicode MS" panose="020B0604020202020204" pitchFamily="34" charset="-122"/>
                <a:cs typeface="Arial Unicode MS" panose="020B0604020202020204" pitchFamily="34" charset="-122"/>
              </a:rPr>
              <a:t>180956885</a:t>
            </a:r>
          </a:p>
        </p:txBody>
      </p:sp>
      <p:pic>
        <p:nvPicPr>
          <p:cNvPr id="4113" name="Picture 4"/>
          <p:cNvPicPr>
            <a:picLocks noChangeAspect="1"/>
          </p:cNvPicPr>
          <p:nvPr userDrawn="1"/>
        </p:nvPicPr>
        <p:blipFill>
          <a:blip r:embed="rId20"/>
          <a:stretch>
            <a:fillRect/>
          </a:stretch>
        </p:blipFill>
        <p:spPr>
          <a:xfrm>
            <a:off x="7321550" y="5205413"/>
            <a:ext cx="280988" cy="265112"/>
          </a:xfrm>
          <a:prstGeom prst="rect">
            <a:avLst/>
          </a:prstGeom>
          <a:noFill/>
          <a:ln w="9525">
            <a:noFill/>
          </a:ln>
        </p:spPr>
      </p:pic>
      <p:sp>
        <p:nvSpPr>
          <p:cNvPr id="5138" name="TextBox 22"/>
          <p:cNvSpPr txBox="1">
            <a:spLocks noChangeArrowheads="1"/>
          </p:cNvSpPr>
          <p:nvPr/>
        </p:nvSpPr>
        <p:spPr bwMode="auto">
          <a:xfrm>
            <a:off x="7643813" y="5240338"/>
            <a:ext cx="776288" cy="233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1043" tIns="40522" rIns="81043" bIns="40522">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sz="1000" b="0" i="0" u="none" strike="noStrike" kern="1200" cap="none" spc="0" normalizeH="0" baseline="0" noProof="0" smtClean="0">
                <a:ln>
                  <a:noFill/>
                </a:ln>
                <a:solidFill>
                  <a:srgbClr val="FF6699"/>
                </a:solidFill>
                <a:effectLst/>
                <a:uLnTx/>
                <a:uFillTx/>
                <a:latin typeface="微软雅黑" panose="020B0503020204020204" pitchFamily="34" charset="-122"/>
                <a:ea typeface="微软雅黑" panose="020B0503020204020204" pitchFamily="34" charset="-122"/>
                <a:cs typeface="+mn-cs"/>
              </a:rPr>
              <a:t>@PPT</a:t>
            </a:r>
            <a:r>
              <a:rPr kumimoji="0" lang="zh-CN" altLang="en-US" sz="1000" b="0" i="0" u="none" strike="noStrike" kern="1200" cap="none" spc="0" normalizeH="0" baseline="0" noProof="0" smtClean="0">
                <a:ln>
                  <a:noFill/>
                </a:ln>
                <a:solidFill>
                  <a:srgbClr val="FF6699"/>
                </a:solidFill>
                <a:effectLst/>
                <a:uLnTx/>
                <a:uFillTx/>
                <a:latin typeface="微软雅黑" panose="020B0503020204020204" pitchFamily="34" charset="-122"/>
                <a:ea typeface="微软雅黑" panose="020B0503020204020204" pitchFamily="34" charset="-122"/>
                <a:cs typeface="+mn-cs"/>
              </a:rPr>
              <a:t>精选</a:t>
            </a:r>
          </a:p>
        </p:txBody>
      </p:sp>
      <p:sp>
        <p:nvSpPr>
          <p:cNvPr id="4115" name="标题占位符 1"/>
          <p:cNvSpPr>
            <a:spLocks noGrp="1"/>
          </p:cNvSpPr>
          <p:nvPr>
            <p:ph type="title"/>
          </p:nvPr>
        </p:nvSpPr>
        <p:spPr>
          <a:xfrm>
            <a:off x="457200" y="228600"/>
            <a:ext cx="8229600" cy="952500"/>
          </a:xfrm>
          <a:prstGeom prst="rect">
            <a:avLst/>
          </a:prstGeom>
          <a:noFill/>
          <a:ln w="9525">
            <a:noFill/>
          </a:ln>
        </p:spPr>
        <p:txBody>
          <a:bodyPr lIns="81043" tIns="40522" rIns="81043" bIns="40522" anchor="ctr"/>
          <a:lstStyle/>
          <a:p>
            <a:pPr lvl="0"/>
            <a:r>
              <a:rPr lang="zh-CN" altLang="en-US" dirty="0"/>
              <a:t>单击此处编辑母版标题样式</a:t>
            </a:r>
          </a:p>
        </p:txBody>
      </p:sp>
      <p:sp>
        <p:nvSpPr>
          <p:cNvPr id="4116" name="文本占位符 2"/>
          <p:cNvSpPr>
            <a:spLocks noGrp="1"/>
          </p:cNvSpPr>
          <p:nvPr>
            <p:ph type="body" idx="1"/>
          </p:nvPr>
        </p:nvSpPr>
        <p:spPr>
          <a:xfrm>
            <a:off x="457200" y="1333500"/>
            <a:ext cx="8229600" cy="3771900"/>
          </a:xfrm>
          <a:prstGeom prst="rect">
            <a:avLst/>
          </a:prstGeom>
          <a:noFill/>
          <a:ln w="9525">
            <a:noFill/>
          </a:ln>
        </p:spPr>
        <p:txBody>
          <a:bodyPr lIns="81043" tIns="40522" rIns="81043" bIns="40522"/>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141" name="日期占位符 3"/>
          <p:cNvSpPr>
            <a:spLocks noGrp="1" noChangeArrowheads="1"/>
          </p:cNvSpPr>
          <p:nvPr>
            <p:ph type="dt" sz="half" idx="2"/>
          </p:nvPr>
        </p:nvSpPr>
        <p:spPr bwMode="auto">
          <a:xfrm>
            <a:off x="457200" y="5297488"/>
            <a:ext cx="2133600" cy="303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1043" tIns="40522" rIns="81043" bIns="40522" numCol="1" anchor="ctr" anchorCtr="0" compatLnSpc="1"/>
          <a:lstStyle>
            <a:lvl1pPr>
              <a:defRPr sz="1100" smtClean="0">
                <a:solidFill>
                  <a:srgbClr val="898989"/>
                </a:solidFill>
                <a:latin typeface="+mn-lt"/>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100" b="0" i="0" u="none" strike="noStrike" kern="1200" cap="none" spc="0" normalizeH="0" baseline="0" noProof="0">
              <a:ln>
                <a:noFill/>
              </a:ln>
              <a:solidFill>
                <a:srgbClr val="898989"/>
              </a:solidFill>
              <a:effectLst/>
              <a:uLnTx/>
              <a:uFillTx/>
              <a:latin typeface="+mn-lt"/>
              <a:ea typeface="宋体" panose="02010600030101010101" pitchFamily="2" charset="-122"/>
              <a:cs typeface="+mn-cs"/>
            </a:endParaRPr>
          </a:p>
        </p:txBody>
      </p:sp>
      <p:sp>
        <p:nvSpPr>
          <p:cNvPr id="5142" name="页脚占位符 4"/>
          <p:cNvSpPr>
            <a:spLocks noGrp="1" noChangeArrowheads="1"/>
          </p:cNvSpPr>
          <p:nvPr>
            <p:ph type="ftr" sz="quarter" idx="3"/>
          </p:nvPr>
        </p:nvSpPr>
        <p:spPr bwMode="auto">
          <a:xfrm>
            <a:off x="3124200" y="5297488"/>
            <a:ext cx="2895600" cy="303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1043" tIns="40522" rIns="81043" bIns="40522" numCol="1" anchor="ctr" anchorCtr="0" compatLnSpc="1"/>
          <a:lstStyle>
            <a:lvl1pPr algn="ctr">
              <a:defRPr sz="1100" smtClean="0">
                <a:solidFill>
                  <a:srgbClr val="898989"/>
                </a:solidFill>
                <a:latin typeface="+mn-lt"/>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100" b="0" i="0" u="none" strike="noStrike" kern="1200" cap="none" spc="0" normalizeH="0" baseline="0" noProof="0">
              <a:ln>
                <a:noFill/>
              </a:ln>
              <a:solidFill>
                <a:srgbClr val="898989"/>
              </a:solidFill>
              <a:effectLst/>
              <a:uLnTx/>
              <a:uFillTx/>
              <a:latin typeface="+mn-lt"/>
              <a:ea typeface="宋体" panose="02010600030101010101" pitchFamily="2" charset="-122"/>
              <a:cs typeface="+mn-cs"/>
            </a:endParaRPr>
          </a:p>
        </p:txBody>
      </p:sp>
      <p:sp>
        <p:nvSpPr>
          <p:cNvPr id="5143" name="灯片编号占位符 5"/>
          <p:cNvSpPr>
            <a:spLocks noGrp="1" noChangeArrowheads="1"/>
          </p:cNvSpPr>
          <p:nvPr>
            <p:ph type="sldNum" sz="quarter" idx="4"/>
          </p:nvPr>
        </p:nvSpPr>
        <p:spPr bwMode="auto">
          <a:xfrm>
            <a:off x="6553200" y="5297488"/>
            <a:ext cx="2133600" cy="303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1043" tIns="40522" rIns="81043" bIns="40522" numCol="1" anchor="ctr" anchorCtr="0" compatLnSpc="1"/>
          <a:lstStyle>
            <a:lvl1pPr algn="r">
              <a:defRPr sz="1100">
                <a:solidFill>
                  <a:srgbClr val="898989"/>
                </a:solidFill>
                <a:latin typeface="方正兰亭黑_GBK" charset="-122"/>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8132EDFB-2B10-488A-BE4C-913F0E399042}" type="slidenum">
              <a:rPr kumimoji="0" lang="zh-CN" altLang="en-US" sz="1100" b="0" i="0" u="none" strike="noStrike" kern="1200" cap="none" spc="0" normalizeH="0" baseline="0" noProof="0" smtClean="0">
                <a:ln>
                  <a:noFill/>
                </a:ln>
                <a:solidFill>
                  <a:srgbClr val="898989"/>
                </a:solidFill>
                <a:effectLst/>
                <a:uLnTx/>
                <a:uFillTx/>
                <a:latin typeface="方正兰亭黑_GBK" charset="-122"/>
                <a:ea typeface="宋体" panose="02010600030101010101" pitchFamily="2" charset="-122"/>
                <a:cs typeface="+mn-cs"/>
              </a:rPr>
              <a:t>‹#›</a:t>
            </a:fld>
            <a:endParaRPr kumimoji="0" lang="zh-CN" altLang="en-US" sz="1100" b="0" i="0" u="none" strike="noStrike" kern="1200" cap="none" spc="0" normalizeH="0" baseline="0" noProof="0" smtClean="0">
              <a:ln>
                <a:noFill/>
              </a:ln>
              <a:solidFill>
                <a:srgbClr val="898989"/>
              </a:solidFill>
              <a:effectLst/>
              <a:uLnTx/>
              <a:uFillTx/>
              <a:latin typeface="方正兰亭黑_GBK" charset="-122"/>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sldNum="0" hdr="0" ftr="0" dt="0"/>
  <p:txStyles>
    <p:titleStyle>
      <a:lvl1pPr algn="ctr" rtl="0" eaLnBrk="0" fontAlgn="base" hangingPunct="0">
        <a:spcBef>
          <a:spcPct val="0"/>
        </a:spcBef>
        <a:spcAft>
          <a:spcPct val="0"/>
        </a:spcAft>
        <a:defRPr sz="3900">
          <a:solidFill>
            <a:schemeClr val="tx1"/>
          </a:solidFill>
          <a:latin typeface="+mj-lt"/>
          <a:ea typeface="+mj-ea"/>
          <a:cs typeface="+mj-cs"/>
        </a:defRPr>
      </a:lvl1pPr>
      <a:lvl2pPr algn="ctr" rtl="0" eaLnBrk="0" fontAlgn="base" hangingPunct="0">
        <a:spcBef>
          <a:spcPct val="0"/>
        </a:spcBef>
        <a:spcAft>
          <a:spcPct val="0"/>
        </a:spcAft>
        <a:defRPr sz="3900">
          <a:solidFill>
            <a:schemeClr val="tx1"/>
          </a:solidFill>
          <a:latin typeface="方正兰亭黑_GBK" charset="-122"/>
          <a:ea typeface="宋体" panose="02010600030101010101" pitchFamily="2" charset="-122"/>
        </a:defRPr>
      </a:lvl2pPr>
      <a:lvl3pPr algn="ctr" rtl="0" eaLnBrk="0" fontAlgn="base" hangingPunct="0">
        <a:spcBef>
          <a:spcPct val="0"/>
        </a:spcBef>
        <a:spcAft>
          <a:spcPct val="0"/>
        </a:spcAft>
        <a:defRPr sz="3900">
          <a:solidFill>
            <a:schemeClr val="tx1"/>
          </a:solidFill>
          <a:latin typeface="方正兰亭黑_GBK" charset="-122"/>
          <a:ea typeface="宋体" panose="02010600030101010101" pitchFamily="2" charset="-122"/>
        </a:defRPr>
      </a:lvl3pPr>
      <a:lvl4pPr algn="ctr" rtl="0" eaLnBrk="0" fontAlgn="base" hangingPunct="0">
        <a:spcBef>
          <a:spcPct val="0"/>
        </a:spcBef>
        <a:spcAft>
          <a:spcPct val="0"/>
        </a:spcAft>
        <a:defRPr sz="3900">
          <a:solidFill>
            <a:schemeClr val="tx1"/>
          </a:solidFill>
          <a:latin typeface="方正兰亭黑_GBK" charset="-122"/>
          <a:ea typeface="宋体" panose="02010600030101010101" pitchFamily="2" charset="-122"/>
        </a:defRPr>
      </a:lvl4pPr>
      <a:lvl5pPr algn="ctr" rtl="0" eaLnBrk="0" fontAlgn="base" hangingPunct="0">
        <a:spcBef>
          <a:spcPct val="0"/>
        </a:spcBef>
        <a:spcAft>
          <a:spcPct val="0"/>
        </a:spcAft>
        <a:defRPr sz="3900">
          <a:solidFill>
            <a:schemeClr val="tx1"/>
          </a:solidFill>
          <a:latin typeface="方正兰亭黑_GBK" charset="-122"/>
          <a:ea typeface="宋体" panose="02010600030101010101" pitchFamily="2" charset="-122"/>
        </a:defRPr>
      </a:lvl5pPr>
      <a:lvl6pPr marL="457200" algn="ctr" rtl="0" eaLnBrk="0" fontAlgn="base" hangingPunct="0">
        <a:spcBef>
          <a:spcPct val="0"/>
        </a:spcBef>
        <a:spcAft>
          <a:spcPct val="0"/>
        </a:spcAft>
        <a:defRPr sz="3900">
          <a:solidFill>
            <a:schemeClr val="tx1"/>
          </a:solidFill>
          <a:latin typeface="方正兰亭黑_GBK" charset="-122"/>
          <a:ea typeface="宋体" panose="02010600030101010101" pitchFamily="2" charset="-122"/>
        </a:defRPr>
      </a:lvl6pPr>
      <a:lvl7pPr marL="914400" algn="ctr" rtl="0" eaLnBrk="0" fontAlgn="base" hangingPunct="0">
        <a:spcBef>
          <a:spcPct val="0"/>
        </a:spcBef>
        <a:spcAft>
          <a:spcPct val="0"/>
        </a:spcAft>
        <a:defRPr sz="3900">
          <a:solidFill>
            <a:schemeClr val="tx1"/>
          </a:solidFill>
          <a:latin typeface="方正兰亭黑_GBK" charset="-122"/>
          <a:ea typeface="宋体" panose="02010600030101010101" pitchFamily="2" charset="-122"/>
        </a:defRPr>
      </a:lvl7pPr>
      <a:lvl8pPr marL="1371600" algn="ctr" rtl="0" eaLnBrk="0" fontAlgn="base" hangingPunct="0">
        <a:spcBef>
          <a:spcPct val="0"/>
        </a:spcBef>
        <a:spcAft>
          <a:spcPct val="0"/>
        </a:spcAft>
        <a:defRPr sz="3900">
          <a:solidFill>
            <a:schemeClr val="tx1"/>
          </a:solidFill>
          <a:latin typeface="方正兰亭黑_GBK" charset="-122"/>
          <a:ea typeface="宋体" panose="02010600030101010101" pitchFamily="2" charset="-122"/>
        </a:defRPr>
      </a:lvl8pPr>
      <a:lvl9pPr marL="1828800" algn="ctr" rtl="0" eaLnBrk="0" fontAlgn="base" hangingPunct="0">
        <a:spcBef>
          <a:spcPct val="0"/>
        </a:spcBef>
        <a:spcAft>
          <a:spcPct val="0"/>
        </a:spcAft>
        <a:defRPr sz="3900">
          <a:solidFill>
            <a:schemeClr val="tx1"/>
          </a:solidFill>
          <a:latin typeface="方正兰亭黑_GBK" charset="-122"/>
          <a:ea typeface="宋体" panose="02010600030101010101" pitchFamily="2" charset="-122"/>
        </a:defRPr>
      </a:lvl9pPr>
    </p:titleStyle>
    <p:bodyStyle>
      <a:lvl1pPr marL="303530" indent="-30353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cs typeface="+mn-cs"/>
        </a:defRPr>
      </a:lvl1pPr>
      <a:lvl2pPr marL="657225" indent="-252730" algn="l" rtl="0" eaLnBrk="0" fontAlgn="base" hangingPunct="0">
        <a:spcBef>
          <a:spcPct val="20000"/>
        </a:spcBef>
        <a:spcAft>
          <a:spcPct val="0"/>
        </a:spcAft>
        <a:buFont typeface="Arial" panose="020B0604020202020204" pitchFamily="34" charset="0"/>
        <a:buChar char="–"/>
        <a:defRPr sz="2500">
          <a:solidFill>
            <a:schemeClr val="tx1"/>
          </a:solidFill>
          <a:latin typeface="+mn-lt"/>
          <a:ea typeface="+mn-ea"/>
        </a:defRPr>
      </a:lvl2pPr>
      <a:lvl3pPr marL="1012825" indent="-201930" algn="l" rtl="0" eaLnBrk="0" fontAlgn="base" hangingPunct="0">
        <a:spcBef>
          <a:spcPct val="20000"/>
        </a:spcBef>
        <a:spcAft>
          <a:spcPct val="0"/>
        </a:spcAft>
        <a:buFont typeface="Arial" panose="020B0604020202020204" pitchFamily="34" charset="0"/>
        <a:buChar char="•"/>
        <a:defRPr sz="2100">
          <a:solidFill>
            <a:schemeClr val="tx1"/>
          </a:solidFill>
          <a:latin typeface="+mn-lt"/>
          <a:ea typeface="+mn-ea"/>
        </a:defRPr>
      </a:lvl3pPr>
      <a:lvl4pPr marL="1417955" indent="-201930" algn="l" rtl="0" eaLnBrk="0" fontAlgn="base" hangingPunct="0">
        <a:spcBef>
          <a:spcPct val="20000"/>
        </a:spcBef>
        <a:spcAft>
          <a:spcPct val="0"/>
        </a:spcAft>
        <a:buFont typeface="Arial" panose="020B0604020202020204" pitchFamily="34" charset="0"/>
        <a:buChar char="–"/>
        <a:defRPr>
          <a:solidFill>
            <a:schemeClr val="tx1"/>
          </a:solidFill>
          <a:latin typeface="+mn-lt"/>
          <a:ea typeface="+mn-ea"/>
        </a:defRPr>
      </a:lvl4pPr>
      <a:lvl5pPr marL="1822450" indent="-201930" algn="l" rtl="0" eaLnBrk="0" fontAlgn="base" hangingPunct="0">
        <a:spcBef>
          <a:spcPct val="20000"/>
        </a:spcBef>
        <a:spcAft>
          <a:spcPct val="0"/>
        </a:spcAft>
        <a:buFont typeface="Arial" panose="020B0604020202020204" pitchFamily="34" charset="0"/>
        <a:buChar char="»"/>
        <a:defRPr>
          <a:solidFill>
            <a:schemeClr val="tx1"/>
          </a:solidFill>
          <a:latin typeface="+mn-lt"/>
          <a:ea typeface="+mn-ea"/>
        </a:defRPr>
      </a:lvl5pPr>
      <a:lvl6pPr marL="2279650" indent="-201930" algn="l" rtl="0" eaLnBrk="0" fontAlgn="base" hangingPunct="0">
        <a:spcBef>
          <a:spcPct val="20000"/>
        </a:spcBef>
        <a:spcAft>
          <a:spcPct val="0"/>
        </a:spcAft>
        <a:buFont typeface="Arial" panose="020B0604020202020204" pitchFamily="34" charset="0"/>
        <a:buChar char="»"/>
        <a:defRPr>
          <a:solidFill>
            <a:schemeClr val="tx1"/>
          </a:solidFill>
          <a:latin typeface="+mn-lt"/>
          <a:ea typeface="+mn-ea"/>
        </a:defRPr>
      </a:lvl6pPr>
      <a:lvl7pPr marL="2736850" indent="-201930" algn="l" rtl="0" eaLnBrk="0" fontAlgn="base" hangingPunct="0">
        <a:spcBef>
          <a:spcPct val="20000"/>
        </a:spcBef>
        <a:spcAft>
          <a:spcPct val="0"/>
        </a:spcAft>
        <a:buFont typeface="Arial" panose="020B0604020202020204" pitchFamily="34" charset="0"/>
        <a:buChar char="»"/>
        <a:defRPr>
          <a:solidFill>
            <a:schemeClr val="tx1"/>
          </a:solidFill>
          <a:latin typeface="+mn-lt"/>
          <a:ea typeface="+mn-ea"/>
        </a:defRPr>
      </a:lvl7pPr>
      <a:lvl8pPr marL="3194050" indent="-201930" algn="l" rtl="0" eaLnBrk="0" fontAlgn="base" hangingPunct="0">
        <a:spcBef>
          <a:spcPct val="20000"/>
        </a:spcBef>
        <a:spcAft>
          <a:spcPct val="0"/>
        </a:spcAft>
        <a:buFont typeface="Arial" panose="020B0604020202020204" pitchFamily="34" charset="0"/>
        <a:buChar char="»"/>
        <a:defRPr>
          <a:solidFill>
            <a:schemeClr val="tx1"/>
          </a:solidFill>
          <a:latin typeface="+mn-lt"/>
          <a:ea typeface="+mn-ea"/>
        </a:defRPr>
      </a:lvl8pPr>
      <a:lvl9pPr marL="3651250" indent="-201930" algn="l" rtl="0" eaLnBrk="0" fontAlgn="base" hangingPunct="0">
        <a:spcBef>
          <a:spcPct val="20000"/>
        </a:spcBef>
        <a:spcAft>
          <a:spcPct val="0"/>
        </a:spcAft>
        <a:buFont typeface="Arial" panose="020B0604020202020204"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0.xml><?xml version="1.0" encoding="utf-8"?>
<p:sldMaster xmlns:a="http://schemas.openxmlformats.org/drawingml/2006/main" xmlns:r="http://schemas.openxmlformats.org/officeDocument/2006/relationships" xmlns:p="http://schemas.openxmlformats.org/presentationml/2006/main">
  <p:cSld>
    <p:bg>
      <p:bgPr>
        <a:solidFill>
          <a:srgbClr val="F9F8F5"/>
        </a:solidFill>
        <a:effectLst/>
      </p:bgPr>
    </p:bg>
    <p:spTree>
      <p:nvGrpSpPr>
        <p:cNvPr id="1" name=""/>
        <p:cNvGrpSpPr/>
        <p:nvPr/>
      </p:nvGrpSpPr>
      <p:grpSpPr>
        <a:xfrm>
          <a:off x="0" y="0"/>
          <a:ext cx="0" cy="0"/>
          <a:chOff x="0" y="0"/>
          <a:chExt cx="0" cy="0"/>
        </a:xfrm>
      </p:grpSpPr>
      <p:sp>
        <p:nvSpPr>
          <p:cNvPr id="43010" name="矩形 6"/>
          <p:cNvSpPr>
            <a:spLocks noChangeArrowheads="1"/>
          </p:cNvSpPr>
          <p:nvPr/>
        </p:nvSpPr>
        <p:spPr bwMode="auto">
          <a:xfrm>
            <a:off x="0" y="4838700"/>
            <a:ext cx="9144000" cy="719138"/>
          </a:xfrm>
          <a:prstGeom prst="rect">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81043" tIns="40522" rIns="81043" bIns="40522"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600" b="0" i="0" u="none" strike="noStrike" kern="1200" cap="none" spc="0" normalizeH="0" baseline="0" noProof="0" smtClean="0">
              <a:ln>
                <a:noFill/>
              </a:ln>
              <a:solidFill>
                <a:srgbClr val="FFFFFF"/>
              </a:solidFill>
              <a:effectLst/>
              <a:uLnTx/>
              <a:uFillTx/>
              <a:latin typeface="方正兰亭黑_GBK" charset="-122"/>
              <a:ea typeface="宋体" panose="02010600030101010101" pitchFamily="2" charset="-122"/>
              <a:cs typeface="+mn-cs"/>
            </a:endParaRPr>
          </a:p>
        </p:txBody>
      </p:sp>
      <p:sp>
        <p:nvSpPr>
          <p:cNvPr id="43011" name="矩形 7"/>
          <p:cNvSpPr>
            <a:spLocks noChangeArrowheads="1"/>
          </p:cNvSpPr>
          <p:nvPr/>
        </p:nvSpPr>
        <p:spPr bwMode="auto">
          <a:xfrm>
            <a:off x="0" y="5557838"/>
            <a:ext cx="9144000" cy="157163"/>
          </a:xfrm>
          <a:prstGeom prst="rect">
            <a:avLst/>
          </a:prstGeom>
          <a:solidFill>
            <a:srgbClr val="FF669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81043" tIns="40522" rIns="81043" bIns="40522"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600" b="0" i="0" u="none" strike="noStrike" kern="1200" cap="none" spc="0" normalizeH="0" baseline="0" noProof="0" smtClean="0">
              <a:ln>
                <a:noFill/>
              </a:ln>
              <a:solidFill>
                <a:srgbClr val="FFFFFF"/>
              </a:solidFill>
              <a:effectLst/>
              <a:uLnTx/>
              <a:uFillTx/>
              <a:latin typeface="方正兰亭黑_GBK" charset="-122"/>
              <a:ea typeface="宋体" panose="02010600030101010101" pitchFamily="2" charset="-122"/>
              <a:cs typeface="+mn-cs"/>
            </a:endParaRPr>
          </a:p>
        </p:txBody>
      </p:sp>
      <p:pic>
        <p:nvPicPr>
          <p:cNvPr id="41988" name="Imagen 5" descr="C:\Users\Design\Documents\Edu\Product Launch\shadown.png"/>
          <p:cNvPicPr>
            <a:picLocks noChangeAspect="1"/>
          </p:cNvPicPr>
          <p:nvPr userDrawn="1"/>
        </p:nvPicPr>
        <p:blipFill>
          <a:blip r:embed="rId13"/>
          <a:stretch>
            <a:fillRect/>
          </a:stretch>
        </p:blipFill>
        <p:spPr>
          <a:xfrm>
            <a:off x="1752600" y="4835525"/>
            <a:ext cx="922338" cy="725488"/>
          </a:xfrm>
          <a:prstGeom prst="rect">
            <a:avLst/>
          </a:prstGeom>
          <a:noFill/>
          <a:ln w="9525">
            <a:noFill/>
          </a:ln>
        </p:spPr>
      </p:pic>
      <p:sp>
        <p:nvSpPr>
          <p:cNvPr id="43013" name="TextBox 9"/>
          <p:cNvSpPr txBox="1">
            <a:spLocks noChangeArrowheads="1"/>
          </p:cNvSpPr>
          <p:nvPr/>
        </p:nvSpPr>
        <p:spPr bwMode="auto">
          <a:xfrm>
            <a:off x="174625" y="4794250"/>
            <a:ext cx="3657600" cy="56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1043" tIns="40522" rIns="81043" bIns="40522">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sz="3200" b="0" i="0" u="none" strike="noStrike" kern="1200" cap="none" spc="0" normalizeH="0" baseline="0" noProof="0" smtClean="0">
                <a:ln>
                  <a:noFill/>
                </a:ln>
                <a:solidFill>
                  <a:srgbClr val="FF6699"/>
                </a:solidFill>
                <a:effectLst/>
                <a:uLnTx/>
                <a:uFillTx/>
                <a:latin typeface="Haettenschweiler" panose="020B0706040902060204" pitchFamily="34" charset="0"/>
                <a:ea typeface="宋体" panose="02010600030101010101" pitchFamily="2" charset="-122"/>
                <a:cs typeface="+mn-cs"/>
              </a:rPr>
              <a:t>80</a:t>
            </a:r>
            <a:r>
              <a:rPr kumimoji="0" lang="en-US" sz="3200" b="0" i="0" u="none" strike="noStrike" kern="1200" cap="none" spc="0" normalizeH="0" baseline="0" noProof="0" smtClean="0">
                <a:ln>
                  <a:noFill/>
                </a:ln>
                <a:solidFill>
                  <a:srgbClr val="000000"/>
                </a:solidFill>
                <a:effectLst/>
                <a:uLnTx/>
                <a:uFillTx/>
                <a:latin typeface="Haettenschweiler" panose="020B0706040902060204" pitchFamily="34" charset="0"/>
                <a:ea typeface="宋体" panose="02010600030101010101" pitchFamily="2" charset="-122"/>
                <a:cs typeface="+mn-cs"/>
              </a:rPr>
              <a:t> </a:t>
            </a:r>
            <a:r>
              <a:rPr kumimoji="0" lang="en-US" sz="3200" b="0" i="0" u="none" strike="noStrike" kern="1200" cap="none" spc="0" normalizeH="0" baseline="0" noProof="0" smtClean="0">
                <a:ln>
                  <a:noFill/>
                </a:ln>
                <a:solidFill>
                  <a:srgbClr val="FFFFFF"/>
                </a:solidFill>
                <a:effectLst/>
                <a:uLnTx/>
                <a:uFillTx/>
                <a:latin typeface="Haettenschweiler" panose="020B0706040902060204" pitchFamily="34" charset="0"/>
                <a:ea typeface="宋体" panose="02010600030101010101" pitchFamily="2" charset="-122"/>
                <a:cs typeface="+mn-cs"/>
              </a:rPr>
              <a:t>PPT.COM</a:t>
            </a:r>
            <a:endParaRPr kumimoji="0" lang="zh-CN" altLang="en-US" sz="3200" b="0" i="0" u="none" strike="noStrike" kern="1200" cap="none" spc="0" normalizeH="0" baseline="0" noProof="0" smtClean="0">
              <a:ln>
                <a:noFill/>
              </a:ln>
              <a:solidFill>
                <a:srgbClr val="FFFFFF"/>
              </a:solidFill>
              <a:effectLst/>
              <a:uLnTx/>
              <a:uFillTx/>
              <a:latin typeface="Haettenschweiler" panose="020B0706040902060204" pitchFamily="34" charset="0"/>
              <a:ea typeface="宋体" panose="02010600030101010101" pitchFamily="2" charset="-122"/>
              <a:cs typeface="+mn-cs"/>
            </a:endParaRPr>
          </a:p>
        </p:txBody>
      </p:sp>
      <p:sp>
        <p:nvSpPr>
          <p:cNvPr id="43014" name="TextBox 10"/>
          <p:cNvSpPr txBox="1">
            <a:spLocks noChangeArrowheads="1"/>
          </p:cNvSpPr>
          <p:nvPr/>
        </p:nvSpPr>
        <p:spPr bwMode="auto">
          <a:xfrm>
            <a:off x="180975" y="5251450"/>
            <a:ext cx="3432175" cy="217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1043" tIns="40522" rIns="81043" bIns="40522">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sz="900" b="0" i="0" u="none" strike="noStrike" kern="1200" cap="none" spc="0" normalizeH="0" baseline="0" noProof="0" smtClean="0">
                <a:ln>
                  <a:noFill/>
                </a:ln>
                <a:solidFill>
                  <a:srgbClr val="FFFFFF"/>
                </a:solidFill>
                <a:effectLst/>
                <a:uLnTx/>
                <a:uFillTx/>
                <a:latin typeface="Mistral" panose="03090702030407020403" pitchFamily="66" charset="0"/>
                <a:ea typeface="宋体" panose="02010600030101010101" pitchFamily="2" charset="-122"/>
                <a:cs typeface="+mn-cs"/>
              </a:rPr>
              <a:t>Make Presentation much more fun</a:t>
            </a:r>
            <a:endParaRPr kumimoji="0" lang="zh-CN" altLang="en-US" sz="900" b="0" i="0" u="none" strike="noStrike" kern="1200" cap="none" spc="0" normalizeH="0" baseline="0" noProof="0" smtClean="0">
              <a:ln>
                <a:noFill/>
              </a:ln>
              <a:solidFill>
                <a:srgbClr val="FFFFFF"/>
              </a:solidFill>
              <a:effectLst/>
              <a:uLnTx/>
              <a:uFillTx/>
              <a:latin typeface="Mistral" panose="03090702030407020403" pitchFamily="66" charset="0"/>
              <a:ea typeface="宋体" panose="02010600030101010101" pitchFamily="2" charset="-122"/>
              <a:cs typeface="+mn-cs"/>
            </a:endParaRPr>
          </a:p>
        </p:txBody>
      </p:sp>
      <p:pic>
        <p:nvPicPr>
          <p:cNvPr id="41991" name="Imagen 5" descr="C:\Users\Design\Documents\Edu\Product Launch\shadown.png"/>
          <p:cNvPicPr>
            <a:picLocks noChangeAspect="1"/>
          </p:cNvPicPr>
          <p:nvPr userDrawn="1"/>
        </p:nvPicPr>
        <p:blipFill>
          <a:blip r:embed="rId14"/>
          <a:stretch>
            <a:fillRect/>
          </a:stretch>
        </p:blipFill>
        <p:spPr>
          <a:xfrm>
            <a:off x="3354388" y="4897438"/>
            <a:ext cx="762000" cy="600075"/>
          </a:xfrm>
          <a:prstGeom prst="rect">
            <a:avLst/>
          </a:prstGeom>
          <a:noFill/>
          <a:ln w="9525">
            <a:noFill/>
          </a:ln>
        </p:spPr>
      </p:pic>
      <p:pic>
        <p:nvPicPr>
          <p:cNvPr id="41992" name="27 Imagen"/>
          <p:cNvPicPr>
            <a:picLocks noChangeAspect="1"/>
          </p:cNvPicPr>
          <p:nvPr userDrawn="1"/>
        </p:nvPicPr>
        <p:blipFill>
          <a:blip r:embed="rId15"/>
          <a:stretch>
            <a:fillRect/>
          </a:stretch>
        </p:blipFill>
        <p:spPr>
          <a:xfrm>
            <a:off x="4167188" y="5068888"/>
            <a:ext cx="363537" cy="252412"/>
          </a:xfrm>
          <a:prstGeom prst="rect">
            <a:avLst/>
          </a:prstGeom>
          <a:noFill/>
          <a:ln w="9525">
            <a:noFill/>
          </a:ln>
        </p:spPr>
      </p:pic>
      <p:pic>
        <p:nvPicPr>
          <p:cNvPr id="41993" name="28 Imagen"/>
          <p:cNvPicPr>
            <a:picLocks noChangeAspect="1"/>
          </p:cNvPicPr>
          <p:nvPr userDrawn="1"/>
        </p:nvPicPr>
        <p:blipFill>
          <a:blip r:embed="rId15"/>
          <a:stretch>
            <a:fillRect/>
          </a:stretch>
        </p:blipFill>
        <p:spPr>
          <a:xfrm>
            <a:off x="4741863" y="5068888"/>
            <a:ext cx="363537" cy="252412"/>
          </a:xfrm>
          <a:prstGeom prst="rect">
            <a:avLst/>
          </a:prstGeom>
          <a:noFill/>
          <a:ln w="9525">
            <a:noFill/>
          </a:ln>
        </p:spPr>
      </p:pic>
      <p:sp>
        <p:nvSpPr>
          <p:cNvPr id="43018" name="30 CuadroTexto"/>
          <p:cNvSpPr txBox="1">
            <a:spLocks noChangeArrowheads="1"/>
          </p:cNvSpPr>
          <p:nvPr/>
        </p:nvSpPr>
        <p:spPr bwMode="auto">
          <a:xfrm>
            <a:off x="4467225" y="5076825"/>
            <a:ext cx="288925"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1043" tIns="40522" rIns="81043" bIns="40522">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s-HN" altLang="en-US" sz="1100" b="1" i="1" u="none" strike="noStrike" kern="1200" cap="none" spc="0" normalizeH="0" baseline="0" noProof="0" smtClean="0">
                <a:ln>
                  <a:noFill/>
                </a:ln>
                <a:solidFill>
                  <a:srgbClr val="A6A6A6"/>
                </a:solidFill>
                <a:effectLst/>
                <a:uLnTx/>
                <a:uFillTx/>
                <a:latin typeface="方正兰亭黑_GBK" charset="-122"/>
                <a:ea typeface="宋体" panose="02010600030101010101" pitchFamily="2" charset="-122"/>
                <a:cs typeface="+mn-cs"/>
              </a:rPr>
              <a:t>of</a:t>
            </a:r>
          </a:p>
        </p:txBody>
      </p:sp>
      <p:sp>
        <p:nvSpPr>
          <p:cNvPr id="43019" name="31 CuadroTexto"/>
          <p:cNvSpPr txBox="1">
            <a:spLocks noChangeArrowheads="1"/>
          </p:cNvSpPr>
          <p:nvPr/>
        </p:nvSpPr>
        <p:spPr bwMode="auto">
          <a:xfrm>
            <a:off x="4787900" y="5076825"/>
            <a:ext cx="247650"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1043" tIns="40522" rIns="81043" bIns="40522">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s-HN" altLang="en-US" sz="1100" b="1" i="0" u="none" strike="noStrike" kern="1200" cap="none" spc="0" normalizeH="0" baseline="0" noProof="0" smtClean="0">
                <a:ln>
                  <a:noFill/>
                </a:ln>
                <a:solidFill>
                  <a:srgbClr val="7F7F7F"/>
                </a:solidFill>
                <a:effectLst/>
                <a:uLnTx/>
                <a:uFillTx/>
                <a:latin typeface="方正兰亭黑_GBK" charset="-122"/>
                <a:ea typeface="宋体" panose="02010600030101010101" pitchFamily="2" charset="-122"/>
                <a:cs typeface="+mn-cs"/>
              </a:rPr>
              <a:t>6</a:t>
            </a:r>
          </a:p>
        </p:txBody>
      </p:sp>
      <p:pic>
        <p:nvPicPr>
          <p:cNvPr id="41996" name="Imagen 5" descr="C:\Users\Design\Documents\Edu\Product Launch\shadown.png"/>
          <p:cNvPicPr>
            <a:picLocks noChangeAspect="1"/>
          </p:cNvPicPr>
          <p:nvPr userDrawn="1"/>
        </p:nvPicPr>
        <p:blipFill>
          <a:blip r:embed="rId16"/>
          <a:stretch>
            <a:fillRect/>
          </a:stretch>
        </p:blipFill>
        <p:spPr>
          <a:xfrm>
            <a:off x="5127625" y="4911725"/>
            <a:ext cx="763588" cy="601663"/>
          </a:xfrm>
          <a:prstGeom prst="rect">
            <a:avLst/>
          </a:prstGeom>
          <a:noFill/>
          <a:ln w="9525">
            <a:noFill/>
          </a:ln>
        </p:spPr>
      </p:pic>
      <p:pic>
        <p:nvPicPr>
          <p:cNvPr id="41997" name="Imagen 27">
            <a:hlinkClick r:id="" action="ppaction://hlinkshowjump?jump=nextslide"/>
          </p:cNvPr>
          <p:cNvPicPr>
            <a:picLocks noChangeAspect="1"/>
          </p:cNvPicPr>
          <p:nvPr userDrawn="1"/>
        </p:nvPicPr>
        <p:blipFill>
          <a:blip r:embed="rId17"/>
          <a:stretch>
            <a:fillRect/>
          </a:stretch>
        </p:blipFill>
        <p:spPr>
          <a:xfrm>
            <a:off x="5102225" y="5108575"/>
            <a:ext cx="212725" cy="176213"/>
          </a:xfrm>
          <a:prstGeom prst="rect">
            <a:avLst/>
          </a:prstGeom>
          <a:noFill/>
          <a:ln w="9525">
            <a:noFill/>
          </a:ln>
        </p:spPr>
      </p:pic>
      <p:pic>
        <p:nvPicPr>
          <p:cNvPr id="41998" name="Imagen 28">
            <a:hlinkClick r:id="" action="ppaction://hlinkshowjump?jump=previousslide"/>
          </p:cNvPr>
          <p:cNvPicPr>
            <a:picLocks noChangeAspect="1"/>
          </p:cNvPicPr>
          <p:nvPr userDrawn="1"/>
        </p:nvPicPr>
        <p:blipFill>
          <a:blip r:embed="rId18"/>
          <a:stretch>
            <a:fillRect/>
          </a:stretch>
        </p:blipFill>
        <p:spPr>
          <a:xfrm>
            <a:off x="3925888" y="5108575"/>
            <a:ext cx="212725" cy="176213"/>
          </a:xfrm>
          <a:prstGeom prst="rect">
            <a:avLst/>
          </a:prstGeom>
          <a:noFill/>
          <a:ln w="9525">
            <a:noFill/>
          </a:ln>
        </p:spPr>
      </p:pic>
      <p:pic>
        <p:nvPicPr>
          <p:cNvPr id="41999" name="Picture 3"/>
          <p:cNvPicPr>
            <a:picLocks noChangeAspect="1"/>
          </p:cNvPicPr>
          <p:nvPr userDrawn="1"/>
        </p:nvPicPr>
        <p:blipFill>
          <a:blip r:embed="rId19"/>
          <a:stretch>
            <a:fillRect/>
          </a:stretch>
        </p:blipFill>
        <p:spPr>
          <a:xfrm>
            <a:off x="7310438" y="4911725"/>
            <a:ext cx="303212" cy="300038"/>
          </a:xfrm>
          <a:prstGeom prst="rect">
            <a:avLst/>
          </a:prstGeom>
          <a:noFill/>
          <a:ln w="9525">
            <a:noFill/>
          </a:ln>
        </p:spPr>
      </p:pic>
      <p:sp>
        <p:nvSpPr>
          <p:cNvPr id="43024" name="TextBox 20"/>
          <p:cNvSpPr txBox="1">
            <a:spLocks noChangeArrowheads="1"/>
          </p:cNvSpPr>
          <p:nvPr/>
        </p:nvSpPr>
        <p:spPr bwMode="auto">
          <a:xfrm>
            <a:off x="7643813" y="4970463"/>
            <a:ext cx="1044575" cy="233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1043" tIns="40522" rIns="81043" bIns="40522">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000" b="0" i="0" u="none" strike="noStrike" kern="1200" cap="none" spc="0" normalizeH="0" baseline="0" noProof="0" smtClean="0">
                <a:ln>
                  <a:noFill/>
                </a:ln>
                <a:solidFill>
                  <a:srgbClr val="FF6699"/>
                </a:solidFill>
                <a:effectLst/>
                <a:uLnTx/>
                <a:uFillTx/>
                <a:latin typeface="Arial" panose="020B0604020202020204" pitchFamily="34" charset="0"/>
                <a:ea typeface="Arial Unicode MS" panose="020B0604020202020204" pitchFamily="34" charset="-122"/>
                <a:cs typeface="Arial Unicode MS" panose="020B0604020202020204" pitchFamily="34" charset="-122"/>
              </a:rPr>
              <a:t>群：</a:t>
            </a:r>
            <a:r>
              <a:rPr kumimoji="0" lang="en-US" sz="1000" b="0" i="0" u="none" strike="noStrike" kern="1200" cap="none" spc="0" normalizeH="0" baseline="0" noProof="0" smtClean="0">
                <a:ln>
                  <a:noFill/>
                </a:ln>
                <a:solidFill>
                  <a:srgbClr val="FF6699"/>
                </a:solidFill>
                <a:effectLst/>
                <a:uLnTx/>
                <a:uFillTx/>
                <a:latin typeface="Arial" panose="020B0604020202020204" pitchFamily="34" charset="0"/>
                <a:ea typeface="Arial Unicode MS" panose="020B0604020202020204" pitchFamily="34" charset="-122"/>
                <a:cs typeface="Arial Unicode MS" panose="020B0604020202020204" pitchFamily="34" charset="-122"/>
              </a:rPr>
              <a:t>180956885</a:t>
            </a:r>
          </a:p>
        </p:txBody>
      </p:sp>
      <p:pic>
        <p:nvPicPr>
          <p:cNvPr id="42001" name="Picture 4"/>
          <p:cNvPicPr>
            <a:picLocks noChangeAspect="1"/>
          </p:cNvPicPr>
          <p:nvPr userDrawn="1"/>
        </p:nvPicPr>
        <p:blipFill>
          <a:blip r:embed="rId20"/>
          <a:stretch>
            <a:fillRect/>
          </a:stretch>
        </p:blipFill>
        <p:spPr>
          <a:xfrm>
            <a:off x="7321550" y="5205413"/>
            <a:ext cx="280988" cy="265112"/>
          </a:xfrm>
          <a:prstGeom prst="rect">
            <a:avLst/>
          </a:prstGeom>
          <a:noFill/>
          <a:ln w="9525">
            <a:noFill/>
          </a:ln>
        </p:spPr>
      </p:pic>
      <p:sp>
        <p:nvSpPr>
          <p:cNvPr id="43026" name="TextBox 22"/>
          <p:cNvSpPr txBox="1">
            <a:spLocks noChangeArrowheads="1"/>
          </p:cNvSpPr>
          <p:nvPr/>
        </p:nvSpPr>
        <p:spPr bwMode="auto">
          <a:xfrm>
            <a:off x="7643813" y="5240338"/>
            <a:ext cx="776288" cy="233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1043" tIns="40522" rIns="81043" bIns="40522">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sz="1000" b="0" i="0" u="none" strike="noStrike" kern="1200" cap="none" spc="0" normalizeH="0" baseline="0" noProof="0" smtClean="0">
                <a:ln>
                  <a:noFill/>
                </a:ln>
                <a:solidFill>
                  <a:srgbClr val="FF6699"/>
                </a:solidFill>
                <a:effectLst/>
                <a:uLnTx/>
                <a:uFillTx/>
                <a:latin typeface="微软雅黑" panose="020B0503020204020204" pitchFamily="34" charset="-122"/>
                <a:ea typeface="微软雅黑" panose="020B0503020204020204" pitchFamily="34" charset="-122"/>
                <a:cs typeface="+mn-cs"/>
              </a:rPr>
              <a:t>@PPT</a:t>
            </a:r>
            <a:r>
              <a:rPr kumimoji="0" lang="zh-CN" altLang="en-US" sz="1000" b="0" i="0" u="none" strike="noStrike" kern="1200" cap="none" spc="0" normalizeH="0" baseline="0" noProof="0" smtClean="0">
                <a:ln>
                  <a:noFill/>
                </a:ln>
                <a:solidFill>
                  <a:srgbClr val="FF6699"/>
                </a:solidFill>
                <a:effectLst/>
                <a:uLnTx/>
                <a:uFillTx/>
                <a:latin typeface="微软雅黑" panose="020B0503020204020204" pitchFamily="34" charset="-122"/>
                <a:ea typeface="微软雅黑" panose="020B0503020204020204" pitchFamily="34" charset="-122"/>
                <a:cs typeface="+mn-cs"/>
              </a:rPr>
              <a:t>精选</a:t>
            </a:r>
          </a:p>
        </p:txBody>
      </p:sp>
      <p:sp>
        <p:nvSpPr>
          <p:cNvPr id="42003" name="标题占位符 1"/>
          <p:cNvSpPr>
            <a:spLocks noGrp="1"/>
          </p:cNvSpPr>
          <p:nvPr>
            <p:ph type="title"/>
          </p:nvPr>
        </p:nvSpPr>
        <p:spPr>
          <a:xfrm>
            <a:off x="457200" y="228600"/>
            <a:ext cx="8229600" cy="952500"/>
          </a:xfrm>
          <a:prstGeom prst="rect">
            <a:avLst/>
          </a:prstGeom>
          <a:noFill/>
          <a:ln w="9525">
            <a:noFill/>
          </a:ln>
        </p:spPr>
        <p:txBody>
          <a:bodyPr lIns="81043" tIns="40522" rIns="81043" bIns="40522" anchor="ctr"/>
          <a:lstStyle/>
          <a:p>
            <a:pPr lvl="0"/>
            <a:r>
              <a:rPr lang="zh-CN" altLang="en-US" dirty="0"/>
              <a:t>单击此处编辑母版标题样式</a:t>
            </a:r>
          </a:p>
        </p:txBody>
      </p:sp>
      <p:sp>
        <p:nvSpPr>
          <p:cNvPr id="42004" name="文本占位符 2"/>
          <p:cNvSpPr>
            <a:spLocks noGrp="1"/>
          </p:cNvSpPr>
          <p:nvPr>
            <p:ph type="body" idx="1"/>
          </p:nvPr>
        </p:nvSpPr>
        <p:spPr>
          <a:xfrm>
            <a:off x="457200" y="1333500"/>
            <a:ext cx="8229600" cy="3771900"/>
          </a:xfrm>
          <a:prstGeom prst="rect">
            <a:avLst/>
          </a:prstGeom>
          <a:noFill/>
          <a:ln w="9525">
            <a:noFill/>
          </a:ln>
        </p:spPr>
        <p:txBody>
          <a:bodyPr lIns="81043" tIns="40522" rIns="81043" bIns="40522"/>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3029" name="日期占位符 4"/>
          <p:cNvSpPr>
            <a:spLocks noGrp="1" noChangeArrowheads="1"/>
          </p:cNvSpPr>
          <p:nvPr>
            <p:ph type="dt" sz="half" idx="2"/>
          </p:nvPr>
        </p:nvSpPr>
        <p:spPr bwMode="auto">
          <a:xfrm>
            <a:off x="457200" y="5297488"/>
            <a:ext cx="2133600" cy="303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1043" tIns="40522" rIns="81043" bIns="40522" numCol="1" anchor="ctr" anchorCtr="0" compatLnSpc="1"/>
          <a:lstStyle>
            <a:lvl1pPr eaLnBrk="0" hangingPunct="0">
              <a:defRPr sz="1100" smtClean="0">
                <a:solidFill>
                  <a:srgbClr val="898989"/>
                </a:solidFill>
                <a:latin typeface="Verdana" panose="020B0604030504040204" pitchFamily="34" charset="0"/>
              </a:defRPr>
            </a:lvl1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100" b="0" i="0" u="none" strike="noStrike" kern="1200" cap="none" spc="0" normalizeH="0" baseline="0" noProof="0">
              <a:ln>
                <a:noFill/>
              </a:ln>
              <a:solidFill>
                <a:srgbClr val="898989"/>
              </a:solidFill>
              <a:effectLst/>
              <a:uLnTx/>
              <a:uFillTx/>
              <a:latin typeface="Verdana" panose="020B0604030504040204" pitchFamily="34" charset="0"/>
              <a:ea typeface="宋体" panose="02010600030101010101" pitchFamily="2" charset="-122"/>
              <a:cs typeface="+mn-cs"/>
            </a:endParaRPr>
          </a:p>
        </p:txBody>
      </p:sp>
      <p:sp>
        <p:nvSpPr>
          <p:cNvPr id="43030" name="页脚占位符 5"/>
          <p:cNvSpPr>
            <a:spLocks noGrp="1" noChangeArrowheads="1"/>
          </p:cNvSpPr>
          <p:nvPr>
            <p:ph type="ftr" sz="quarter" idx="3"/>
          </p:nvPr>
        </p:nvSpPr>
        <p:spPr bwMode="auto">
          <a:xfrm>
            <a:off x="3124200" y="5297488"/>
            <a:ext cx="2895600" cy="303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1043" tIns="40522" rIns="81043" bIns="40522" numCol="1" anchor="ctr" anchorCtr="0" compatLnSpc="1"/>
          <a:lstStyle>
            <a:lvl1pPr algn="ctr" eaLnBrk="0" hangingPunct="0">
              <a:defRPr sz="1100" smtClean="0">
                <a:solidFill>
                  <a:srgbClr val="898989"/>
                </a:solidFill>
                <a:latin typeface="Verdana" panose="020B0604030504040204" pitchFamily="34" charset="0"/>
              </a:defRPr>
            </a:lvl1pPr>
          </a:lstStyle>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100" b="0" i="0" u="none" strike="noStrike" kern="1200" cap="none" spc="0" normalizeH="0" baseline="0" noProof="0">
              <a:ln>
                <a:noFill/>
              </a:ln>
              <a:solidFill>
                <a:srgbClr val="898989"/>
              </a:solidFill>
              <a:effectLst/>
              <a:uLnTx/>
              <a:uFillTx/>
              <a:latin typeface="Verdana" panose="020B0604030504040204" pitchFamily="34" charset="0"/>
              <a:ea typeface="宋体" panose="02010600030101010101" pitchFamily="2" charset="-122"/>
              <a:cs typeface="+mn-cs"/>
            </a:endParaRPr>
          </a:p>
        </p:txBody>
      </p:sp>
      <p:sp>
        <p:nvSpPr>
          <p:cNvPr id="43031" name="灯片编号占位符 6"/>
          <p:cNvSpPr>
            <a:spLocks noGrp="1" noChangeArrowheads="1"/>
          </p:cNvSpPr>
          <p:nvPr>
            <p:ph type="sldNum" sz="quarter" idx="4"/>
          </p:nvPr>
        </p:nvSpPr>
        <p:spPr bwMode="auto">
          <a:xfrm>
            <a:off x="6553200" y="5297488"/>
            <a:ext cx="2133600" cy="303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1043" tIns="40522" rIns="81043" bIns="40522" numCol="1" anchor="ctr" anchorCtr="0" compatLnSpc="1"/>
          <a:lstStyle>
            <a:lvl1pPr algn="r" eaLnBrk="0" hangingPunct="0">
              <a:defRPr sz="1100">
                <a:solidFill>
                  <a:srgbClr val="898989"/>
                </a:solidFill>
                <a:latin typeface="Verdana" panose="020B0604030504040204" pitchFamily="34" charset="0"/>
              </a:defRPr>
            </a:lvl1pPr>
          </a:lstStyle>
          <a:p>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defRPr/>
            </a:pPr>
            <a:fld id="{02B92717-0EA9-480D-9270-E772C6016156}" type="slidenum">
              <a:rPr kumimoji="0" lang="zh-CN" altLang="en-US" sz="1100" b="0" i="0" u="none" strike="noStrike" kern="1200" cap="none" spc="0" normalizeH="0" baseline="0" noProof="0" smtClean="0">
                <a:ln>
                  <a:noFill/>
                </a:ln>
                <a:solidFill>
                  <a:srgbClr val="898989"/>
                </a:solidFill>
                <a:effectLst/>
                <a:uLnTx/>
                <a:uFillTx/>
                <a:latin typeface="Verdana" panose="020B0604030504040204" pitchFamily="34" charset="0"/>
                <a:ea typeface="宋体" panose="02010600030101010101" pitchFamily="2" charset="-122"/>
                <a:cs typeface="+mn-cs"/>
              </a:rPr>
              <a:t>‹#›</a:t>
            </a:fld>
            <a:endParaRPr kumimoji="0" lang="zh-CN" altLang="en-US" sz="1100" b="0" i="0" u="none" strike="noStrike" kern="1200" cap="none" spc="0" normalizeH="0" baseline="0" noProof="0" smtClean="0">
              <a:ln>
                <a:noFill/>
              </a:ln>
              <a:solidFill>
                <a:srgbClr val="898989"/>
              </a:solidFill>
              <a:effectLst/>
              <a:uLnTx/>
              <a:uFillTx/>
              <a:latin typeface="Verdana" panose="020B060403050404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4117" r:id="rId1"/>
    <p:sldLayoutId id="2147484118" r:id="rId2"/>
    <p:sldLayoutId id="2147484119" r:id="rId3"/>
    <p:sldLayoutId id="2147484120" r:id="rId4"/>
    <p:sldLayoutId id="2147484121" r:id="rId5"/>
    <p:sldLayoutId id="2147484122" r:id="rId6"/>
    <p:sldLayoutId id="2147484123" r:id="rId7"/>
    <p:sldLayoutId id="2147484124" r:id="rId8"/>
    <p:sldLayoutId id="2147484125" r:id="rId9"/>
    <p:sldLayoutId id="2147484126" r:id="rId10"/>
    <p:sldLayoutId id="2147484127" r:id="rId11"/>
  </p:sldLayoutIdLst>
  <p:hf sldNum="0" hdr="0" ftr="0" dt="0"/>
  <p:txStyles>
    <p:titleStyle>
      <a:lvl1pPr algn="ctr" rtl="0" eaLnBrk="0" fontAlgn="base" hangingPunct="0">
        <a:spcBef>
          <a:spcPct val="0"/>
        </a:spcBef>
        <a:spcAft>
          <a:spcPct val="0"/>
        </a:spcAft>
        <a:defRPr sz="3900">
          <a:solidFill>
            <a:schemeClr val="tx1"/>
          </a:solidFill>
          <a:latin typeface="+mj-lt"/>
          <a:ea typeface="+mj-ea"/>
          <a:cs typeface="+mj-cs"/>
        </a:defRPr>
      </a:lvl1pPr>
      <a:lvl2pPr algn="ctr" rtl="0" eaLnBrk="0" fontAlgn="base" hangingPunct="0">
        <a:spcBef>
          <a:spcPct val="0"/>
        </a:spcBef>
        <a:spcAft>
          <a:spcPct val="0"/>
        </a:spcAft>
        <a:defRPr sz="3900">
          <a:solidFill>
            <a:schemeClr val="tx1"/>
          </a:solidFill>
          <a:latin typeface="方正兰亭黑_GBK" charset="-122"/>
          <a:ea typeface="宋体" panose="02010600030101010101" pitchFamily="2" charset="-122"/>
        </a:defRPr>
      </a:lvl2pPr>
      <a:lvl3pPr algn="ctr" rtl="0" eaLnBrk="0" fontAlgn="base" hangingPunct="0">
        <a:spcBef>
          <a:spcPct val="0"/>
        </a:spcBef>
        <a:spcAft>
          <a:spcPct val="0"/>
        </a:spcAft>
        <a:defRPr sz="3900">
          <a:solidFill>
            <a:schemeClr val="tx1"/>
          </a:solidFill>
          <a:latin typeface="方正兰亭黑_GBK" charset="-122"/>
          <a:ea typeface="宋体" panose="02010600030101010101" pitchFamily="2" charset="-122"/>
        </a:defRPr>
      </a:lvl3pPr>
      <a:lvl4pPr algn="ctr" rtl="0" eaLnBrk="0" fontAlgn="base" hangingPunct="0">
        <a:spcBef>
          <a:spcPct val="0"/>
        </a:spcBef>
        <a:spcAft>
          <a:spcPct val="0"/>
        </a:spcAft>
        <a:defRPr sz="3900">
          <a:solidFill>
            <a:schemeClr val="tx1"/>
          </a:solidFill>
          <a:latin typeface="方正兰亭黑_GBK" charset="-122"/>
          <a:ea typeface="宋体" panose="02010600030101010101" pitchFamily="2" charset="-122"/>
        </a:defRPr>
      </a:lvl4pPr>
      <a:lvl5pPr algn="ctr" rtl="0" eaLnBrk="0" fontAlgn="base" hangingPunct="0">
        <a:spcBef>
          <a:spcPct val="0"/>
        </a:spcBef>
        <a:spcAft>
          <a:spcPct val="0"/>
        </a:spcAft>
        <a:defRPr sz="3900">
          <a:solidFill>
            <a:schemeClr val="tx1"/>
          </a:solidFill>
          <a:latin typeface="方正兰亭黑_GBK" charset="-122"/>
          <a:ea typeface="宋体" panose="02010600030101010101" pitchFamily="2" charset="-122"/>
        </a:defRPr>
      </a:lvl5pPr>
      <a:lvl6pPr marL="457200" algn="ctr" rtl="0" eaLnBrk="0" fontAlgn="base" hangingPunct="0">
        <a:spcBef>
          <a:spcPct val="0"/>
        </a:spcBef>
        <a:spcAft>
          <a:spcPct val="0"/>
        </a:spcAft>
        <a:defRPr sz="3900">
          <a:solidFill>
            <a:schemeClr val="tx1"/>
          </a:solidFill>
          <a:latin typeface="方正兰亭黑_GBK" charset="-122"/>
          <a:ea typeface="宋体" panose="02010600030101010101" pitchFamily="2" charset="-122"/>
        </a:defRPr>
      </a:lvl6pPr>
      <a:lvl7pPr marL="914400" algn="ctr" rtl="0" eaLnBrk="0" fontAlgn="base" hangingPunct="0">
        <a:spcBef>
          <a:spcPct val="0"/>
        </a:spcBef>
        <a:spcAft>
          <a:spcPct val="0"/>
        </a:spcAft>
        <a:defRPr sz="3900">
          <a:solidFill>
            <a:schemeClr val="tx1"/>
          </a:solidFill>
          <a:latin typeface="方正兰亭黑_GBK" charset="-122"/>
          <a:ea typeface="宋体" panose="02010600030101010101" pitchFamily="2" charset="-122"/>
        </a:defRPr>
      </a:lvl7pPr>
      <a:lvl8pPr marL="1371600" algn="ctr" rtl="0" eaLnBrk="0" fontAlgn="base" hangingPunct="0">
        <a:spcBef>
          <a:spcPct val="0"/>
        </a:spcBef>
        <a:spcAft>
          <a:spcPct val="0"/>
        </a:spcAft>
        <a:defRPr sz="3900">
          <a:solidFill>
            <a:schemeClr val="tx1"/>
          </a:solidFill>
          <a:latin typeface="方正兰亭黑_GBK" charset="-122"/>
          <a:ea typeface="宋体" panose="02010600030101010101" pitchFamily="2" charset="-122"/>
        </a:defRPr>
      </a:lvl8pPr>
      <a:lvl9pPr marL="1828800" algn="ctr" rtl="0" eaLnBrk="0" fontAlgn="base" hangingPunct="0">
        <a:spcBef>
          <a:spcPct val="0"/>
        </a:spcBef>
        <a:spcAft>
          <a:spcPct val="0"/>
        </a:spcAft>
        <a:defRPr sz="3900">
          <a:solidFill>
            <a:schemeClr val="tx1"/>
          </a:solidFill>
          <a:latin typeface="方正兰亭黑_GBK" charset="-122"/>
          <a:ea typeface="宋体" panose="02010600030101010101" pitchFamily="2" charset="-122"/>
        </a:defRPr>
      </a:lvl9pPr>
    </p:titleStyle>
    <p:bodyStyle>
      <a:lvl1pPr marL="303530" indent="-30353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cs typeface="+mn-cs"/>
        </a:defRPr>
      </a:lvl1pPr>
      <a:lvl2pPr marL="657225" indent="-252730" algn="l" rtl="0" eaLnBrk="0" fontAlgn="base" hangingPunct="0">
        <a:spcBef>
          <a:spcPct val="20000"/>
        </a:spcBef>
        <a:spcAft>
          <a:spcPct val="0"/>
        </a:spcAft>
        <a:buFont typeface="Arial" panose="020B0604020202020204" pitchFamily="34" charset="0"/>
        <a:buChar char="–"/>
        <a:defRPr sz="2500">
          <a:solidFill>
            <a:schemeClr val="tx1"/>
          </a:solidFill>
          <a:latin typeface="+mn-lt"/>
          <a:ea typeface="+mn-ea"/>
        </a:defRPr>
      </a:lvl2pPr>
      <a:lvl3pPr marL="1012825" indent="-201930" algn="l" rtl="0" eaLnBrk="0" fontAlgn="base" hangingPunct="0">
        <a:spcBef>
          <a:spcPct val="20000"/>
        </a:spcBef>
        <a:spcAft>
          <a:spcPct val="0"/>
        </a:spcAft>
        <a:buFont typeface="Arial" panose="020B0604020202020204" pitchFamily="34" charset="0"/>
        <a:buChar char="•"/>
        <a:defRPr sz="2100">
          <a:solidFill>
            <a:schemeClr val="tx1"/>
          </a:solidFill>
          <a:latin typeface="+mn-lt"/>
          <a:ea typeface="+mn-ea"/>
        </a:defRPr>
      </a:lvl3pPr>
      <a:lvl4pPr marL="1417955" indent="-201930" algn="l" rtl="0" eaLnBrk="0" fontAlgn="base" hangingPunct="0">
        <a:spcBef>
          <a:spcPct val="20000"/>
        </a:spcBef>
        <a:spcAft>
          <a:spcPct val="0"/>
        </a:spcAft>
        <a:buFont typeface="Arial" panose="020B0604020202020204" pitchFamily="34" charset="0"/>
        <a:buChar char="–"/>
        <a:defRPr>
          <a:solidFill>
            <a:schemeClr val="tx1"/>
          </a:solidFill>
          <a:latin typeface="+mn-lt"/>
          <a:ea typeface="+mn-ea"/>
        </a:defRPr>
      </a:lvl4pPr>
      <a:lvl5pPr marL="1822450" indent="-201930" algn="l" rtl="0" eaLnBrk="0" fontAlgn="base" hangingPunct="0">
        <a:spcBef>
          <a:spcPct val="20000"/>
        </a:spcBef>
        <a:spcAft>
          <a:spcPct val="0"/>
        </a:spcAft>
        <a:buFont typeface="Arial" panose="020B0604020202020204" pitchFamily="34" charset="0"/>
        <a:buChar char="»"/>
        <a:defRPr>
          <a:solidFill>
            <a:schemeClr val="tx1"/>
          </a:solidFill>
          <a:latin typeface="+mn-lt"/>
          <a:ea typeface="+mn-ea"/>
        </a:defRPr>
      </a:lvl5pPr>
      <a:lvl6pPr marL="2279650" indent="-201930" algn="l" rtl="0" eaLnBrk="0" fontAlgn="base" hangingPunct="0">
        <a:spcBef>
          <a:spcPct val="20000"/>
        </a:spcBef>
        <a:spcAft>
          <a:spcPct val="0"/>
        </a:spcAft>
        <a:buFont typeface="Arial" panose="020B0604020202020204" pitchFamily="34" charset="0"/>
        <a:buChar char="»"/>
        <a:defRPr>
          <a:solidFill>
            <a:schemeClr val="tx1"/>
          </a:solidFill>
          <a:latin typeface="+mn-lt"/>
          <a:ea typeface="+mn-ea"/>
        </a:defRPr>
      </a:lvl6pPr>
      <a:lvl7pPr marL="2736850" indent="-201930" algn="l" rtl="0" eaLnBrk="0" fontAlgn="base" hangingPunct="0">
        <a:spcBef>
          <a:spcPct val="20000"/>
        </a:spcBef>
        <a:spcAft>
          <a:spcPct val="0"/>
        </a:spcAft>
        <a:buFont typeface="Arial" panose="020B0604020202020204" pitchFamily="34" charset="0"/>
        <a:buChar char="»"/>
        <a:defRPr>
          <a:solidFill>
            <a:schemeClr val="tx1"/>
          </a:solidFill>
          <a:latin typeface="+mn-lt"/>
          <a:ea typeface="+mn-ea"/>
        </a:defRPr>
      </a:lvl7pPr>
      <a:lvl8pPr marL="3194050" indent="-201930" algn="l" rtl="0" eaLnBrk="0" fontAlgn="base" hangingPunct="0">
        <a:spcBef>
          <a:spcPct val="20000"/>
        </a:spcBef>
        <a:spcAft>
          <a:spcPct val="0"/>
        </a:spcAft>
        <a:buFont typeface="Arial" panose="020B0604020202020204" pitchFamily="34" charset="0"/>
        <a:buChar char="»"/>
        <a:defRPr>
          <a:solidFill>
            <a:schemeClr val="tx1"/>
          </a:solidFill>
          <a:latin typeface="+mn-lt"/>
          <a:ea typeface="+mn-ea"/>
        </a:defRPr>
      </a:lvl8pPr>
      <a:lvl9pPr marL="3651250" indent="-201930" algn="l" rtl="0" eaLnBrk="0" fontAlgn="base" hangingPunct="0">
        <a:spcBef>
          <a:spcPct val="20000"/>
        </a:spcBef>
        <a:spcAft>
          <a:spcPct val="0"/>
        </a:spcAft>
        <a:buFont typeface="Arial" panose="020B0604020202020204"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1.xml><?xml version="1.0" encoding="utf-8"?>
<p:sldMaster xmlns:a="http://schemas.openxmlformats.org/drawingml/2006/main" xmlns:r="http://schemas.openxmlformats.org/officeDocument/2006/relationships" xmlns:p="http://schemas.openxmlformats.org/presentationml/2006/main">
  <p:cSld>
    <p:bg>
      <p:bgPr>
        <a:solidFill>
          <a:srgbClr val="F9F8F5"/>
        </a:solidFill>
        <a:effectLst/>
      </p:bgPr>
    </p:bg>
    <p:spTree>
      <p:nvGrpSpPr>
        <p:cNvPr id="1" name=""/>
        <p:cNvGrpSpPr/>
        <p:nvPr/>
      </p:nvGrpSpPr>
      <p:grpSpPr>
        <a:xfrm>
          <a:off x="0" y="0"/>
          <a:ext cx="0" cy="0"/>
          <a:chOff x="0" y="0"/>
          <a:chExt cx="0" cy="0"/>
        </a:xfrm>
      </p:grpSpPr>
      <p:sp>
        <p:nvSpPr>
          <p:cNvPr id="44034" name="矩形 6"/>
          <p:cNvSpPr>
            <a:spLocks noChangeArrowheads="1"/>
          </p:cNvSpPr>
          <p:nvPr/>
        </p:nvSpPr>
        <p:spPr bwMode="auto">
          <a:xfrm>
            <a:off x="0" y="4838700"/>
            <a:ext cx="9144000" cy="719138"/>
          </a:xfrm>
          <a:prstGeom prst="rect">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81043" tIns="40522" rIns="81043" bIns="40522"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600" b="0" i="0" u="none" strike="noStrike" kern="1200" cap="none" spc="0" normalizeH="0" baseline="0" noProof="0" smtClean="0">
              <a:ln>
                <a:noFill/>
              </a:ln>
              <a:solidFill>
                <a:srgbClr val="FFFFFF"/>
              </a:solidFill>
              <a:effectLst/>
              <a:uLnTx/>
              <a:uFillTx/>
              <a:latin typeface="方正兰亭黑_GBK" charset="-122"/>
              <a:ea typeface="宋体" panose="02010600030101010101" pitchFamily="2" charset="-122"/>
              <a:cs typeface="+mn-cs"/>
            </a:endParaRPr>
          </a:p>
        </p:txBody>
      </p:sp>
      <p:sp>
        <p:nvSpPr>
          <p:cNvPr id="44035" name="矩形 7"/>
          <p:cNvSpPr>
            <a:spLocks noChangeArrowheads="1"/>
          </p:cNvSpPr>
          <p:nvPr/>
        </p:nvSpPr>
        <p:spPr bwMode="auto">
          <a:xfrm>
            <a:off x="0" y="5557838"/>
            <a:ext cx="9144000" cy="157163"/>
          </a:xfrm>
          <a:prstGeom prst="rect">
            <a:avLst/>
          </a:prstGeom>
          <a:solidFill>
            <a:srgbClr val="FF669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81043" tIns="40522" rIns="81043" bIns="40522"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600" b="0" i="0" u="none" strike="noStrike" kern="1200" cap="none" spc="0" normalizeH="0" baseline="0" noProof="0" smtClean="0">
              <a:ln>
                <a:noFill/>
              </a:ln>
              <a:solidFill>
                <a:srgbClr val="FFFFFF"/>
              </a:solidFill>
              <a:effectLst/>
              <a:uLnTx/>
              <a:uFillTx/>
              <a:latin typeface="方正兰亭黑_GBK" charset="-122"/>
              <a:ea typeface="宋体" panose="02010600030101010101" pitchFamily="2" charset="-122"/>
              <a:cs typeface="+mn-cs"/>
            </a:endParaRPr>
          </a:p>
        </p:txBody>
      </p:sp>
      <p:pic>
        <p:nvPicPr>
          <p:cNvPr id="43012" name="Imagen 5" descr="C:\Users\Design\Documents\Edu\Product Launch\shadown.png"/>
          <p:cNvPicPr>
            <a:picLocks noChangeAspect="1"/>
          </p:cNvPicPr>
          <p:nvPr userDrawn="1"/>
        </p:nvPicPr>
        <p:blipFill>
          <a:blip r:embed="rId13"/>
          <a:stretch>
            <a:fillRect/>
          </a:stretch>
        </p:blipFill>
        <p:spPr>
          <a:xfrm>
            <a:off x="1752600" y="4835525"/>
            <a:ext cx="922338" cy="725488"/>
          </a:xfrm>
          <a:prstGeom prst="rect">
            <a:avLst/>
          </a:prstGeom>
          <a:noFill/>
          <a:ln w="9525">
            <a:noFill/>
          </a:ln>
        </p:spPr>
      </p:pic>
      <p:sp>
        <p:nvSpPr>
          <p:cNvPr id="44037" name="TextBox 9"/>
          <p:cNvSpPr txBox="1">
            <a:spLocks noChangeArrowheads="1"/>
          </p:cNvSpPr>
          <p:nvPr/>
        </p:nvSpPr>
        <p:spPr bwMode="auto">
          <a:xfrm>
            <a:off x="174625" y="4794250"/>
            <a:ext cx="3657600" cy="56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1043" tIns="40522" rIns="81043" bIns="40522">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sz="3200" b="0" i="0" u="none" strike="noStrike" kern="1200" cap="none" spc="0" normalizeH="0" baseline="0" noProof="0" smtClean="0">
                <a:ln>
                  <a:noFill/>
                </a:ln>
                <a:solidFill>
                  <a:srgbClr val="FF6699"/>
                </a:solidFill>
                <a:effectLst/>
                <a:uLnTx/>
                <a:uFillTx/>
                <a:latin typeface="Haettenschweiler" panose="020B0706040902060204" pitchFamily="34" charset="0"/>
                <a:ea typeface="宋体" panose="02010600030101010101" pitchFamily="2" charset="-122"/>
                <a:cs typeface="+mn-cs"/>
              </a:rPr>
              <a:t>80</a:t>
            </a:r>
            <a:r>
              <a:rPr kumimoji="0" lang="en-US" sz="3200" b="0" i="0" u="none" strike="noStrike" kern="1200" cap="none" spc="0" normalizeH="0" baseline="0" noProof="0" smtClean="0">
                <a:ln>
                  <a:noFill/>
                </a:ln>
                <a:solidFill>
                  <a:srgbClr val="000000"/>
                </a:solidFill>
                <a:effectLst/>
                <a:uLnTx/>
                <a:uFillTx/>
                <a:latin typeface="Haettenschweiler" panose="020B0706040902060204" pitchFamily="34" charset="0"/>
                <a:ea typeface="宋体" panose="02010600030101010101" pitchFamily="2" charset="-122"/>
                <a:cs typeface="+mn-cs"/>
              </a:rPr>
              <a:t> </a:t>
            </a:r>
            <a:r>
              <a:rPr kumimoji="0" lang="en-US" sz="3200" b="0" i="0" u="none" strike="noStrike" kern="1200" cap="none" spc="0" normalizeH="0" baseline="0" noProof="0" smtClean="0">
                <a:ln>
                  <a:noFill/>
                </a:ln>
                <a:solidFill>
                  <a:srgbClr val="FFFFFF"/>
                </a:solidFill>
                <a:effectLst/>
                <a:uLnTx/>
                <a:uFillTx/>
                <a:latin typeface="Haettenschweiler" panose="020B0706040902060204" pitchFamily="34" charset="0"/>
                <a:ea typeface="宋体" panose="02010600030101010101" pitchFamily="2" charset="-122"/>
                <a:cs typeface="+mn-cs"/>
              </a:rPr>
              <a:t>PPT.COM</a:t>
            </a:r>
            <a:endParaRPr kumimoji="0" lang="zh-CN" altLang="en-US" sz="3200" b="0" i="0" u="none" strike="noStrike" kern="1200" cap="none" spc="0" normalizeH="0" baseline="0" noProof="0" smtClean="0">
              <a:ln>
                <a:noFill/>
              </a:ln>
              <a:solidFill>
                <a:srgbClr val="FFFFFF"/>
              </a:solidFill>
              <a:effectLst/>
              <a:uLnTx/>
              <a:uFillTx/>
              <a:latin typeface="Haettenschweiler" panose="020B0706040902060204" pitchFamily="34" charset="0"/>
              <a:ea typeface="宋体" panose="02010600030101010101" pitchFamily="2" charset="-122"/>
              <a:cs typeface="+mn-cs"/>
            </a:endParaRPr>
          </a:p>
        </p:txBody>
      </p:sp>
      <p:sp>
        <p:nvSpPr>
          <p:cNvPr id="44038" name="TextBox 10"/>
          <p:cNvSpPr txBox="1">
            <a:spLocks noChangeArrowheads="1"/>
          </p:cNvSpPr>
          <p:nvPr/>
        </p:nvSpPr>
        <p:spPr bwMode="auto">
          <a:xfrm>
            <a:off x="180975" y="5251450"/>
            <a:ext cx="3432175" cy="217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1043" tIns="40522" rIns="81043" bIns="40522">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sz="900" b="0" i="0" u="none" strike="noStrike" kern="1200" cap="none" spc="0" normalizeH="0" baseline="0" noProof="0" smtClean="0">
                <a:ln>
                  <a:noFill/>
                </a:ln>
                <a:solidFill>
                  <a:srgbClr val="FFFFFF"/>
                </a:solidFill>
                <a:effectLst/>
                <a:uLnTx/>
                <a:uFillTx/>
                <a:latin typeface="Mistral" panose="03090702030407020403" pitchFamily="66" charset="0"/>
                <a:ea typeface="宋体" panose="02010600030101010101" pitchFamily="2" charset="-122"/>
                <a:cs typeface="+mn-cs"/>
              </a:rPr>
              <a:t>Make Presentation much more fun</a:t>
            </a:r>
            <a:endParaRPr kumimoji="0" lang="zh-CN" altLang="en-US" sz="900" b="0" i="0" u="none" strike="noStrike" kern="1200" cap="none" spc="0" normalizeH="0" baseline="0" noProof="0" smtClean="0">
              <a:ln>
                <a:noFill/>
              </a:ln>
              <a:solidFill>
                <a:srgbClr val="FFFFFF"/>
              </a:solidFill>
              <a:effectLst/>
              <a:uLnTx/>
              <a:uFillTx/>
              <a:latin typeface="Mistral" panose="03090702030407020403" pitchFamily="66" charset="0"/>
              <a:ea typeface="宋体" panose="02010600030101010101" pitchFamily="2" charset="-122"/>
              <a:cs typeface="+mn-cs"/>
            </a:endParaRPr>
          </a:p>
        </p:txBody>
      </p:sp>
      <p:pic>
        <p:nvPicPr>
          <p:cNvPr id="43015" name="Imagen 5" descr="C:\Users\Design\Documents\Edu\Product Launch\shadown.png"/>
          <p:cNvPicPr>
            <a:picLocks noChangeAspect="1"/>
          </p:cNvPicPr>
          <p:nvPr userDrawn="1"/>
        </p:nvPicPr>
        <p:blipFill>
          <a:blip r:embed="rId14"/>
          <a:stretch>
            <a:fillRect/>
          </a:stretch>
        </p:blipFill>
        <p:spPr>
          <a:xfrm>
            <a:off x="3354388" y="4897438"/>
            <a:ext cx="762000" cy="600075"/>
          </a:xfrm>
          <a:prstGeom prst="rect">
            <a:avLst/>
          </a:prstGeom>
          <a:noFill/>
          <a:ln w="9525">
            <a:noFill/>
          </a:ln>
        </p:spPr>
      </p:pic>
      <p:pic>
        <p:nvPicPr>
          <p:cNvPr id="43016" name="27 Imagen"/>
          <p:cNvPicPr>
            <a:picLocks noChangeAspect="1"/>
          </p:cNvPicPr>
          <p:nvPr userDrawn="1"/>
        </p:nvPicPr>
        <p:blipFill>
          <a:blip r:embed="rId15"/>
          <a:stretch>
            <a:fillRect/>
          </a:stretch>
        </p:blipFill>
        <p:spPr>
          <a:xfrm>
            <a:off x="4167188" y="5068888"/>
            <a:ext cx="363537" cy="252412"/>
          </a:xfrm>
          <a:prstGeom prst="rect">
            <a:avLst/>
          </a:prstGeom>
          <a:noFill/>
          <a:ln w="9525">
            <a:noFill/>
          </a:ln>
        </p:spPr>
      </p:pic>
      <p:pic>
        <p:nvPicPr>
          <p:cNvPr id="43017" name="28 Imagen"/>
          <p:cNvPicPr>
            <a:picLocks noChangeAspect="1"/>
          </p:cNvPicPr>
          <p:nvPr userDrawn="1"/>
        </p:nvPicPr>
        <p:blipFill>
          <a:blip r:embed="rId15"/>
          <a:stretch>
            <a:fillRect/>
          </a:stretch>
        </p:blipFill>
        <p:spPr>
          <a:xfrm>
            <a:off x="4741863" y="5068888"/>
            <a:ext cx="363537" cy="252412"/>
          </a:xfrm>
          <a:prstGeom prst="rect">
            <a:avLst/>
          </a:prstGeom>
          <a:noFill/>
          <a:ln w="9525">
            <a:noFill/>
          </a:ln>
        </p:spPr>
      </p:pic>
      <p:sp>
        <p:nvSpPr>
          <p:cNvPr id="44042" name="30 CuadroTexto"/>
          <p:cNvSpPr txBox="1">
            <a:spLocks noChangeArrowheads="1"/>
          </p:cNvSpPr>
          <p:nvPr/>
        </p:nvSpPr>
        <p:spPr bwMode="auto">
          <a:xfrm>
            <a:off x="4467225" y="5076825"/>
            <a:ext cx="288925"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1043" tIns="40522" rIns="81043" bIns="40522">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s-HN" altLang="en-US" sz="1100" b="1" i="1" u="none" strike="noStrike" kern="1200" cap="none" spc="0" normalizeH="0" baseline="0" noProof="0" smtClean="0">
                <a:ln>
                  <a:noFill/>
                </a:ln>
                <a:solidFill>
                  <a:srgbClr val="A6A6A6"/>
                </a:solidFill>
                <a:effectLst/>
                <a:uLnTx/>
                <a:uFillTx/>
                <a:latin typeface="方正兰亭黑_GBK" charset="-122"/>
                <a:ea typeface="宋体" panose="02010600030101010101" pitchFamily="2" charset="-122"/>
                <a:cs typeface="+mn-cs"/>
              </a:rPr>
              <a:t>of</a:t>
            </a:r>
          </a:p>
        </p:txBody>
      </p:sp>
      <p:sp>
        <p:nvSpPr>
          <p:cNvPr id="44043" name="31 CuadroTexto"/>
          <p:cNvSpPr txBox="1">
            <a:spLocks noChangeArrowheads="1"/>
          </p:cNvSpPr>
          <p:nvPr/>
        </p:nvSpPr>
        <p:spPr bwMode="auto">
          <a:xfrm>
            <a:off x="4787900" y="5076825"/>
            <a:ext cx="247650"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1043" tIns="40522" rIns="81043" bIns="40522">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s-HN" altLang="en-US" sz="1100" b="1" i="0" u="none" strike="noStrike" kern="1200" cap="none" spc="0" normalizeH="0" baseline="0" noProof="0" smtClean="0">
                <a:ln>
                  <a:noFill/>
                </a:ln>
                <a:solidFill>
                  <a:srgbClr val="7F7F7F"/>
                </a:solidFill>
                <a:effectLst/>
                <a:uLnTx/>
                <a:uFillTx/>
                <a:latin typeface="方正兰亭黑_GBK" charset="-122"/>
                <a:ea typeface="宋体" panose="02010600030101010101" pitchFamily="2" charset="-122"/>
                <a:cs typeface="+mn-cs"/>
              </a:rPr>
              <a:t>6</a:t>
            </a:r>
          </a:p>
        </p:txBody>
      </p:sp>
      <p:pic>
        <p:nvPicPr>
          <p:cNvPr id="43020" name="Imagen 5" descr="C:\Users\Design\Documents\Edu\Product Launch\shadown.png"/>
          <p:cNvPicPr>
            <a:picLocks noChangeAspect="1"/>
          </p:cNvPicPr>
          <p:nvPr userDrawn="1"/>
        </p:nvPicPr>
        <p:blipFill>
          <a:blip r:embed="rId16"/>
          <a:stretch>
            <a:fillRect/>
          </a:stretch>
        </p:blipFill>
        <p:spPr>
          <a:xfrm>
            <a:off x="5127625" y="4911725"/>
            <a:ext cx="763588" cy="601663"/>
          </a:xfrm>
          <a:prstGeom prst="rect">
            <a:avLst/>
          </a:prstGeom>
          <a:noFill/>
          <a:ln w="9525">
            <a:noFill/>
          </a:ln>
        </p:spPr>
      </p:pic>
      <p:pic>
        <p:nvPicPr>
          <p:cNvPr id="43021" name="Imagen 27">
            <a:hlinkClick r:id="" action="ppaction://hlinkshowjump?jump=nextslide"/>
          </p:cNvPr>
          <p:cNvPicPr>
            <a:picLocks noChangeAspect="1"/>
          </p:cNvPicPr>
          <p:nvPr userDrawn="1"/>
        </p:nvPicPr>
        <p:blipFill>
          <a:blip r:embed="rId17"/>
          <a:stretch>
            <a:fillRect/>
          </a:stretch>
        </p:blipFill>
        <p:spPr>
          <a:xfrm>
            <a:off x="5102225" y="5108575"/>
            <a:ext cx="212725" cy="176213"/>
          </a:xfrm>
          <a:prstGeom prst="rect">
            <a:avLst/>
          </a:prstGeom>
          <a:noFill/>
          <a:ln w="9525">
            <a:noFill/>
          </a:ln>
        </p:spPr>
      </p:pic>
      <p:pic>
        <p:nvPicPr>
          <p:cNvPr id="43022" name="Imagen 28">
            <a:hlinkClick r:id="" action="ppaction://hlinkshowjump?jump=previousslide"/>
          </p:cNvPr>
          <p:cNvPicPr>
            <a:picLocks noChangeAspect="1"/>
          </p:cNvPicPr>
          <p:nvPr userDrawn="1"/>
        </p:nvPicPr>
        <p:blipFill>
          <a:blip r:embed="rId18"/>
          <a:stretch>
            <a:fillRect/>
          </a:stretch>
        </p:blipFill>
        <p:spPr>
          <a:xfrm>
            <a:off x="3925888" y="5108575"/>
            <a:ext cx="212725" cy="176213"/>
          </a:xfrm>
          <a:prstGeom prst="rect">
            <a:avLst/>
          </a:prstGeom>
          <a:noFill/>
          <a:ln w="9525">
            <a:noFill/>
          </a:ln>
        </p:spPr>
      </p:pic>
      <p:pic>
        <p:nvPicPr>
          <p:cNvPr id="43023" name="Picture 3"/>
          <p:cNvPicPr>
            <a:picLocks noChangeAspect="1"/>
          </p:cNvPicPr>
          <p:nvPr userDrawn="1"/>
        </p:nvPicPr>
        <p:blipFill>
          <a:blip r:embed="rId19"/>
          <a:stretch>
            <a:fillRect/>
          </a:stretch>
        </p:blipFill>
        <p:spPr>
          <a:xfrm>
            <a:off x="7310438" y="4911725"/>
            <a:ext cx="303212" cy="300038"/>
          </a:xfrm>
          <a:prstGeom prst="rect">
            <a:avLst/>
          </a:prstGeom>
          <a:noFill/>
          <a:ln w="9525">
            <a:noFill/>
          </a:ln>
        </p:spPr>
      </p:pic>
      <p:sp>
        <p:nvSpPr>
          <p:cNvPr id="44048" name="TextBox 20"/>
          <p:cNvSpPr txBox="1">
            <a:spLocks noChangeArrowheads="1"/>
          </p:cNvSpPr>
          <p:nvPr/>
        </p:nvSpPr>
        <p:spPr bwMode="auto">
          <a:xfrm>
            <a:off x="7643813" y="4970463"/>
            <a:ext cx="1044575" cy="233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1043" tIns="40522" rIns="81043" bIns="40522">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000" b="0" i="0" u="none" strike="noStrike" kern="1200" cap="none" spc="0" normalizeH="0" baseline="0" noProof="0" smtClean="0">
                <a:ln>
                  <a:noFill/>
                </a:ln>
                <a:solidFill>
                  <a:srgbClr val="FF6699"/>
                </a:solidFill>
                <a:effectLst/>
                <a:uLnTx/>
                <a:uFillTx/>
                <a:latin typeface="Arial" panose="020B0604020202020204" pitchFamily="34" charset="0"/>
                <a:ea typeface="Arial Unicode MS" panose="020B0604020202020204" pitchFamily="34" charset="-122"/>
                <a:cs typeface="Arial Unicode MS" panose="020B0604020202020204" pitchFamily="34" charset="-122"/>
              </a:rPr>
              <a:t>群：</a:t>
            </a:r>
            <a:r>
              <a:rPr kumimoji="0" lang="en-US" sz="1000" b="0" i="0" u="none" strike="noStrike" kern="1200" cap="none" spc="0" normalizeH="0" baseline="0" noProof="0" smtClean="0">
                <a:ln>
                  <a:noFill/>
                </a:ln>
                <a:solidFill>
                  <a:srgbClr val="FF6699"/>
                </a:solidFill>
                <a:effectLst/>
                <a:uLnTx/>
                <a:uFillTx/>
                <a:latin typeface="Arial" panose="020B0604020202020204" pitchFamily="34" charset="0"/>
                <a:ea typeface="Arial Unicode MS" panose="020B0604020202020204" pitchFamily="34" charset="-122"/>
                <a:cs typeface="Arial Unicode MS" panose="020B0604020202020204" pitchFamily="34" charset="-122"/>
              </a:rPr>
              <a:t>180956885</a:t>
            </a:r>
          </a:p>
        </p:txBody>
      </p:sp>
      <p:pic>
        <p:nvPicPr>
          <p:cNvPr id="43025" name="Picture 4"/>
          <p:cNvPicPr>
            <a:picLocks noChangeAspect="1"/>
          </p:cNvPicPr>
          <p:nvPr userDrawn="1"/>
        </p:nvPicPr>
        <p:blipFill>
          <a:blip r:embed="rId20"/>
          <a:stretch>
            <a:fillRect/>
          </a:stretch>
        </p:blipFill>
        <p:spPr>
          <a:xfrm>
            <a:off x="7321550" y="5205413"/>
            <a:ext cx="280988" cy="265112"/>
          </a:xfrm>
          <a:prstGeom prst="rect">
            <a:avLst/>
          </a:prstGeom>
          <a:noFill/>
          <a:ln w="9525">
            <a:noFill/>
          </a:ln>
        </p:spPr>
      </p:pic>
      <p:sp>
        <p:nvSpPr>
          <p:cNvPr id="44050" name="TextBox 22"/>
          <p:cNvSpPr txBox="1">
            <a:spLocks noChangeArrowheads="1"/>
          </p:cNvSpPr>
          <p:nvPr/>
        </p:nvSpPr>
        <p:spPr bwMode="auto">
          <a:xfrm>
            <a:off x="7643813" y="5240338"/>
            <a:ext cx="776288" cy="233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1043" tIns="40522" rIns="81043" bIns="40522">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sz="1000" b="0" i="0" u="none" strike="noStrike" kern="1200" cap="none" spc="0" normalizeH="0" baseline="0" noProof="0" smtClean="0">
                <a:ln>
                  <a:noFill/>
                </a:ln>
                <a:solidFill>
                  <a:srgbClr val="FF6699"/>
                </a:solidFill>
                <a:effectLst/>
                <a:uLnTx/>
                <a:uFillTx/>
                <a:latin typeface="微软雅黑" panose="020B0503020204020204" pitchFamily="34" charset="-122"/>
                <a:ea typeface="微软雅黑" panose="020B0503020204020204" pitchFamily="34" charset="-122"/>
                <a:cs typeface="+mn-cs"/>
              </a:rPr>
              <a:t>@PPT</a:t>
            </a:r>
            <a:r>
              <a:rPr kumimoji="0" lang="zh-CN" altLang="en-US" sz="1000" b="0" i="0" u="none" strike="noStrike" kern="1200" cap="none" spc="0" normalizeH="0" baseline="0" noProof="0" smtClean="0">
                <a:ln>
                  <a:noFill/>
                </a:ln>
                <a:solidFill>
                  <a:srgbClr val="FF6699"/>
                </a:solidFill>
                <a:effectLst/>
                <a:uLnTx/>
                <a:uFillTx/>
                <a:latin typeface="微软雅黑" panose="020B0503020204020204" pitchFamily="34" charset="-122"/>
                <a:ea typeface="微软雅黑" panose="020B0503020204020204" pitchFamily="34" charset="-122"/>
                <a:cs typeface="+mn-cs"/>
              </a:rPr>
              <a:t>精选</a:t>
            </a:r>
          </a:p>
        </p:txBody>
      </p:sp>
      <p:sp>
        <p:nvSpPr>
          <p:cNvPr id="43027" name="标题占位符 1"/>
          <p:cNvSpPr>
            <a:spLocks noGrp="1"/>
          </p:cNvSpPr>
          <p:nvPr>
            <p:ph type="title"/>
          </p:nvPr>
        </p:nvSpPr>
        <p:spPr>
          <a:xfrm>
            <a:off x="457200" y="228600"/>
            <a:ext cx="8229600" cy="952500"/>
          </a:xfrm>
          <a:prstGeom prst="rect">
            <a:avLst/>
          </a:prstGeom>
          <a:noFill/>
          <a:ln w="9525">
            <a:noFill/>
          </a:ln>
        </p:spPr>
        <p:txBody>
          <a:bodyPr lIns="81043" tIns="40522" rIns="81043" bIns="40522" anchor="ctr"/>
          <a:lstStyle/>
          <a:p>
            <a:pPr lvl="0"/>
            <a:r>
              <a:rPr lang="zh-CN" altLang="en-US" dirty="0"/>
              <a:t>单击此处编辑母版标题样式</a:t>
            </a:r>
          </a:p>
        </p:txBody>
      </p:sp>
      <p:sp>
        <p:nvSpPr>
          <p:cNvPr id="43028" name="文本占位符 2"/>
          <p:cNvSpPr>
            <a:spLocks noGrp="1"/>
          </p:cNvSpPr>
          <p:nvPr>
            <p:ph type="body" idx="1"/>
          </p:nvPr>
        </p:nvSpPr>
        <p:spPr>
          <a:xfrm>
            <a:off x="457200" y="1333500"/>
            <a:ext cx="8229600" cy="3771900"/>
          </a:xfrm>
          <a:prstGeom prst="rect">
            <a:avLst/>
          </a:prstGeom>
          <a:noFill/>
          <a:ln w="9525">
            <a:noFill/>
          </a:ln>
        </p:spPr>
        <p:txBody>
          <a:bodyPr lIns="81043" tIns="40522" rIns="81043" bIns="40522"/>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4053" name="日期占位符 6"/>
          <p:cNvSpPr>
            <a:spLocks noGrp="1" noChangeArrowheads="1"/>
          </p:cNvSpPr>
          <p:nvPr>
            <p:ph type="dt" sz="half" idx="2"/>
          </p:nvPr>
        </p:nvSpPr>
        <p:spPr bwMode="auto">
          <a:xfrm>
            <a:off x="457200" y="5297488"/>
            <a:ext cx="2133600" cy="303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1043" tIns="40522" rIns="81043" bIns="40522" numCol="1" anchor="ctr" anchorCtr="0" compatLnSpc="1"/>
          <a:lstStyle>
            <a:lvl1pPr eaLnBrk="0" hangingPunct="0">
              <a:defRPr sz="1100" smtClean="0">
                <a:solidFill>
                  <a:srgbClr val="898989"/>
                </a:solidFill>
                <a:latin typeface="Verdana" panose="020B0604030504040204" pitchFamily="34" charset="0"/>
              </a:defRPr>
            </a:lvl1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100" b="0" i="0" u="none" strike="noStrike" kern="1200" cap="none" spc="0" normalizeH="0" baseline="0" noProof="0">
              <a:ln>
                <a:noFill/>
              </a:ln>
              <a:solidFill>
                <a:srgbClr val="898989"/>
              </a:solidFill>
              <a:effectLst/>
              <a:uLnTx/>
              <a:uFillTx/>
              <a:latin typeface="Verdana" panose="020B0604030504040204" pitchFamily="34" charset="0"/>
              <a:ea typeface="宋体" panose="02010600030101010101" pitchFamily="2" charset="-122"/>
              <a:cs typeface="+mn-cs"/>
            </a:endParaRPr>
          </a:p>
        </p:txBody>
      </p:sp>
      <p:sp>
        <p:nvSpPr>
          <p:cNvPr id="44054" name="页脚占位符 7"/>
          <p:cNvSpPr>
            <a:spLocks noGrp="1" noChangeArrowheads="1"/>
          </p:cNvSpPr>
          <p:nvPr>
            <p:ph type="ftr" sz="quarter" idx="3"/>
          </p:nvPr>
        </p:nvSpPr>
        <p:spPr bwMode="auto">
          <a:xfrm>
            <a:off x="3124200" y="5297488"/>
            <a:ext cx="2895600" cy="303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1043" tIns="40522" rIns="81043" bIns="40522" numCol="1" anchor="ctr" anchorCtr="0" compatLnSpc="1"/>
          <a:lstStyle>
            <a:lvl1pPr algn="ctr" eaLnBrk="0" hangingPunct="0">
              <a:defRPr sz="1100" smtClean="0">
                <a:solidFill>
                  <a:srgbClr val="898989"/>
                </a:solidFill>
                <a:latin typeface="Verdana" panose="020B0604030504040204" pitchFamily="34" charset="0"/>
              </a:defRPr>
            </a:lvl1pPr>
          </a:lstStyle>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100" b="0" i="0" u="none" strike="noStrike" kern="1200" cap="none" spc="0" normalizeH="0" baseline="0" noProof="0">
              <a:ln>
                <a:noFill/>
              </a:ln>
              <a:solidFill>
                <a:srgbClr val="898989"/>
              </a:solidFill>
              <a:effectLst/>
              <a:uLnTx/>
              <a:uFillTx/>
              <a:latin typeface="Verdana" panose="020B0604030504040204" pitchFamily="34" charset="0"/>
              <a:ea typeface="宋体" panose="02010600030101010101" pitchFamily="2" charset="-122"/>
              <a:cs typeface="+mn-cs"/>
            </a:endParaRPr>
          </a:p>
        </p:txBody>
      </p:sp>
      <p:sp>
        <p:nvSpPr>
          <p:cNvPr id="44055" name="灯片编号占位符 8"/>
          <p:cNvSpPr>
            <a:spLocks noGrp="1" noChangeArrowheads="1"/>
          </p:cNvSpPr>
          <p:nvPr>
            <p:ph type="sldNum" sz="quarter" idx="4"/>
          </p:nvPr>
        </p:nvSpPr>
        <p:spPr bwMode="auto">
          <a:xfrm>
            <a:off x="6553200" y="5297488"/>
            <a:ext cx="2133600" cy="303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1043" tIns="40522" rIns="81043" bIns="40522" numCol="1" anchor="ctr" anchorCtr="0" compatLnSpc="1"/>
          <a:lstStyle>
            <a:lvl1pPr algn="r" eaLnBrk="0" hangingPunct="0">
              <a:defRPr sz="1100">
                <a:solidFill>
                  <a:srgbClr val="898989"/>
                </a:solidFill>
                <a:latin typeface="Verdana" panose="020B0604030504040204" pitchFamily="34" charset="0"/>
              </a:defRPr>
            </a:lvl1pPr>
          </a:lstStyle>
          <a:p>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defRPr/>
            </a:pPr>
            <a:fld id="{279F3337-AD67-4B8B-B0C0-BDA970A847B6}" type="slidenum">
              <a:rPr kumimoji="0" lang="zh-CN" altLang="en-US" sz="1100" b="0" i="0" u="none" strike="noStrike" kern="1200" cap="none" spc="0" normalizeH="0" baseline="0" noProof="0" smtClean="0">
                <a:ln>
                  <a:noFill/>
                </a:ln>
                <a:solidFill>
                  <a:srgbClr val="898989"/>
                </a:solidFill>
                <a:effectLst/>
                <a:uLnTx/>
                <a:uFillTx/>
                <a:latin typeface="Verdana" panose="020B0604030504040204" pitchFamily="34" charset="0"/>
                <a:ea typeface="宋体" panose="02010600030101010101" pitchFamily="2" charset="-122"/>
                <a:cs typeface="+mn-cs"/>
              </a:rPr>
              <a:t>‹#›</a:t>
            </a:fld>
            <a:endParaRPr kumimoji="0" lang="zh-CN" altLang="en-US" sz="1100" b="0" i="0" u="none" strike="noStrike" kern="1200" cap="none" spc="0" normalizeH="0" baseline="0" noProof="0" smtClean="0">
              <a:ln>
                <a:noFill/>
              </a:ln>
              <a:solidFill>
                <a:srgbClr val="898989"/>
              </a:solidFill>
              <a:effectLst/>
              <a:uLnTx/>
              <a:uFillTx/>
              <a:latin typeface="Verdana" panose="020B060403050404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4129" r:id="rId1"/>
    <p:sldLayoutId id="2147484130" r:id="rId2"/>
    <p:sldLayoutId id="2147484131" r:id="rId3"/>
    <p:sldLayoutId id="2147484132" r:id="rId4"/>
    <p:sldLayoutId id="2147484133" r:id="rId5"/>
    <p:sldLayoutId id="2147484134" r:id="rId6"/>
    <p:sldLayoutId id="2147484135" r:id="rId7"/>
    <p:sldLayoutId id="2147484136" r:id="rId8"/>
    <p:sldLayoutId id="2147484137" r:id="rId9"/>
    <p:sldLayoutId id="2147484138" r:id="rId10"/>
    <p:sldLayoutId id="2147484139" r:id="rId11"/>
  </p:sldLayoutIdLst>
  <p:hf sldNum="0" hdr="0" ftr="0" dt="0"/>
  <p:txStyles>
    <p:titleStyle>
      <a:lvl1pPr algn="ctr" rtl="0" eaLnBrk="0" fontAlgn="base" hangingPunct="0">
        <a:spcBef>
          <a:spcPct val="0"/>
        </a:spcBef>
        <a:spcAft>
          <a:spcPct val="0"/>
        </a:spcAft>
        <a:defRPr sz="3900">
          <a:solidFill>
            <a:schemeClr val="tx1"/>
          </a:solidFill>
          <a:latin typeface="+mj-lt"/>
          <a:ea typeface="+mj-ea"/>
          <a:cs typeface="+mj-cs"/>
        </a:defRPr>
      </a:lvl1pPr>
      <a:lvl2pPr algn="ctr" rtl="0" eaLnBrk="0" fontAlgn="base" hangingPunct="0">
        <a:spcBef>
          <a:spcPct val="0"/>
        </a:spcBef>
        <a:spcAft>
          <a:spcPct val="0"/>
        </a:spcAft>
        <a:defRPr sz="3900">
          <a:solidFill>
            <a:schemeClr val="tx1"/>
          </a:solidFill>
          <a:latin typeface="方正兰亭黑_GBK" charset="-122"/>
          <a:ea typeface="宋体" panose="02010600030101010101" pitchFamily="2" charset="-122"/>
        </a:defRPr>
      </a:lvl2pPr>
      <a:lvl3pPr algn="ctr" rtl="0" eaLnBrk="0" fontAlgn="base" hangingPunct="0">
        <a:spcBef>
          <a:spcPct val="0"/>
        </a:spcBef>
        <a:spcAft>
          <a:spcPct val="0"/>
        </a:spcAft>
        <a:defRPr sz="3900">
          <a:solidFill>
            <a:schemeClr val="tx1"/>
          </a:solidFill>
          <a:latin typeface="方正兰亭黑_GBK" charset="-122"/>
          <a:ea typeface="宋体" panose="02010600030101010101" pitchFamily="2" charset="-122"/>
        </a:defRPr>
      </a:lvl3pPr>
      <a:lvl4pPr algn="ctr" rtl="0" eaLnBrk="0" fontAlgn="base" hangingPunct="0">
        <a:spcBef>
          <a:spcPct val="0"/>
        </a:spcBef>
        <a:spcAft>
          <a:spcPct val="0"/>
        </a:spcAft>
        <a:defRPr sz="3900">
          <a:solidFill>
            <a:schemeClr val="tx1"/>
          </a:solidFill>
          <a:latin typeface="方正兰亭黑_GBK" charset="-122"/>
          <a:ea typeface="宋体" panose="02010600030101010101" pitchFamily="2" charset="-122"/>
        </a:defRPr>
      </a:lvl4pPr>
      <a:lvl5pPr algn="ctr" rtl="0" eaLnBrk="0" fontAlgn="base" hangingPunct="0">
        <a:spcBef>
          <a:spcPct val="0"/>
        </a:spcBef>
        <a:spcAft>
          <a:spcPct val="0"/>
        </a:spcAft>
        <a:defRPr sz="3900">
          <a:solidFill>
            <a:schemeClr val="tx1"/>
          </a:solidFill>
          <a:latin typeface="方正兰亭黑_GBK" charset="-122"/>
          <a:ea typeface="宋体" panose="02010600030101010101" pitchFamily="2" charset="-122"/>
        </a:defRPr>
      </a:lvl5pPr>
      <a:lvl6pPr marL="457200" algn="ctr" rtl="0" eaLnBrk="0" fontAlgn="base" hangingPunct="0">
        <a:spcBef>
          <a:spcPct val="0"/>
        </a:spcBef>
        <a:spcAft>
          <a:spcPct val="0"/>
        </a:spcAft>
        <a:defRPr sz="3900">
          <a:solidFill>
            <a:schemeClr val="tx1"/>
          </a:solidFill>
          <a:latin typeface="方正兰亭黑_GBK" charset="-122"/>
          <a:ea typeface="宋体" panose="02010600030101010101" pitchFamily="2" charset="-122"/>
        </a:defRPr>
      </a:lvl6pPr>
      <a:lvl7pPr marL="914400" algn="ctr" rtl="0" eaLnBrk="0" fontAlgn="base" hangingPunct="0">
        <a:spcBef>
          <a:spcPct val="0"/>
        </a:spcBef>
        <a:spcAft>
          <a:spcPct val="0"/>
        </a:spcAft>
        <a:defRPr sz="3900">
          <a:solidFill>
            <a:schemeClr val="tx1"/>
          </a:solidFill>
          <a:latin typeface="方正兰亭黑_GBK" charset="-122"/>
          <a:ea typeface="宋体" panose="02010600030101010101" pitchFamily="2" charset="-122"/>
        </a:defRPr>
      </a:lvl7pPr>
      <a:lvl8pPr marL="1371600" algn="ctr" rtl="0" eaLnBrk="0" fontAlgn="base" hangingPunct="0">
        <a:spcBef>
          <a:spcPct val="0"/>
        </a:spcBef>
        <a:spcAft>
          <a:spcPct val="0"/>
        </a:spcAft>
        <a:defRPr sz="3900">
          <a:solidFill>
            <a:schemeClr val="tx1"/>
          </a:solidFill>
          <a:latin typeface="方正兰亭黑_GBK" charset="-122"/>
          <a:ea typeface="宋体" panose="02010600030101010101" pitchFamily="2" charset="-122"/>
        </a:defRPr>
      </a:lvl8pPr>
      <a:lvl9pPr marL="1828800" algn="ctr" rtl="0" eaLnBrk="0" fontAlgn="base" hangingPunct="0">
        <a:spcBef>
          <a:spcPct val="0"/>
        </a:spcBef>
        <a:spcAft>
          <a:spcPct val="0"/>
        </a:spcAft>
        <a:defRPr sz="3900">
          <a:solidFill>
            <a:schemeClr val="tx1"/>
          </a:solidFill>
          <a:latin typeface="方正兰亭黑_GBK" charset="-122"/>
          <a:ea typeface="宋体" panose="02010600030101010101" pitchFamily="2" charset="-122"/>
        </a:defRPr>
      </a:lvl9pPr>
    </p:titleStyle>
    <p:bodyStyle>
      <a:lvl1pPr marL="303530" indent="-30353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cs typeface="+mn-cs"/>
        </a:defRPr>
      </a:lvl1pPr>
      <a:lvl2pPr marL="657225" indent="-252730" algn="l" rtl="0" eaLnBrk="0" fontAlgn="base" hangingPunct="0">
        <a:spcBef>
          <a:spcPct val="20000"/>
        </a:spcBef>
        <a:spcAft>
          <a:spcPct val="0"/>
        </a:spcAft>
        <a:buFont typeface="Arial" panose="020B0604020202020204" pitchFamily="34" charset="0"/>
        <a:buChar char="–"/>
        <a:defRPr sz="2500">
          <a:solidFill>
            <a:schemeClr val="tx1"/>
          </a:solidFill>
          <a:latin typeface="+mn-lt"/>
          <a:ea typeface="+mn-ea"/>
        </a:defRPr>
      </a:lvl2pPr>
      <a:lvl3pPr marL="1012825" indent="-201930" algn="l" rtl="0" eaLnBrk="0" fontAlgn="base" hangingPunct="0">
        <a:spcBef>
          <a:spcPct val="20000"/>
        </a:spcBef>
        <a:spcAft>
          <a:spcPct val="0"/>
        </a:spcAft>
        <a:buFont typeface="Arial" panose="020B0604020202020204" pitchFamily="34" charset="0"/>
        <a:buChar char="•"/>
        <a:defRPr sz="2100">
          <a:solidFill>
            <a:schemeClr val="tx1"/>
          </a:solidFill>
          <a:latin typeface="+mn-lt"/>
          <a:ea typeface="+mn-ea"/>
        </a:defRPr>
      </a:lvl3pPr>
      <a:lvl4pPr marL="1417955" indent="-201930" algn="l" rtl="0" eaLnBrk="0" fontAlgn="base" hangingPunct="0">
        <a:spcBef>
          <a:spcPct val="20000"/>
        </a:spcBef>
        <a:spcAft>
          <a:spcPct val="0"/>
        </a:spcAft>
        <a:buFont typeface="Arial" panose="020B0604020202020204" pitchFamily="34" charset="0"/>
        <a:buChar char="–"/>
        <a:defRPr>
          <a:solidFill>
            <a:schemeClr val="tx1"/>
          </a:solidFill>
          <a:latin typeface="+mn-lt"/>
          <a:ea typeface="+mn-ea"/>
        </a:defRPr>
      </a:lvl4pPr>
      <a:lvl5pPr marL="1822450" indent="-201930" algn="l" rtl="0" eaLnBrk="0" fontAlgn="base" hangingPunct="0">
        <a:spcBef>
          <a:spcPct val="20000"/>
        </a:spcBef>
        <a:spcAft>
          <a:spcPct val="0"/>
        </a:spcAft>
        <a:buFont typeface="Arial" panose="020B0604020202020204" pitchFamily="34" charset="0"/>
        <a:buChar char="»"/>
        <a:defRPr>
          <a:solidFill>
            <a:schemeClr val="tx1"/>
          </a:solidFill>
          <a:latin typeface="+mn-lt"/>
          <a:ea typeface="+mn-ea"/>
        </a:defRPr>
      </a:lvl5pPr>
      <a:lvl6pPr marL="2279650" indent="-201930" algn="l" rtl="0" eaLnBrk="0" fontAlgn="base" hangingPunct="0">
        <a:spcBef>
          <a:spcPct val="20000"/>
        </a:spcBef>
        <a:spcAft>
          <a:spcPct val="0"/>
        </a:spcAft>
        <a:buFont typeface="Arial" panose="020B0604020202020204" pitchFamily="34" charset="0"/>
        <a:buChar char="»"/>
        <a:defRPr>
          <a:solidFill>
            <a:schemeClr val="tx1"/>
          </a:solidFill>
          <a:latin typeface="+mn-lt"/>
          <a:ea typeface="+mn-ea"/>
        </a:defRPr>
      </a:lvl6pPr>
      <a:lvl7pPr marL="2736850" indent="-201930" algn="l" rtl="0" eaLnBrk="0" fontAlgn="base" hangingPunct="0">
        <a:spcBef>
          <a:spcPct val="20000"/>
        </a:spcBef>
        <a:spcAft>
          <a:spcPct val="0"/>
        </a:spcAft>
        <a:buFont typeface="Arial" panose="020B0604020202020204" pitchFamily="34" charset="0"/>
        <a:buChar char="»"/>
        <a:defRPr>
          <a:solidFill>
            <a:schemeClr val="tx1"/>
          </a:solidFill>
          <a:latin typeface="+mn-lt"/>
          <a:ea typeface="+mn-ea"/>
        </a:defRPr>
      </a:lvl7pPr>
      <a:lvl8pPr marL="3194050" indent="-201930" algn="l" rtl="0" eaLnBrk="0" fontAlgn="base" hangingPunct="0">
        <a:spcBef>
          <a:spcPct val="20000"/>
        </a:spcBef>
        <a:spcAft>
          <a:spcPct val="0"/>
        </a:spcAft>
        <a:buFont typeface="Arial" panose="020B0604020202020204" pitchFamily="34" charset="0"/>
        <a:buChar char="»"/>
        <a:defRPr>
          <a:solidFill>
            <a:schemeClr val="tx1"/>
          </a:solidFill>
          <a:latin typeface="+mn-lt"/>
          <a:ea typeface="+mn-ea"/>
        </a:defRPr>
      </a:lvl8pPr>
      <a:lvl9pPr marL="3651250" indent="-201930" algn="l" rtl="0" eaLnBrk="0" fontAlgn="base" hangingPunct="0">
        <a:spcBef>
          <a:spcPct val="20000"/>
        </a:spcBef>
        <a:spcAft>
          <a:spcPct val="0"/>
        </a:spcAft>
        <a:buFont typeface="Arial" panose="020B0604020202020204"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2.xml><?xml version="1.0" encoding="utf-8"?>
<p:sldMaster xmlns:a="http://schemas.openxmlformats.org/drawingml/2006/main" xmlns:r="http://schemas.openxmlformats.org/officeDocument/2006/relationships" xmlns:p="http://schemas.openxmlformats.org/presentationml/2006/main">
  <p:cSld>
    <p:bg>
      <p:bgPr>
        <a:solidFill>
          <a:srgbClr val="F9F8F5"/>
        </a:solidFill>
        <a:effectLst/>
      </p:bgPr>
    </p:bg>
    <p:spTree>
      <p:nvGrpSpPr>
        <p:cNvPr id="1" name=""/>
        <p:cNvGrpSpPr/>
        <p:nvPr/>
      </p:nvGrpSpPr>
      <p:grpSpPr>
        <a:xfrm>
          <a:off x="0" y="0"/>
          <a:ext cx="0" cy="0"/>
          <a:chOff x="0" y="0"/>
          <a:chExt cx="0" cy="0"/>
        </a:xfrm>
      </p:grpSpPr>
      <p:sp>
        <p:nvSpPr>
          <p:cNvPr id="45058" name="矩形 6"/>
          <p:cNvSpPr>
            <a:spLocks noChangeArrowheads="1"/>
          </p:cNvSpPr>
          <p:nvPr/>
        </p:nvSpPr>
        <p:spPr bwMode="auto">
          <a:xfrm>
            <a:off x="0" y="4838700"/>
            <a:ext cx="9144000" cy="719138"/>
          </a:xfrm>
          <a:prstGeom prst="rect">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81043" tIns="40522" rIns="81043" bIns="40522"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600" b="0" i="0" u="none" strike="noStrike" kern="1200" cap="none" spc="0" normalizeH="0" baseline="0" noProof="0" smtClean="0">
              <a:ln>
                <a:noFill/>
              </a:ln>
              <a:solidFill>
                <a:srgbClr val="FFFFFF"/>
              </a:solidFill>
              <a:effectLst/>
              <a:uLnTx/>
              <a:uFillTx/>
              <a:latin typeface="方正兰亭黑_GBK" charset="-122"/>
              <a:ea typeface="宋体" panose="02010600030101010101" pitchFamily="2" charset="-122"/>
              <a:cs typeface="+mn-cs"/>
            </a:endParaRPr>
          </a:p>
        </p:txBody>
      </p:sp>
      <p:sp>
        <p:nvSpPr>
          <p:cNvPr id="45059" name="矩形 7"/>
          <p:cNvSpPr>
            <a:spLocks noChangeArrowheads="1"/>
          </p:cNvSpPr>
          <p:nvPr/>
        </p:nvSpPr>
        <p:spPr bwMode="auto">
          <a:xfrm>
            <a:off x="0" y="5557838"/>
            <a:ext cx="9144000" cy="157163"/>
          </a:xfrm>
          <a:prstGeom prst="rect">
            <a:avLst/>
          </a:prstGeom>
          <a:solidFill>
            <a:srgbClr val="FF669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81043" tIns="40522" rIns="81043" bIns="40522"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600" b="0" i="0" u="none" strike="noStrike" kern="1200" cap="none" spc="0" normalizeH="0" baseline="0" noProof="0" smtClean="0">
              <a:ln>
                <a:noFill/>
              </a:ln>
              <a:solidFill>
                <a:srgbClr val="FFFFFF"/>
              </a:solidFill>
              <a:effectLst/>
              <a:uLnTx/>
              <a:uFillTx/>
              <a:latin typeface="方正兰亭黑_GBK" charset="-122"/>
              <a:ea typeface="宋体" panose="02010600030101010101" pitchFamily="2" charset="-122"/>
              <a:cs typeface="+mn-cs"/>
            </a:endParaRPr>
          </a:p>
        </p:txBody>
      </p:sp>
      <p:pic>
        <p:nvPicPr>
          <p:cNvPr id="44036" name="Imagen 5" descr="C:\Users\Design\Documents\Edu\Product Launch\shadown.png"/>
          <p:cNvPicPr>
            <a:picLocks noChangeAspect="1"/>
          </p:cNvPicPr>
          <p:nvPr userDrawn="1"/>
        </p:nvPicPr>
        <p:blipFill>
          <a:blip r:embed="rId13"/>
          <a:stretch>
            <a:fillRect/>
          </a:stretch>
        </p:blipFill>
        <p:spPr>
          <a:xfrm>
            <a:off x="1752600" y="4835525"/>
            <a:ext cx="922338" cy="725488"/>
          </a:xfrm>
          <a:prstGeom prst="rect">
            <a:avLst/>
          </a:prstGeom>
          <a:noFill/>
          <a:ln w="9525">
            <a:noFill/>
          </a:ln>
        </p:spPr>
      </p:pic>
      <p:sp>
        <p:nvSpPr>
          <p:cNvPr id="45061" name="TextBox 9"/>
          <p:cNvSpPr txBox="1">
            <a:spLocks noChangeArrowheads="1"/>
          </p:cNvSpPr>
          <p:nvPr/>
        </p:nvSpPr>
        <p:spPr bwMode="auto">
          <a:xfrm>
            <a:off x="174625" y="4794250"/>
            <a:ext cx="3657600" cy="56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1043" tIns="40522" rIns="81043" bIns="40522">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sz="3200" b="0" i="0" u="none" strike="noStrike" kern="1200" cap="none" spc="0" normalizeH="0" baseline="0" noProof="0" smtClean="0">
                <a:ln>
                  <a:noFill/>
                </a:ln>
                <a:solidFill>
                  <a:srgbClr val="FF6699"/>
                </a:solidFill>
                <a:effectLst/>
                <a:uLnTx/>
                <a:uFillTx/>
                <a:latin typeface="Haettenschweiler" panose="020B0706040902060204" pitchFamily="34" charset="0"/>
                <a:ea typeface="宋体" panose="02010600030101010101" pitchFamily="2" charset="-122"/>
                <a:cs typeface="+mn-cs"/>
              </a:rPr>
              <a:t>80</a:t>
            </a:r>
            <a:r>
              <a:rPr kumimoji="0" lang="en-US" sz="3200" b="0" i="0" u="none" strike="noStrike" kern="1200" cap="none" spc="0" normalizeH="0" baseline="0" noProof="0" smtClean="0">
                <a:ln>
                  <a:noFill/>
                </a:ln>
                <a:solidFill>
                  <a:srgbClr val="000000"/>
                </a:solidFill>
                <a:effectLst/>
                <a:uLnTx/>
                <a:uFillTx/>
                <a:latin typeface="Haettenschweiler" panose="020B0706040902060204" pitchFamily="34" charset="0"/>
                <a:ea typeface="宋体" panose="02010600030101010101" pitchFamily="2" charset="-122"/>
                <a:cs typeface="+mn-cs"/>
              </a:rPr>
              <a:t> </a:t>
            </a:r>
            <a:r>
              <a:rPr kumimoji="0" lang="en-US" sz="3200" b="0" i="0" u="none" strike="noStrike" kern="1200" cap="none" spc="0" normalizeH="0" baseline="0" noProof="0" smtClean="0">
                <a:ln>
                  <a:noFill/>
                </a:ln>
                <a:solidFill>
                  <a:srgbClr val="FFFFFF"/>
                </a:solidFill>
                <a:effectLst/>
                <a:uLnTx/>
                <a:uFillTx/>
                <a:latin typeface="Haettenschweiler" panose="020B0706040902060204" pitchFamily="34" charset="0"/>
                <a:ea typeface="宋体" panose="02010600030101010101" pitchFamily="2" charset="-122"/>
                <a:cs typeface="+mn-cs"/>
              </a:rPr>
              <a:t>PPT.COM</a:t>
            </a:r>
            <a:endParaRPr kumimoji="0" lang="zh-CN" altLang="en-US" sz="3200" b="0" i="0" u="none" strike="noStrike" kern="1200" cap="none" spc="0" normalizeH="0" baseline="0" noProof="0" smtClean="0">
              <a:ln>
                <a:noFill/>
              </a:ln>
              <a:solidFill>
                <a:srgbClr val="FFFFFF"/>
              </a:solidFill>
              <a:effectLst/>
              <a:uLnTx/>
              <a:uFillTx/>
              <a:latin typeface="Haettenschweiler" panose="020B0706040902060204" pitchFamily="34" charset="0"/>
              <a:ea typeface="宋体" panose="02010600030101010101" pitchFamily="2" charset="-122"/>
              <a:cs typeface="+mn-cs"/>
            </a:endParaRPr>
          </a:p>
        </p:txBody>
      </p:sp>
      <p:sp>
        <p:nvSpPr>
          <p:cNvPr id="45062" name="TextBox 10"/>
          <p:cNvSpPr txBox="1">
            <a:spLocks noChangeArrowheads="1"/>
          </p:cNvSpPr>
          <p:nvPr/>
        </p:nvSpPr>
        <p:spPr bwMode="auto">
          <a:xfrm>
            <a:off x="180975" y="5251450"/>
            <a:ext cx="3432175" cy="217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1043" tIns="40522" rIns="81043" bIns="40522">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sz="900" b="0" i="0" u="none" strike="noStrike" kern="1200" cap="none" spc="0" normalizeH="0" baseline="0" noProof="0" smtClean="0">
                <a:ln>
                  <a:noFill/>
                </a:ln>
                <a:solidFill>
                  <a:srgbClr val="FFFFFF"/>
                </a:solidFill>
                <a:effectLst/>
                <a:uLnTx/>
                <a:uFillTx/>
                <a:latin typeface="Mistral" panose="03090702030407020403" pitchFamily="66" charset="0"/>
                <a:ea typeface="宋体" panose="02010600030101010101" pitchFamily="2" charset="-122"/>
                <a:cs typeface="+mn-cs"/>
              </a:rPr>
              <a:t>Make Presentation much more fun</a:t>
            </a:r>
            <a:endParaRPr kumimoji="0" lang="zh-CN" altLang="en-US" sz="900" b="0" i="0" u="none" strike="noStrike" kern="1200" cap="none" spc="0" normalizeH="0" baseline="0" noProof="0" smtClean="0">
              <a:ln>
                <a:noFill/>
              </a:ln>
              <a:solidFill>
                <a:srgbClr val="FFFFFF"/>
              </a:solidFill>
              <a:effectLst/>
              <a:uLnTx/>
              <a:uFillTx/>
              <a:latin typeface="Mistral" panose="03090702030407020403" pitchFamily="66" charset="0"/>
              <a:ea typeface="宋体" panose="02010600030101010101" pitchFamily="2" charset="-122"/>
              <a:cs typeface="+mn-cs"/>
            </a:endParaRPr>
          </a:p>
        </p:txBody>
      </p:sp>
      <p:pic>
        <p:nvPicPr>
          <p:cNvPr id="44039" name="Imagen 5" descr="C:\Users\Design\Documents\Edu\Product Launch\shadown.png"/>
          <p:cNvPicPr>
            <a:picLocks noChangeAspect="1"/>
          </p:cNvPicPr>
          <p:nvPr userDrawn="1"/>
        </p:nvPicPr>
        <p:blipFill>
          <a:blip r:embed="rId14"/>
          <a:stretch>
            <a:fillRect/>
          </a:stretch>
        </p:blipFill>
        <p:spPr>
          <a:xfrm>
            <a:off x="3354388" y="4897438"/>
            <a:ext cx="762000" cy="600075"/>
          </a:xfrm>
          <a:prstGeom prst="rect">
            <a:avLst/>
          </a:prstGeom>
          <a:noFill/>
          <a:ln w="9525">
            <a:noFill/>
          </a:ln>
        </p:spPr>
      </p:pic>
      <p:pic>
        <p:nvPicPr>
          <p:cNvPr id="44040" name="27 Imagen"/>
          <p:cNvPicPr>
            <a:picLocks noChangeAspect="1"/>
          </p:cNvPicPr>
          <p:nvPr userDrawn="1"/>
        </p:nvPicPr>
        <p:blipFill>
          <a:blip r:embed="rId15"/>
          <a:stretch>
            <a:fillRect/>
          </a:stretch>
        </p:blipFill>
        <p:spPr>
          <a:xfrm>
            <a:off x="4167188" y="5068888"/>
            <a:ext cx="363537" cy="252412"/>
          </a:xfrm>
          <a:prstGeom prst="rect">
            <a:avLst/>
          </a:prstGeom>
          <a:noFill/>
          <a:ln w="9525">
            <a:noFill/>
          </a:ln>
        </p:spPr>
      </p:pic>
      <p:pic>
        <p:nvPicPr>
          <p:cNvPr id="44041" name="28 Imagen"/>
          <p:cNvPicPr>
            <a:picLocks noChangeAspect="1"/>
          </p:cNvPicPr>
          <p:nvPr userDrawn="1"/>
        </p:nvPicPr>
        <p:blipFill>
          <a:blip r:embed="rId15"/>
          <a:stretch>
            <a:fillRect/>
          </a:stretch>
        </p:blipFill>
        <p:spPr>
          <a:xfrm>
            <a:off x="4741863" y="5068888"/>
            <a:ext cx="363537" cy="252412"/>
          </a:xfrm>
          <a:prstGeom prst="rect">
            <a:avLst/>
          </a:prstGeom>
          <a:noFill/>
          <a:ln w="9525">
            <a:noFill/>
          </a:ln>
        </p:spPr>
      </p:pic>
      <p:sp>
        <p:nvSpPr>
          <p:cNvPr id="45066" name="30 CuadroTexto"/>
          <p:cNvSpPr txBox="1">
            <a:spLocks noChangeArrowheads="1"/>
          </p:cNvSpPr>
          <p:nvPr/>
        </p:nvSpPr>
        <p:spPr bwMode="auto">
          <a:xfrm>
            <a:off x="4467225" y="5076825"/>
            <a:ext cx="288925"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1043" tIns="40522" rIns="81043" bIns="40522">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s-HN" altLang="en-US" sz="1100" b="1" i="1" u="none" strike="noStrike" kern="1200" cap="none" spc="0" normalizeH="0" baseline="0" noProof="0" smtClean="0">
                <a:ln>
                  <a:noFill/>
                </a:ln>
                <a:solidFill>
                  <a:srgbClr val="A6A6A6"/>
                </a:solidFill>
                <a:effectLst/>
                <a:uLnTx/>
                <a:uFillTx/>
                <a:latin typeface="方正兰亭黑_GBK" charset="-122"/>
                <a:ea typeface="宋体" panose="02010600030101010101" pitchFamily="2" charset="-122"/>
                <a:cs typeface="+mn-cs"/>
              </a:rPr>
              <a:t>of</a:t>
            </a:r>
          </a:p>
        </p:txBody>
      </p:sp>
      <p:sp>
        <p:nvSpPr>
          <p:cNvPr id="45067" name="31 CuadroTexto"/>
          <p:cNvSpPr txBox="1">
            <a:spLocks noChangeArrowheads="1"/>
          </p:cNvSpPr>
          <p:nvPr/>
        </p:nvSpPr>
        <p:spPr bwMode="auto">
          <a:xfrm>
            <a:off x="4787900" y="5076825"/>
            <a:ext cx="247650"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1043" tIns="40522" rIns="81043" bIns="40522">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s-HN" altLang="en-US" sz="1100" b="1" i="0" u="none" strike="noStrike" kern="1200" cap="none" spc="0" normalizeH="0" baseline="0" noProof="0" smtClean="0">
                <a:ln>
                  <a:noFill/>
                </a:ln>
                <a:solidFill>
                  <a:srgbClr val="7F7F7F"/>
                </a:solidFill>
                <a:effectLst/>
                <a:uLnTx/>
                <a:uFillTx/>
                <a:latin typeface="方正兰亭黑_GBK" charset="-122"/>
                <a:ea typeface="宋体" panose="02010600030101010101" pitchFamily="2" charset="-122"/>
                <a:cs typeface="+mn-cs"/>
              </a:rPr>
              <a:t>6</a:t>
            </a:r>
          </a:p>
        </p:txBody>
      </p:sp>
      <p:pic>
        <p:nvPicPr>
          <p:cNvPr id="44044" name="Imagen 5" descr="C:\Users\Design\Documents\Edu\Product Launch\shadown.png"/>
          <p:cNvPicPr>
            <a:picLocks noChangeAspect="1"/>
          </p:cNvPicPr>
          <p:nvPr userDrawn="1"/>
        </p:nvPicPr>
        <p:blipFill>
          <a:blip r:embed="rId16"/>
          <a:stretch>
            <a:fillRect/>
          </a:stretch>
        </p:blipFill>
        <p:spPr>
          <a:xfrm>
            <a:off x="5127625" y="4911725"/>
            <a:ext cx="763588" cy="601663"/>
          </a:xfrm>
          <a:prstGeom prst="rect">
            <a:avLst/>
          </a:prstGeom>
          <a:noFill/>
          <a:ln w="9525">
            <a:noFill/>
          </a:ln>
        </p:spPr>
      </p:pic>
      <p:pic>
        <p:nvPicPr>
          <p:cNvPr id="44045" name="Imagen 27">
            <a:hlinkClick r:id="" action="ppaction://hlinkshowjump?jump=nextslide"/>
          </p:cNvPr>
          <p:cNvPicPr>
            <a:picLocks noChangeAspect="1"/>
          </p:cNvPicPr>
          <p:nvPr userDrawn="1"/>
        </p:nvPicPr>
        <p:blipFill>
          <a:blip r:embed="rId17"/>
          <a:stretch>
            <a:fillRect/>
          </a:stretch>
        </p:blipFill>
        <p:spPr>
          <a:xfrm>
            <a:off x="5102225" y="5108575"/>
            <a:ext cx="212725" cy="176213"/>
          </a:xfrm>
          <a:prstGeom prst="rect">
            <a:avLst/>
          </a:prstGeom>
          <a:noFill/>
          <a:ln w="9525">
            <a:noFill/>
          </a:ln>
        </p:spPr>
      </p:pic>
      <p:pic>
        <p:nvPicPr>
          <p:cNvPr id="44046" name="Imagen 28">
            <a:hlinkClick r:id="" action="ppaction://hlinkshowjump?jump=previousslide"/>
          </p:cNvPr>
          <p:cNvPicPr>
            <a:picLocks noChangeAspect="1"/>
          </p:cNvPicPr>
          <p:nvPr userDrawn="1"/>
        </p:nvPicPr>
        <p:blipFill>
          <a:blip r:embed="rId18"/>
          <a:stretch>
            <a:fillRect/>
          </a:stretch>
        </p:blipFill>
        <p:spPr>
          <a:xfrm>
            <a:off x="3925888" y="5108575"/>
            <a:ext cx="212725" cy="176213"/>
          </a:xfrm>
          <a:prstGeom prst="rect">
            <a:avLst/>
          </a:prstGeom>
          <a:noFill/>
          <a:ln w="9525">
            <a:noFill/>
          </a:ln>
        </p:spPr>
      </p:pic>
      <p:pic>
        <p:nvPicPr>
          <p:cNvPr id="44047" name="Picture 3"/>
          <p:cNvPicPr>
            <a:picLocks noChangeAspect="1"/>
          </p:cNvPicPr>
          <p:nvPr userDrawn="1"/>
        </p:nvPicPr>
        <p:blipFill>
          <a:blip r:embed="rId19"/>
          <a:stretch>
            <a:fillRect/>
          </a:stretch>
        </p:blipFill>
        <p:spPr>
          <a:xfrm>
            <a:off x="7310438" y="4911725"/>
            <a:ext cx="303212" cy="300038"/>
          </a:xfrm>
          <a:prstGeom prst="rect">
            <a:avLst/>
          </a:prstGeom>
          <a:noFill/>
          <a:ln w="9525">
            <a:noFill/>
          </a:ln>
        </p:spPr>
      </p:pic>
      <p:sp>
        <p:nvSpPr>
          <p:cNvPr id="45072" name="TextBox 20"/>
          <p:cNvSpPr txBox="1">
            <a:spLocks noChangeArrowheads="1"/>
          </p:cNvSpPr>
          <p:nvPr/>
        </p:nvSpPr>
        <p:spPr bwMode="auto">
          <a:xfrm>
            <a:off x="7643813" y="4970463"/>
            <a:ext cx="1044575" cy="233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1043" tIns="40522" rIns="81043" bIns="40522">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000" b="0" i="0" u="none" strike="noStrike" kern="1200" cap="none" spc="0" normalizeH="0" baseline="0" noProof="0" smtClean="0">
                <a:ln>
                  <a:noFill/>
                </a:ln>
                <a:solidFill>
                  <a:srgbClr val="FF6699"/>
                </a:solidFill>
                <a:effectLst/>
                <a:uLnTx/>
                <a:uFillTx/>
                <a:latin typeface="Arial" panose="020B0604020202020204" pitchFamily="34" charset="0"/>
                <a:ea typeface="Arial Unicode MS" panose="020B0604020202020204" pitchFamily="34" charset="-122"/>
                <a:cs typeface="Arial Unicode MS" panose="020B0604020202020204" pitchFamily="34" charset="-122"/>
              </a:rPr>
              <a:t>群：</a:t>
            </a:r>
            <a:r>
              <a:rPr kumimoji="0" lang="en-US" sz="1000" b="0" i="0" u="none" strike="noStrike" kern="1200" cap="none" spc="0" normalizeH="0" baseline="0" noProof="0" smtClean="0">
                <a:ln>
                  <a:noFill/>
                </a:ln>
                <a:solidFill>
                  <a:srgbClr val="FF6699"/>
                </a:solidFill>
                <a:effectLst/>
                <a:uLnTx/>
                <a:uFillTx/>
                <a:latin typeface="Arial" panose="020B0604020202020204" pitchFamily="34" charset="0"/>
                <a:ea typeface="Arial Unicode MS" panose="020B0604020202020204" pitchFamily="34" charset="-122"/>
                <a:cs typeface="Arial Unicode MS" panose="020B0604020202020204" pitchFamily="34" charset="-122"/>
              </a:rPr>
              <a:t>180956885</a:t>
            </a:r>
          </a:p>
        </p:txBody>
      </p:sp>
      <p:pic>
        <p:nvPicPr>
          <p:cNvPr id="44049" name="Picture 4"/>
          <p:cNvPicPr>
            <a:picLocks noChangeAspect="1"/>
          </p:cNvPicPr>
          <p:nvPr userDrawn="1"/>
        </p:nvPicPr>
        <p:blipFill>
          <a:blip r:embed="rId20"/>
          <a:stretch>
            <a:fillRect/>
          </a:stretch>
        </p:blipFill>
        <p:spPr>
          <a:xfrm>
            <a:off x="7321550" y="5205413"/>
            <a:ext cx="280988" cy="265112"/>
          </a:xfrm>
          <a:prstGeom prst="rect">
            <a:avLst/>
          </a:prstGeom>
          <a:noFill/>
          <a:ln w="9525">
            <a:noFill/>
          </a:ln>
        </p:spPr>
      </p:pic>
      <p:sp>
        <p:nvSpPr>
          <p:cNvPr id="45074" name="TextBox 22"/>
          <p:cNvSpPr txBox="1">
            <a:spLocks noChangeArrowheads="1"/>
          </p:cNvSpPr>
          <p:nvPr/>
        </p:nvSpPr>
        <p:spPr bwMode="auto">
          <a:xfrm>
            <a:off x="7643813" y="5240338"/>
            <a:ext cx="776288" cy="233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1043" tIns="40522" rIns="81043" bIns="40522">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sz="1000" b="0" i="0" u="none" strike="noStrike" kern="1200" cap="none" spc="0" normalizeH="0" baseline="0" noProof="0" smtClean="0">
                <a:ln>
                  <a:noFill/>
                </a:ln>
                <a:solidFill>
                  <a:srgbClr val="FF6699"/>
                </a:solidFill>
                <a:effectLst/>
                <a:uLnTx/>
                <a:uFillTx/>
                <a:latin typeface="微软雅黑" panose="020B0503020204020204" pitchFamily="34" charset="-122"/>
                <a:ea typeface="微软雅黑" panose="020B0503020204020204" pitchFamily="34" charset="-122"/>
                <a:cs typeface="+mn-cs"/>
              </a:rPr>
              <a:t>@PPT</a:t>
            </a:r>
            <a:r>
              <a:rPr kumimoji="0" lang="zh-CN" altLang="en-US" sz="1000" b="0" i="0" u="none" strike="noStrike" kern="1200" cap="none" spc="0" normalizeH="0" baseline="0" noProof="0" smtClean="0">
                <a:ln>
                  <a:noFill/>
                </a:ln>
                <a:solidFill>
                  <a:srgbClr val="FF6699"/>
                </a:solidFill>
                <a:effectLst/>
                <a:uLnTx/>
                <a:uFillTx/>
                <a:latin typeface="微软雅黑" panose="020B0503020204020204" pitchFamily="34" charset="-122"/>
                <a:ea typeface="微软雅黑" panose="020B0503020204020204" pitchFamily="34" charset="-122"/>
                <a:cs typeface="+mn-cs"/>
              </a:rPr>
              <a:t>精选</a:t>
            </a:r>
          </a:p>
        </p:txBody>
      </p:sp>
      <p:sp>
        <p:nvSpPr>
          <p:cNvPr id="44051" name="标题占位符 1"/>
          <p:cNvSpPr>
            <a:spLocks noGrp="1"/>
          </p:cNvSpPr>
          <p:nvPr>
            <p:ph type="title"/>
          </p:nvPr>
        </p:nvSpPr>
        <p:spPr>
          <a:xfrm>
            <a:off x="457200" y="228600"/>
            <a:ext cx="8229600" cy="952500"/>
          </a:xfrm>
          <a:prstGeom prst="rect">
            <a:avLst/>
          </a:prstGeom>
          <a:noFill/>
          <a:ln w="9525">
            <a:noFill/>
          </a:ln>
        </p:spPr>
        <p:txBody>
          <a:bodyPr lIns="81043" tIns="40522" rIns="81043" bIns="40522" anchor="ctr"/>
          <a:lstStyle/>
          <a:p>
            <a:pPr lvl="0"/>
            <a:r>
              <a:rPr lang="zh-CN" altLang="en-US" dirty="0"/>
              <a:t>单击此处编辑母版标题样式</a:t>
            </a:r>
          </a:p>
        </p:txBody>
      </p:sp>
      <p:sp>
        <p:nvSpPr>
          <p:cNvPr id="44052" name="文本占位符 2"/>
          <p:cNvSpPr>
            <a:spLocks noGrp="1"/>
          </p:cNvSpPr>
          <p:nvPr>
            <p:ph type="body" idx="1"/>
          </p:nvPr>
        </p:nvSpPr>
        <p:spPr>
          <a:xfrm>
            <a:off x="457200" y="1333500"/>
            <a:ext cx="8229600" cy="3771900"/>
          </a:xfrm>
          <a:prstGeom prst="rect">
            <a:avLst/>
          </a:prstGeom>
          <a:noFill/>
          <a:ln w="9525">
            <a:noFill/>
          </a:ln>
        </p:spPr>
        <p:txBody>
          <a:bodyPr lIns="81043" tIns="40522" rIns="81043" bIns="40522"/>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5077" name="日期占位符 2"/>
          <p:cNvSpPr>
            <a:spLocks noGrp="1" noChangeArrowheads="1"/>
          </p:cNvSpPr>
          <p:nvPr>
            <p:ph type="dt" sz="half" idx="2"/>
          </p:nvPr>
        </p:nvSpPr>
        <p:spPr bwMode="auto">
          <a:xfrm>
            <a:off x="457200" y="5297488"/>
            <a:ext cx="2133600" cy="303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1043" tIns="40522" rIns="81043" bIns="40522" numCol="1" anchor="ctr" anchorCtr="0" compatLnSpc="1"/>
          <a:lstStyle>
            <a:lvl1pPr eaLnBrk="0" hangingPunct="0">
              <a:defRPr sz="1100" smtClean="0">
                <a:solidFill>
                  <a:srgbClr val="898989"/>
                </a:solidFill>
                <a:latin typeface="Verdana" panose="020B0604030504040204" pitchFamily="34" charset="0"/>
              </a:defRPr>
            </a:lvl1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100" b="0" i="0" u="none" strike="noStrike" kern="1200" cap="none" spc="0" normalizeH="0" baseline="0" noProof="0">
              <a:ln>
                <a:noFill/>
              </a:ln>
              <a:solidFill>
                <a:srgbClr val="898989"/>
              </a:solidFill>
              <a:effectLst/>
              <a:uLnTx/>
              <a:uFillTx/>
              <a:latin typeface="Verdana" panose="020B0604030504040204" pitchFamily="34" charset="0"/>
              <a:ea typeface="宋体" panose="02010600030101010101" pitchFamily="2" charset="-122"/>
              <a:cs typeface="+mn-cs"/>
            </a:endParaRPr>
          </a:p>
        </p:txBody>
      </p:sp>
      <p:sp>
        <p:nvSpPr>
          <p:cNvPr id="45078" name="页脚占位符 3"/>
          <p:cNvSpPr>
            <a:spLocks noGrp="1" noChangeArrowheads="1"/>
          </p:cNvSpPr>
          <p:nvPr>
            <p:ph type="ftr" sz="quarter" idx="3"/>
          </p:nvPr>
        </p:nvSpPr>
        <p:spPr bwMode="auto">
          <a:xfrm>
            <a:off x="3124200" y="5297488"/>
            <a:ext cx="2895600" cy="303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1043" tIns="40522" rIns="81043" bIns="40522" numCol="1" anchor="ctr" anchorCtr="0" compatLnSpc="1"/>
          <a:lstStyle>
            <a:lvl1pPr algn="ctr" eaLnBrk="0" hangingPunct="0">
              <a:defRPr sz="1100" smtClean="0">
                <a:solidFill>
                  <a:srgbClr val="898989"/>
                </a:solidFill>
                <a:latin typeface="Verdana" panose="020B0604030504040204" pitchFamily="34" charset="0"/>
              </a:defRPr>
            </a:lvl1pPr>
          </a:lstStyle>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100" b="0" i="0" u="none" strike="noStrike" kern="1200" cap="none" spc="0" normalizeH="0" baseline="0" noProof="0">
              <a:ln>
                <a:noFill/>
              </a:ln>
              <a:solidFill>
                <a:srgbClr val="898989"/>
              </a:solidFill>
              <a:effectLst/>
              <a:uLnTx/>
              <a:uFillTx/>
              <a:latin typeface="Verdana" panose="020B0604030504040204" pitchFamily="34" charset="0"/>
              <a:ea typeface="宋体" panose="02010600030101010101" pitchFamily="2" charset="-122"/>
              <a:cs typeface="+mn-cs"/>
            </a:endParaRPr>
          </a:p>
        </p:txBody>
      </p:sp>
      <p:sp>
        <p:nvSpPr>
          <p:cNvPr id="45079" name="灯片编号占位符 4"/>
          <p:cNvSpPr>
            <a:spLocks noGrp="1" noChangeArrowheads="1"/>
          </p:cNvSpPr>
          <p:nvPr>
            <p:ph type="sldNum" sz="quarter" idx="4"/>
          </p:nvPr>
        </p:nvSpPr>
        <p:spPr bwMode="auto">
          <a:xfrm>
            <a:off x="6553200" y="5297488"/>
            <a:ext cx="2133600" cy="303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1043" tIns="40522" rIns="81043" bIns="40522" numCol="1" anchor="ctr" anchorCtr="0" compatLnSpc="1"/>
          <a:lstStyle>
            <a:lvl1pPr algn="r" eaLnBrk="0" hangingPunct="0">
              <a:defRPr sz="1100">
                <a:solidFill>
                  <a:srgbClr val="898989"/>
                </a:solidFill>
                <a:latin typeface="Verdana" panose="020B0604030504040204" pitchFamily="34" charset="0"/>
              </a:defRPr>
            </a:lvl1pPr>
          </a:lstStyle>
          <a:p>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defRPr/>
            </a:pPr>
            <a:fld id="{DB9FDC4F-6FB6-4A8B-BAD0-6B11FA93E92D}" type="slidenum">
              <a:rPr kumimoji="0" lang="zh-CN" altLang="en-US" sz="1100" b="0" i="0" u="none" strike="noStrike" kern="1200" cap="none" spc="0" normalizeH="0" baseline="0" noProof="0" smtClean="0">
                <a:ln>
                  <a:noFill/>
                </a:ln>
                <a:solidFill>
                  <a:srgbClr val="898989"/>
                </a:solidFill>
                <a:effectLst/>
                <a:uLnTx/>
                <a:uFillTx/>
                <a:latin typeface="Verdana" panose="020B0604030504040204" pitchFamily="34" charset="0"/>
                <a:ea typeface="宋体" panose="02010600030101010101" pitchFamily="2" charset="-122"/>
                <a:cs typeface="+mn-cs"/>
              </a:rPr>
              <a:t>‹#›</a:t>
            </a:fld>
            <a:endParaRPr kumimoji="0" lang="zh-CN" altLang="en-US" sz="1100" b="0" i="0" u="none" strike="noStrike" kern="1200" cap="none" spc="0" normalizeH="0" baseline="0" noProof="0" smtClean="0">
              <a:ln>
                <a:noFill/>
              </a:ln>
              <a:solidFill>
                <a:srgbClr val="898989"/>
              </a:solidFill>
              <a:effectLst/>
              <a:uLnTx/>
              <a:uFillTx/>
              <a:latin typeface="Verdana" panose="020B060403050404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4141" r:id="rId1"/>
    <p:sldLayoutId id="2147484142" r:id="rId2"/>
    <p:sldLayoutId id="2147484143" r:id="rId3"/>
    <p:sldLayoutId id="2147484144" r:id="rId4"/>
    <p:sldLayoutId id="2147484145" r:id="rId5"/>
    <p:sldLayoutId id="2147484146" r:id="rId6"/>
    <p:sldLayoutId id="2147484147" r:id="rId7"/>
    <p:sldLayoutId id="2147484148" r:id="rId8"/>
    <p:sldLayoutId id="2147484149" r:id="rId9"/>
    <p:sldLayoutId id="2147484150" r:id="rId10"/>
    <p:sldLayoutId id="2147484151" r:id="rId11"/>
  </p:sldLayoutIdLst>
  <p:hf sldNum="0" hdr="0" ftr="0" dt="0"/>
  <p:txStyles>
    <p:titleStyle>
      <a:lvl1pPr algn="ctr" rtl="0" eaLnBrk="0" fontAlgn="base" hangingPunct="0">
        <a:spcBef>
          <a:spcPct val="0"/>
        </a:spcBef>
        <a:spcAft>
          <a:spcPct val="0"/>
        </a:spcAft>
        <a:defRPr sz="3900">
          <a:solidFill>
            <a:schemeClr val="tx1"/>
          </a:solidFill>
          <a:latin typeface="+mj-lt"/>
          <a:ea typeface="+mj-ea"/>
          <a:cs typeface="+mj-cs"/>
        </a:defRPr>
      </a:lvl1pPr>
      <a:lvl2pPr algn="ctr" rtl="0" eaLnBrk="0" fontAlgn="base" hangingPunct="0">
        <a:spcBef>
          <a:spcPct val="0"/>
        </a:spcBef>
        <a:spcAft>
          <a:spcPct val="0"/>
        </a:spcAft>
        <a:defRPr sz="3900">
          <a:solidFill>
            <a:schemeClr val="tx1"/>
          </a:solidFill>
          <a:latin typeface="方正兰亭黑_GBK" charset="-122"/>
          <a:ea typeface="宋体" panose="02010600030101010101" pitchFamily="2" charset="-122"/>
        </a:defRPr>
      </a:lvl2pPr>
      <a:lvl3pPr algn="ctr" rtl="0" eaLnBrk="0" fontAlgn="base" hangingPunct="0">
        <a:spcBef>
          <a:spcPct val="0"/>
        </a:spcBef>
        <a:spcAft>
          <a:spcPct val="0"/>
        </a:spcAft>
        <a:defRPr sz="3900">
          <a:solidFill>
            <a:schemeClr val="tx1"/>
          </a:solidFill>
          <a:latin typeface="方正兰亭黑_GBK" charset="-122"/>
          <a:ea typeface="宋体" panose="02010600030101010101" pitchFamily="2" charset="-122"/>
        </a:defRPr>
      </a:lvl3pPr>
      <a:lvl4pPr algn="ctr" rtl="0" eaLnBrk="0" fontAlgn="base" hangingPunct="0">
        <a:spcBef>
          <a:spcPct val="0"/>
        </a:spcBef>
        <a:spcAft>
          <a:spcPct val="0"/>
        </a:spcAft>
        <a:defRPr sz="3900">
          <a:solidFill>
            <a:schemeClr val="tx1"/>
          </a:solidFill>
          <a:latin typeface="方正兰亭黑_GBK" charset="-122"/>
          <a:ea typeface="宋体" panose="02010600030101010101" pitchFamily="2" charset="-122"/>
        </a:defRPr>
      </a:lvl4pPr>
      <a:lvl5pPr algn="ctr" rtl="0" eaLnBrk="0" fontAlgn="base" hangingPunct="0">
        <a:spcBef>
          <a:spcPct val="0"/>
        </a:spcBef>
        <a:spcAft>
          <a:spcPct val="0"/>
        </a:spcAft>
        <a:defRPr sz="3900">
          <a:solidFill>
            <a:schemeClr val="tx1"/>
          </a:solidFill>
          <a:latin typeface="方正兰亭黑_GBK" charset="-122"/>
          <a:ea typeface="宋体" panose="02010600030101010101" pitchFamily="2" charset="-122"/>
        </a:defRPr>
      </a:lvl5pPr>
      <a:lvl6pPr marL="457200" algn="ctr" rtl="0" eaLnBrk="0" fontAlgn="base" hangingPunct="0">
        <a:spcBef>
          <a:spcPct val="0"/>
        </a:spcBef>
        <a:spcAft>
          <a:spcPct val="0"/>
        </a:spcAft>
        <a:defRPr sz="3900">
          <a:solidFill>
            <a:schemeClr val="tx1"/>
          </a:solidFill>
          <a:latin typeface="方正兰亭黑_GBK" charset="-122"/>
          <a:ea typeface="宋体" panose="02010600030101010101" pitchFamily="2" charset="-122"/>
        </a:defRPr>
      </a:lvl6pPr>
      <a:lvl7pPr marL="914400" algn="ctr" rtl="0" eaLnBrk="0" fontAlgn="base" hangingPunct="0">
        <a:spcBef>
          <a:spcPct val="0"/>
        </a:spcBef>
        <a:spcAft>
          <a:spcPct val="0"/>
        </a:spcAft>
        <a:defRPr sz="3900">
          <a:solidFill>
            <a:schemeClr val="tx1"/>
          </a:solidFill>
          <a:latin typeface="方正兰亭黑_GBK" charset="-122"/>
          <a:ea typeface="宋体" panose="02010600030101010101" pitchFamily="2" charset="-122"/>
        </a:defRPr>
      </a:lvl7pPr>
      <a:lvl8pPr marL="1371600" algn="ctr" rtl="0" eaLnBrk="0" fontAlgn="base" hangingPunct="0">
        <a:spcBef>
          <a:spcPct val="0"/>
        </a:spcBef>
        <a:spcAft>
          <a:spcPct val="0"/>
        </a:spcAft>
        <a:defRPr sz="3900">
          <a:solidFill>
            <a:schemeClr val="tx1"/>
          </a:solidFill>
          <a:latin typeface="方正兰亭黑_GBK" charset="-122"/>
          <a:ea typeface="宋体" panose="02010600030101010101" pitchFamily="2" charset="-122"/>
        </a:defRPr>
      </a:lvl8pPr>
      <a:lvl9pPr marL="1828800" algn="ctr" rtl="0" eaLnBrk="0" fontAlgn="base" hangingPunct="0">
        <a:spcBef>
          <a:spcPct val="0"/>
        </a:spcBef>
        <a:spcAft>
          <a:spcPct val="0"/>
        </a:spcAft>
        <a:defRPr sz="3900">
          <a:solidFill>
            <a:schemeClr val="tx1"/>
          </a:solidFill>
          <a:latin typeface="方正兰亭黑_GBK" charset="-122"/>
          <a:ea typeface="宋体" panose="02010600030101010101" pitchFamily="2" charset="-122"/>
        </a:defRPr>
      </a:lvl9pPr>
    </p:titleStyle>
    <p:bodyStyle>
      <a:lvl1pPr marL="303530" indent="-30353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cs typeface="+mn-cs"/>
        </a:defRPr>
      </a:lvl1pPr>
      <a:lvl2pPr marL="657225" indent="-252730" algn="l" rtl="0" eaLnBrk="0" fontAlgn="base" hangingPunct="0">
        <a:spcBef>
          <a:spcPct val="20000"/>
        </a:spcBef>
        <a:spcAft>
          <a:spcPct val="0"/>
        </a:spcAft>
        <a:buFont typeface="Arial" panose="020B0604020202020204" pitchFamily="34" charset="0"/>
        <a:buChar char="–"/>
        <a:defRPr sz="2500">
          <a:solidFill>
            <a:schemeClr val="tx1"/>
          </a:solidFill>
          <a:latin typeface="+mn-lt"/>
          <a:ea typeface="+mn-ea"/>
        </a:defRPr>
      </a:lvl2pPr>
      <a:lvl3pPr marL="1012825" indent="-201930" algn="l" rtl="0" eaLnBrk="0" fontAlgn="base" hangingPunct="0">
        <a:spcBef>
          <a:spcPct val="20000"/>
        </a:spcBef>
        <a:spcAft>
          <a:spcPct val="0"/>
        </a:spcAft>
        <a:buFont typeface="Arial" panose="020B0604020202020204" pitchFamily="34" charset="0"/>
        <a:buChar char="•"/>
        <a:defRPr sz="2100">
          <a:solidFill>
            <a:schemeClr val="tx1"/>
          </a:solidFill>
          <a:latin typeface="+mn-lt"/>
          <a:ea typeface="+mn-ea"/>
        </a:defRPr>
      </a:lvl3pPr>
      <a:lvl4pPr marL="1417955" indent="-201930" algn="l" rtl="0" eaLnBrk="0" fontAlgn="base" hangingPunct="0">
        <a:spcBef>
          <a:spcPct val="20000"/>
        </a:spcBef>
        <a:spcAft>
          <a:spcPct val="0"/>
        </a:spcAft>
        <a:buFont typeface="Arial" panose="020B0604020202020204" pitchFamily="34" charset="0"/>
        <a:buChar char="–"/>
        <a:defRPr>
          <a:solidFill>
            <a:schemeClr val="tx1"/>
          </a:solidFill>
          <a:latin typeface="+mn-lt"/>
          <a:ea typeface="+mn-ea"/>
        </a:defRPr>
      </a:lvl4pPr>
      <a:lvl5pPr marL="1822450" indent="-201930" algn="l" rtl="0" eaLnBrk="0" fontAlgn="base" hangingPunct="0">
        <a:spcBef>
          <a:spcPct val="20000"/>
        </a:spcBef>
        <a:spcAft>
          <a:spcPct val="0"/>
        </a:spcAft>
        <a:buFont typeface="Arial" panose="020B0604020202020204" pitchFamily="34" charset="0"/>
        <a:buChar char="»"/>
        <a:defRPr>
          <a:solidFill>
            <a:schemeClr val="tx1"/>
          </a:solidFill>
          <a:latin typeface="+mn-lt"/>
          <a:ea typeface="+mn-ea"/>
        </a:defRPr>
      </a:lvl5pPr>
      <a:lvl6pPr marL="2279650" indent="-201930" algn="l" rtl="0" eaLnBrk="0" fontAlgn="base" hangingPunct="0">
        <a:spcBef>
          <a:spcPct val="20000"/>
        </a:spcBef>
        <a:spcAft>
          <a:spcPct val="0"/>
        </a:spcAft>
        <a:buFont typeface="Arial" panose="020B0604020202020204" pitchFamily="34" charset="0"/>
        <a:buChar char="»"/>
        <a:defRPr>
          <a:solidFill>
            <a:schemeClr val="tx1"/>
          </a:solidFill>
          <a:latin typeface="+mn-lt"/>
          <a:ea typeface="+mn-ea"/>
        </a:defRPr>
      </a:lvl6pPr>
      <a:lvl7pPr marL="2736850" indent="-201930" algn="l" rtl="0" eaLnBrk="0" fontAlgn="base" hangingPunct="0">
        <a:spcBef>
          <a:spcPct val="20000"/>
        </a:spcBef>
        <a:spcAft>
          <a:spcPct val="0"/>
        </a:spcAft>
        <a:buFont typeface="Arial" panose="020B0604020202020204" pitchFamily="34" charset="0"/>
        <a:buChar char="»"/>
        <a:defRPr>
          <a:solidFill>
            <a:schemeClr val="tx1"/>
          </a:solidFill>
          <a:latin typeface="+mn-lt"/>
          <a:ea typeface="+mn-ea"/>
        </a:defRPr>
      </a:lvl7pPr>
      <a:lvl8pPr marL="3194050" indent="-201930" algn="l" rtl="0" eaLnBrk="0" fontAlgn="base" hangingPunct="0">
        <a:spcBef>
          <a:spcPct val="20000"/>
        </a:spcBef>
        <a:spcAft>
          <a:spcPct val="0"/>
        </a:spcAft>
        <a:buFont typeface="Arial" panose="020B0604020202020204" pitchFamily="34" charset="0"/>
        <a:buChar char="»"/>
        <a:defRPr>
          <a:solidFill>
            <a:schemeClr val="tx1"/>
          </a:solidFill>
          <a:latin typeface="+mn-lt"/>
          <a:ea typeface="+mn-ea"/>
        </a:defRPr>
      </a:lvl8pPr>
      <a:lvl9pPr marL="3651250" indent="-201930" algn="l" rtl="0" eaLnBrk="0" fontAlgn="base" hangingPunct="0">
        <a:spcBef>
          <a:spcPct val="20000"/>
        </a:spcBef>
        <a:spcAft>
          <a:spcPct val="0"/>
        </a:spcAft>
        <a:buFont typeface="Arial" panose="020B0604020202020204"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3.xml><?xml version="1.0" encoding="utf-8"?>
<p:sldMaster xmlns:a="http://schemas.openxmlformats.org/drawingml/2006/main" xmlns:r="http://schemas.openxmlformats.org/officeDocument/2006/relationships" xmlns:p="http://schemas.openxmlformats.org/presentationml/2006/main">
  <p:cSld>
    <p:bg>
      <p:bgPr>
        <a:solidFill>
          <a:srgbClr val="F9F8F5"/>
        </a:solidFill>
        <a:effectLst/>
      </p:bgPr>
    </p:bg>
    <p:spTree>
      <p:nvGrpSpPr>
        <p:cNvPr id="1" name=""/>
        <p:cNvGrpSpPr/>
        <p:nvPr/>
      </p:nvGrpSpPr>
      <p:grpSpPr>
        <a:xfrm>
          <a:off x="0" y="0"/>
          <a:ext cx="0" cy="0"/>
          <a:chOff x="0" y="0"/>
          <a:chExt cx="0" cy="0"/>
        </a:xfrm>
      </p:grpSpPr>
      <p:sp>
        <p:nvSpPr>
          <p:cNvPr id="46082" name="矩形 6"/>
          <p:cNvSpPr>
            <a:spLocks noChangeArrowheads="1"/>
          </p:cNvSpPr>
          <p:nvPr/>
        </p:nvSpPr>
        <p:spPr bwMode="auto">
          <a:xfrm>
            <a:off x="0" y="4838700"/>
            <a:ext cx="9144000" cy="719138"/>
          </a:xfrm>
          <a:prstGeom prst="rect">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81043" tIns="40522" rIns="81043" bIns="40522"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600" b="0" i="0" u="none" strike="noStrike" kern="1200" cap="none" spc="0" normalizeH="0" baseline="0" noProof="0" smtClean="0">
              <a:ln>
                <a:noFill/>
              </a:ln>
              <a:solidFill>
                <a:srgbClr val="FFFFFF"/>
              </a:solidFill>
              <a:effectLst/>
              <a:uLnTx/>
              <a:uFillTx/>
              <a:latin typeface="方正兰亭黑_GBK" charset="-122"/>
              <a:ea typeface="宋体" panose="02010600030101010101" pitchFamily="2" charset="-122"/>
              <a:cs typeface="+mn-cs"/>
            </a:endParaRPr>
          </a:p>
        </p:txBody>
      </p:sp>
      <p:sp>
        <p:nvSpPr>
          <p:cNvPr id="46083" name="矩形 7"/>
          <p:cNvSpPr>
            <a:spLocks noChangeArrowheads="1"/>
          </p:cNvSpPr>
          <p:nvPr/>
        </p:nvSpPr>
        <p:spPr bwMode="auto">
          <a:xfrm>
            <a:off x="0" y="5557838"/>
            <a:ext cx="9144000" cy="157163"/>
          </a:xfrm>
          <a:prstGeom prst="rect">
            <a:avLst/>
          </a:prstGeom>
          <a:solidFill>
            <a:srgbClr val="FF669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81043" tIns="40522" rIns="81043" bIns="40522"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600" b="0" i="0" u="none" strike="noStrike" kern="1200" cap="none" spc="0" normalizeH="0" baseline="0" noProof="0" smtClean="0">
              <a:ln>
                <a:noFill/>
              </a:ln>
              <a:solidFill>
                <a:srgbClr val="FFFFFF"/>
              </a:solidFill>
              <a:effectLst/>
              <a:uLnTx/>
              <a:uFillTx/>
              <a:latin typeface="方正兰亭黑_GBK" charset="-122"/>
              <a:ea typeface="宋体" panose="02010600030101010101" pitchFamily="2" charset="-122"/>
              <a:cs typeface="+mn-cs"/>
            </a:endParaRPr>
          </a:p>
        </p:txBody>
      </p:sp>
      <p:pic>
        <p:nvPicPr>
          <p:cNvPr id="45060" name="Imagen 5" descr="C:\Users\Design\Documents\Edu\Product Launch\shadown.png"/>
          <p:cNvPicPr>
            <a:picLocks noChangeAspect="1"/>
          </p:cNvPicPr>
          <p:nvPr userDrawn="1"/>
        </p:nvPicPr>
        <p:blipFill>
          <a:blip r:embed="rId13"/>
          <a:stretch>
            <a:fillRect/>
          </a:stretch>
        </p:blipFill>
        <p:spPr>
          <a:xfrm>
            <a:off x="1752600" y="4835525"/>
            <a:ext cx="922338" cy="725488"/>
          </a:xfrm>
          <a:prstGeom prst="rect">
            <a:avLst/>
          </a:prstGeom>
          <a:noFill/>
          <a:ln w="9525">
            <a:noFill/>
          </a:ln>
        </p:spPr>
      </p:pic>
      <p:sp>
        <p:nvSpPr>
          <p:cNvPr id="46085" name="TextBox 9"/>
          <p:cNvSpPr txBox="1">
            <a:spLocks noChangeArrowheads="1"/>
          </p:cNvSpPr>
          <p:nvPr/>
        </p:nvSpPr>
        <p:spPr bwMode="auto">
          <a:xfrm>
            <a:off x="174625" y="4794250"/>
            <a:ext cx="3657600" cy="56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1043" tIns="40522" rIns="81043" bIns="40522">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sz="3200" b="0" i="0" u="none" strike="noStrike" kern="1200" cap="none" spc="0" normalizeH="0" baseline="0" noProof="0" smtClean="0">
                <a:ln>
                  <a:noFill/>
                </a:ln>
                <a:solidFill>
                  <a:srgbClr val="FF6699"/>
                </a:solidFill>
                <a:effectLst/>
                <a:uLnTx/>
                <a:uFillTx/>
                <a:latin typeface="Haettenschweiler" panose="020B0706040902060204" pitchFamily="34" charset="0"/>
                <a:ea typeface="宋体" panose="02010600030101010101" pitchFamily="2" charset="-122"/>
                <a:cs typeface="+mn-cs"/>
              </a:rPr>
              <a:t>80</a:t>
            </a:r>
            <a:r>
              <a:rPr kumimoji="0" lang="en-US" sz="3200" b="0" i="0" u="none" strike="noStrike" kern="1200" cap="none" spc="0" normalizeH="0" baseline="0" noProof="0" smtClean="0">
                <a:ln>
                  <a:noFill/>
                </a:ln>
                <a:solidFill>
                  <a:srgbClr val="000000"/>
                </a:solidFill>
                <a:effectLst/>
                <a:uLnTx/>
                <a:uFillTx/>
                <a:latin typeface="Haettenschweiler" panose="020B0706040902060204" pitchFamily="34" charset="0"/>
                <a:ea typeface="宋体" panose="02010600030101010101" pitchFamily="2" charset="-122"/>
                <a:cs typeface="+mn-cs"/>
              </a:rPr>
              <a:t> </a:t>
            </a:r>
            <a:r>
              <a:rPr kumimoji="0" lang="en-US" sz="3200" b="0" i="0" u="none" strike="noStrike" kern="1200" cap="none" spc="0" normalizeH="0" baseline="0" noProof="0" smtClean="0">
                <a:ln>
                  <a:noFill/>
                </a:ln>
                <a:solidFill>
                  <a:srgbClr val="FFFFFF"/>
                </a:solidFill>
                <a:effectLst/>
                <a:uLnTx/>
                <a:uFillTx/>
                <a:latin typeface="Haettenschweiler" panose="020B0706040902060204" pitchFamily="34" charset="0"/>
                <a:ea typeface="宋体" panose="02010600030101010101" pitchFamily="2" charset="-122"/>
                <a:cs typeface="+mn-cs"/>
              </a:rPr>
              <a:t>PPT.COM</a:t>
            </a:r>
            <a:endParaRPr kumimoji="0" lang="zh-CN" altLang="en-US" sz="3200" b="0" i="0" u="none" strike="noStrike" kern="1200" cap="none" spc="0" normalizeH="0" baseline="0" noProof="0" smtClean="0">
              <a:ln>
                <a:noFill/>
              </a:ln>
              <a:solidFill>
                <a:srgbClr val="FFFFFF"/>
              </a:solidFill>
              <a:effectLst/>
              <a:uLnTx/>
              <a:uFillTx/>
              <a:latin typeface="Haettenschweiler" panose="020B0706040902060204" pitchFamily="34" charset="0"/>
              <a:ea typeface="宋体" panose="02010600030101010101" pitchFamily="2" charset="-122"/>
              <a:cs typeface="+mn-cs"/>
            </a:endParaRPr>
          </a:p>
        </p:txBody>
      </p:sp>
      <p:sp>
        <p:nvSpPr>
          <p:cNvPr id="46086" name="TextBox 10"/>
          <p:cNvSpPr txBox="1">
            <a:spLocks noChangeArrowheads="1"/>
          </p:cNvSpPr>
          <p:nvPr/>
        </p:nvSpPr>
        <p:spPr bwMode="auto">
          <a:xfrm>
            <a:off x="180975" y="5251450"/>
            <a:ext cx="3432175" cy="217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1043" tIns="40522" rIns="81043" bIns="40522">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sz="900" b="0" i="0" u="none" strike="noStrike" kern="1200" cap="none" spc="0" normalizeH="0" baseline="0" noProof="0" smtClean="0">
                <a:ln>
                  <a:noFill/>
                </a:ln>
                <a:solidFill>
                  <a:srgbClr val="FFFFFF"/>
                </a:solidFill>
                <a:effectLst/>
                <a:uLnTx/>
                <a:uFillTx/>
                <a:latin typeface="Mistral" panose="03090702030407020403" pitchFamily="66" charset="0"/>
                <a:ea typeface="宋体" panose="02010600030101010101" pitchFamily="2" charset="-122"/>
                <a:cs typeface="+mn-cs"/>
              </a:rPr>
              <a:t>Make Presentation much more fun</a:t>
            </a:r>
            <a:endParaRPr kumimoji="0" lang="zh-CN" altLang="en-US" sz="900" b="0" i="0" u="none" strike="noStrike" kern="1200" cap="none" spc="0" normalizeH="0" baseline="0" noProof="0" smtClean="0">
              <a:ln>
                <a:noFill/>
              </a:ln>
              <a:solidFill>
                <a:srgbClr val="FFFFFF"/>
              </a:solidFill>
              <a:effectLst/>
              <a:uLnTx/>
              <a:uFillTx/>
              <a:latin typeface="Mistral" panose="03090702030407020403" pitchFamily="66" charset="0"/>
              <a:ea typeface="宋体" panose="02010600030101010101" pitchFamily="2" charset="-122"/>
              <a:cs typeface="+mn-cs"/>
            </a:endParaRPr>
          </a:p>
        </p:txBody>
      </p:sp>
      <p:pic>
        <p:nvPicPr>
          <p:cNvPr id="45063" name="Imagen 5" descr="C:\Users\Design\Documents\Edu\Product Launch\shadown.png"/>
          <p:cNvPicPr>
            <a:picLocks noChangeAspect="1"/>
          </p:cNvPicPr>
          <p:nvPr userDrawn="1"/>
        </p:nvPicPr>
        <p:blipFill>
          <a:blip r:embed="rId14"/>
          <a:stretch>
            <a:fillRect/>
          </a:stretch>
        </p:blipFill>
        <p:spPr>
          <a:xfrm>
            <a:off x="3354388" y="4897438"/>
            <a:ext cx="762000" cy="600075"/>
          </a:xfrm>
          <a:prstGeom prst="rect">
            <a:avLst/>
          </a:prstGeom>
          <a:noFill/>
          <a:ln w="9525">
            <a:noFill/>
          </a:ln>
        </p:spPr>
      </p:pic>
      <p:pic>
        <p:nvPicPr>
          <p:cNvPr id="45064" name="27 Imagen"/>
          <p:cNvPicPr>
            <a:picLocks noChangeAspect="1"/>
          </p:cNvPicPr>
          <p:nvPr userDrawn="1"/>
        </p:nvPicPr>
        <p:blipFill>
          <a:blip r:embed="rId15"/>
          <a:stretch>
            <a:fillRect/>
          </a:stretch>
        </p:blipFill>
        <p:spPr>
          <a:xfrm>
            <a:off x="4167188" y="5068888"/>
            <a:ext cx="363537" cy="252412"/>
          </a:xfrm>
          <a:prstGeom prst="rect">
            <a:avLst/>
          </a:prstGeom>
          <a:noFill/>
          <a:ln w="9525">
            <a:noFill/>
          </a:ln>
        </p:spPr>
      </p:pic>
      <p:pic>
        <p:nvPicPr>
          <p:cNvPr id="45065" name="28 Imagen"/>
          <p:cNvPicPr>
            <a:picLocks noChangeAspect="1"/>
          </p:cNvPicPr>
          <p:nvPr userDrawn="1"/>
        </p:nvPicPr>
        <p:blipFill>
          <a:blip r:embed="rId15"/>
          <a:stretch>
            <a:fillRect/>
          </a:stretch>
        </p:blipFill>
        <p:spPr>
          <a:xfrm>
            <a:off x="4741863" y="5068888"/>
            <a:ext cx="363537" cy="252412"/>
          </a:xfrm>
          <a:prstGeom prst="rect">
            <a:avLst/>
          </a:prstGeom>
          <a:noFill/>
          <a:ln w="9525">
            <a:noFill/>
          </a:ln>
        </p:spPr>
      </p:pic>
      <p:sp>
        <p:nvSpPr>
          <p:cNvPr id="46090" name="30 CuadroTexto"/>
          <p:cNvSpPr txBox="1">
            <a:spLocks noChangeArrowheads="1"/>
          </p:cNvSpPr>
          <p:nvPr/>
        </p:nvSpPr>
        <p:spPr bwMode="auto">
          <a:xfrm>
            <a:off x="4467225" y="5076825"/>
            <a:ext cx="288925"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1043" tIns="40522" rIns="81043" bIns="40522">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s-HN" altLang="en-US" sz="1100" b="1" i="1" u="none" strike="noStrike" kern="1200" cap="none" spc="0" normalizeH="0" baseline="0" noProof="0" smtClean="0">
                <a:ln>
                  <a:noFill/>
                </a:ln>
                <a:solidFill>
                  <a:srgbClr val="A6A6A6"/>
                </a:solidFill>
                <a:effectLst/>
                <a:uLnTx/>
                <a:uFillTx/>
                <a:latin typeface="方正兰亭黑_GBK" charset="-122"/>
                <a:ea typeface="宋体" panose="02010600030101010101" pitchFamily="2" charset="-122"/>
                <a:cs typeface="+mn-cs"/>
              </a:rPr>
              <a:t>of</a:t>
            </a:r>
          </a:p>
        </p:txBody>
      </p:sp>
      <p:sp>
        <p:nvSpPr>
          <p:cNvPr id="46091" name="31 CuadroTexto"/>
          <p:cNvSpPr txBox="1">
            <a:spLocks noChangeArrowheads="1"/>
          </p:cNvSpPr>
          <p:nvPr/>
        </p:nvSpPr>
        <p:spPr bwMode="auto">
          <a:xfrm>
            <a:off x="4787900" y="5076825"/>
            <a:ext cx="247650"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1043" tIns="40522" rIns="81043" bIns="40522">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s-HN" altLang="en-US" sz="1100" b="1" i="0" u="none" strike="noStrike" kern="1200" cap="none" spc="0" normalizeH="0" baseline="0" noProof="0" smtClean="0">
                <a:ln>
                  <a:noFill/>
                </a:ln>
                <a:solidFill>
                  <a:srgbClr val="7F7F7F"/>
                </a:solidFill>
                <a:effectLst/>
                <a:uLnTx/>
                <a:uFillTx/>
                <a:latin typeface="方正兰亭黑_GBK" charset="-122"/>
                <a:ea typeface="宋体" panose="02010600030101010101" pitchFamily="2" charset="-122"/>
                <a:cs typeface="+mn-cs"/>
              </a:rPr>
              <a:t>6</a:t>
            </a:r>
          </a:p>
        </p:txBody>
      </p:sp>
      <p:pic>
        <p:nvPicPr>
          <p:cNvPr id="45068" name="Imagen 5" descr="C:\Users\Design\Documents\Edu\Product Launch\shadown.png"/>
          <p:cNvPicPr>
            <a:picLocks noChangeAspect="1"/>
          </p:cNvPicPr>
          <p:nvPr userDrawn="1"/>
        </p:nvPicPr>
        <p:blipFill>
          <a:blip r:embed="rId16"/>
          <a:stretch>
            <a:fillRect/>
          </a:stretch>
        </p:blipFill>
        <p:spPr>
          <a:xfrm>
            <a:off x="5127625" y="4911725"/>
            <a:ext cx="763588" cy="601663"/>
          </a:xfrm>
          <a:prstGeom prst="rect">
            <a:avLst/>
          </a:prstGeom>
          <a:noFill/>
          <a:ln w="9525">
            <a:noFill/>
          </a:ln>
        </p:spPr>
      </p:pic>
      <p:pic>
        <p:nvPicPr>
          <p:cNvPr id="45069" name="Imagen 27">
            <a:hlinkClick r:id="" action="ppaction://hlinkshowjump?jump=nextslide"/>
          </p:cNvPr>
          <p:cNvPicPr>
            <a:picLocks noChangeAspect="1"/>
          </p:cNvPicPr>
          <p:nvPr userDrawn="1"/>
        </p:nvPicPr>
        <p:blipFill>
          <a:blip r:embed="rId17"/>
          <a:stretch>
            <a:fillRect/>
          </a:stretch>
        </p:blipFill>
        <p:spPr>
          <a:xfrm>
            <a:off x="5102225" y="5108575"/>
            <a:ext cx="212725" cy="176213"/>
          </a:xfrm>
          <a:prstGeom prst="rect">
            <a:avLst/>
          </a:prstGeom>
          <a:noFill/>
          <a:ln w="9525">
            <a:noFill/>
          </a:ln>
        </p:spPr>
      </p:pic>
      <p:pic>
        <p:nvPicPr>
          <p:cNvPr id="45070" name="Imagen 28">
            <a:hlinkClick r:id="" action="ppaction://hlinkshowjump?jump=previousslide"/>
          </p:cNvPr>
          <p:cNvPicPr>
            <a:picLocks noChangeAspect="1"/>
          </p:cNvPicPr>
          <p:nvPr userDrawn="1"/>
        </p:nvPicPr>
        <p:blipFill>
          <a:blip r:embed="rId18"/>
          <a:stretch>
            <a:fillRect/>
          </a:stretch>
        </p:blipFill>
        <p:spPr>
          <a:xfrm>
            <a:off x="3925888" y="5108575"/>
            <a:ext cx="212725" cy="176213"/>
          </a:xfrm>
          <a:prstGeom prst="rect">
            <a:avLst/>
          </a:prstGeom>
          <a:noFill/>
          <a:ln w="9525">
            <a:noFill/>
          </a:ln>
        </p:spPr>
      </p:pic>
      <p:pic>
        <p:nvPicPr>
          <p:cNvPr id="45071" name="Picture 3"/>
          <p:cNvPicPr>
            <a:picLocks noChangeAspect="1"/>
          </p:cNvPicPr>
          <p:nvPr userDrawn="1"/>
        </p:nvPicPr>
        <p:blipFill>
          <a:blip r:embed="rId19"/>
          <a:stretch>
            <a:fillRect/>
          </a:stretch>
        </p:blipFill>
        <p:spPr>
          <a:xfrm>
            <a:off x="7310438" y="4911725"/>
            <a:ext cx="303212" cy="300038"/>
          </a:xfrm>
          <a:prstGeom prst="rect">
            <a:avLst/>
          </a:prstGeom>
          <a:noFill/>
          <a:ln w="9525">
            <a:noFill/>
          </a:ln>
        </p:spPr>
      </p:pic>
      <p:sp>
        <p:nvSpPr>
          <p:cNvPr id="46096" name="TextBox 20"/>
          <p:cNvSpPr txBox="1">
            <a:spLocks noChangeArrowheads="1"/>
          </p:cNvSpPr>
          <p:nvPr/>
        </p:nvSpPr>
        <p:spPr bwMode="auto">
          <a:xfrm>
            <a:off x="7643813" y="4970463"/>
            <a:ext cx="1044575" cy="233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1043" tIns="40522" rIns="81043" bIns="40522">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000" b="0" i="0" u="none" strike="noStrike" kern="1200" cap="none" spc="0" normalizeH="0" baseline="0" noProof="0" smtClean="0">
                <a:ln>
                  <a:noFill/>
                </a:ln>
                <a:solidFill>
                  <a:srgbClr val="FF6699"/>
                </a:solidFill>
                <a:effectLst/>
                <a:uLnTx/>
                <a:uFillTx/>
                <a:latin typeface="Arial" panose="020B0604020202020204" pitchFamily="34" charset="0"/>
                <a:ea typeface="Arial Unicode MS" panose="020B0604020202020204" pitchFamily="34" charset="-122"/>
                <a:cs typeface="Arial Unicode MS" panose="020B0604020202020204" pitchFamily="34" charset="-122"/>
              </a:rPr>
              <a:t>群：</a:t>
            </a:r>
            <a:r>
              <a:rPr kumimoji="0" lang="en-US" sz="1000" b="0" i="0" u="none" strike="noStrike" kern="1200" cap="none" spc="0" normalizeH="0" baseline="0" noProof="0" smtClean="0">
                <a:ln>
                  <a:noFill/>
                </a:ln>
                <a:solidFill>
                  <a:srgbClr val="FF6699"/>
                </a:solidFill>
                <a:effectLst/>
                <a:uLnTx/>
                <a:uFillTx/>
                <a:latin typeface="Arial" panose="020B0604020202020204" pitchFamily="34" charset="0"/>
                <a:ea typeface="Arial Unicode MS" panose="020B0604020202020204" pitchFamily="34" charset="-122"/>
                <a:cs typeface="Arial Unicode MS" panose="020B0604020202020204" pitchFamily="34" charset="-122"/>
              </a:rPr>
              <a:t>180956885</a:t>
            </a:r>
          </a:p>
        </p:txBody>
      </p:sp>
      <p:pic>
        <p:nvPicPr>
          <p:cNvPr id="45073" name="Picture 4"/>
          <p:cNvPicPr>
            <a:picLocks noChangeAspect="1"/>
          </p:cNvPicPr>
          <p:nvPr userDrawn="1"/>
        </p:nvPicPr>
        <p:blipFill>
          <a:blip r:embed="rId20"/>
          <a:stretch>
            <a:fillRect/>
          </a:stretch>
        </p:blipFill>
        <p:spPr>
          <a:xfrm>
            <a:off x="7321550" y="5205413"/>
            <a:ext cx="280988" cy="265112"/>
          </a:xfrm>
          <a:prstGeom prst="rect">
            <a:avLst/>
          </a:prstGeom>
          <a:noFill/>
          <a:ln w="9525">
            <a:noFill/>
          </a:ln>
        </p:spPr>
      </p:pic>
      <p:sp>
        <p:nvSpPr>
          <p:cNvPr id="46098" name="TextBox 22"/>
          <p:cNvSpPr txBox="1">
            <a:spLocks noChangeArrowheads="1"/>
          </p:cNvSpPr>
          <p:nvPr/>
        </p:nvSpPr>
        <p:spPr bwMode="auto">
          <a:xfrm>
            <a:off x="7643813" y="5240338"/>
            <a:ext cx="776288" cy="233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1043" tIns="40522" rIns="81043" bIns="40522">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sz="1000" b="0" i="0" u="none" strike="noStrike" kern="1200" cap="none" spc="0" normalizeH="0" baseline="0" noProof="0" smtClean="0">
                <a:ln>
                  <a:noFill/>
                </a:ln>
                <a:solidFill>
                  <a:srgbClr val="FF6699"/>
                </a:solidFill>
                <a:effectLst/>
                <a:uLnTx/>
                <a:uFillTx/>
                <a:latin typeface="微软雅黑" panose="020B0503020204020204" pitchFamily="34" charset="-122"/>
                <a:ea typeface="微软雅黑" panose="020B0503020204020204" pitchFamily="34" charset="-122"/>
                <a:cs typeface="+mn-cs"/>
              </a:rPr>
              <a:t>@PPT</a:t>
            </a:r>
            <a:r>
              <a:rPr kumimoji="0" lang="zh-CN" altLang="en-US" sz="1000" b="0" i="0" u="none" strike="noStrike" kern="1200" cap="none" spc="0" normalizeH="0" baseline="0" noProof="0" smtClean="0">
                <a:ln>
                  <a:noFill/>
                </a:ln>
                <a:solidFill>
                  <a:srgbClr val="FF6699"/>
                </a:solidFill>
                <a:effectLst/>
                <a:uLnTx/>
                <a:uFillTx/>
                <a:latin typeface="微软雅黑" panose="020B0503020204020204" pitchFamily="34" charset="-122"/>
                <a:ea typeface="微软雅黑" panose="020B0503020204020204" pitchFamily="34" charset="-122"/>
                <a:cs typeface="+mn-cs"/>
              </a:rPr>
              <a:t>精选</a:t>
            </a:r>
          </a:p>
        </p:txBody>
      </p:sp>
      <p:sp>
        <p:nvSpPr>
          <p:cNvPr id="45075" name="标题占位符 1"/>
          <p:cNvSpPr>
            <a:spLocks noGrp="1"/>
          </p:cNvSpPr>
          <p:nvPr>
            <p:ph type="title"/>
          </p:nvPr>
        </p:nvSpPr>
        <p:spPr>
          <a:xfrm>
            <a:off x="457200" y="228600"/>
            <a:ext cx="8229600" cy="952500"/>
          </a:xfrm>
          <a:prstGeom prst="rect">
            <a:avLst/>
          </a:prstGeom>
          <a:noFill/>
          <a:ln w="9525">
            <a:noFill/>
          </a:ln>
        </p:spPr>
        <p:txBody>
          <a:bodyPr lIns="81043" tIns="40522" rIns="81043" bIns="40522" anchor="ctr"/>
          <a:lstStyle/>
          <a:p>
            <a:pPr lvl="0"/>
            <a:r>
              <a:rPr lang="zh-CN" altLang="en-US" dirty="0"/>
              <a:t>单击此处编辑母版标题样式</a:t>
            </a:r>
          </a:p>
        </p:txBody>
      </p:sp>
      <p:sp>
        <p:nvSpPr>
          <p:cNvPr id="45076" name="文本占位符 2"/>
          <p:cNvSpPr>
            <a:spLocks noGrp="1"/>
          </p:cNvSpPr>
          <p:nvPr>
            <p:ph type="body" idx="1"/>
          </p:nvPr>
        </p:nvSpPr>
        <p:spPr>
          <a:xfrm>
            <a:off x="457200" y="1333500"/>
            <a:ext cx="8229600" cy="3771900"/>
          </a:xfrm>
          <a:prstGeom prst="rect">
            <a:avLst/>
          </a:prstGeom>
          <a:noFill/>
          <a:ln w="9525">
            <a:noFill/>
          </a:ln>
        </p:spPr>
        <p:txBody>
          <a:bodyPr lIns="81043" tIns="40522" rIns="81043" bIns="40522"/>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6101" name="日期占位符 4"/>
          <p:cNvSpPr>
            <a:spLocks noGrp="1" noChangeArrowheads="1"/>
          </p:cNvSpPr>
          <p:nvPr>
            <p:ph type="dt" sz="half" idx="2"/>
          </p:nvPr>
        </p:nvSpPr>
        <p:spPr bwMode="auto">
          <a:xfrm>
            <a:off x="457200" y="5297488"/>
            <a:ext cx="2133600" cy="303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1043" tIns="40522" rIns="81043" bIns="40522" numCol="1" anchor="ctr" anchorCtr="0" compatLnSpc="1"/>
          <a:lstStyle>
            <a:lvl1pPr eaLnBrk="0" hangingPunct="0">
              <a:defRPr sz="1100" smtClean="0">
                <a:solidFill>
                  <a:srgbClr val="898989"/>
                </a:solidFill>
                <a:latin typeface="Verdana" panose="020B0604030504040204" pitchFamily="34" charset="0"/>
              </a:defRPr>
            </a:lvl1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100" b="0" i="0" u="none" strike="noStrike" kern="1200" cap="none" spc="0" normalizeH="0" baseline="0" noProof="0">
              <a:ln>
                <a:noFill/>
              </a:ln>
              <a:solidFill>
                <a:srgbClr val="898989"/>
              </a:solidFill>
              <a:effectLst/>
              <a:uLnTx/>
              <a:uFillTx/>
              <a:latin typeface="Verdana" panose="020B0604030504040204" pitchFamily="34" charset="0"/>
              <a:ea typeface="宋体" panose="02010600030101010101" pitchFamily="2" charset="-122"/>
              <a:cs typeface="+mn-cs"/>
            </a:endParaRPr>
          </a:p>
        </p:txBody>
      </p:sp>
      <p:sp>
        <p:nvSpPr>
          <p:cNvPr id="46102" name="页脚占位符 5"/>
          <p:cNvSpPr>
            <a:spLocks noGrp="1" noChangeArrowheads="1"/>
          </p:cNvSpPr>
          <p:nvPr>
            <p:ph type="ftr" sz="quarter" idx="3"/>
          </p:nvPr>
        </p:nvSpPr>
        <p:spPr bwMode="auto">
          <a:xfrm>
            <a:off x="3124200" y="5297488"/>
            <a:ext cx="2895600" cy="303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1043" tIns="40522" rIns="81043" bIns="40522" numCol="1" anchor="ctr" anchorCtr="0" compatLnSpc="1"/>
          <a:lstStyle>
            <a:lvl1pPr algn="ctr" eaLnBrk="0" hangingPunct="0">
              <a:defRPr sz="1100" smtClean="0">
                <a:solidFill>
                  <a:srgbClr val="898989"/>
                </a:solidFill>
                <a:latin typeface="Verdana" panose="020B0604030504040204" pitchFamily="34" charset="0"/>
              </a:defRPr>
            </a:lvl1pPr>
          </a:lstStyle>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100" b="0" i="0" u="none" strike="noStrike" kern="1200" cap="none" spc="0" normalizeH="0" baseline="0" noProof="0">
              <a:ln>
                <a:noFill/>
              </a:ln>
              <a:solidFill>
                <a:srgbClr val="898989"/>
              </a:solidFill>
              <a:effectLst/>
              <a:uLnTx/>
              <a:uFillTx/>
              <a:latin typeface="Verdana" panose="020B0604030504040204" pitchFamily="34" charset="0"/>
              <a:ea typeface="宋体" panose="02010600030101010101" pitchFamily="2" charset="-122"/>
              <a:cs typeface="+mn-cs"/>
            </a:endParaRPr>
          </a:p>
        </p:txBody>
      </p:sp>
      <p:sp>
        <p:nvSpPr>
          <p:cNvPr id="46103" name="灯片编号占位符 6"/>
          <p:cNvSpPr>
            <a:spLocks noGrp="1" noChangeArrowheads="1"/>
          </p:cNvSpPr>
          <p:nvPr>
            <p:ph type="sldNum" sz="quarter" idx="4"/>
          </p:nvPr>
        </p:nvSpPr>
        <p:spPr bwMode="auto">
          <a:xfrm>
            <a:off x="6553200" y="5297488"/>
            <a:ext cx="2133600" cy="303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1043" tIns="40522" rIns="81043" bIns="40522" numCol="1" anchor="ctr" anchorCtr="0" compatLnSpc="1"/>
          <a:lstStyle>
            <a:lvl1pPr algn="r" eaLnBrk="0" hangingPunct="0">
              <a:defRPr sz="1100">
                <a:solidFill>
                  <a:srgbClr val="898989"/>
                </a:solidFill>
                <a:latin typeface="Verdana" panose="020B0604030504040204" pitchFamily="34" charset="0"/>
              </a:defRPr>
            </a:lvl1pPr>
          </a:lstStyle>
          <a:p>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defRPr/>
            </a:pPr>
            <a:fld id="{E5746593-FB3F-4B6B-B1D8-A41745E76114}" type="slidenum">
              <a:rPr kumimoji="0" lang="zh-CN" altLang="en-US" sz="1100" b="0" i="0" u="none" strike="noStrike" kern="1200" cap="none" spc="0" normalizeH="0" baseline="0" noProof="0" smtClean="0">
                <a:ln>
                  <a:noFill/>
                </a:ln>
                <a:solidFill>
                  <a:srgbClr val="898989"/>
                </a:solidFill>
                <a:effectLst/>
                <a:uLnTx/>
                <a:uFillTx/>
                <a:latin typeface="Verdana" panose="020B0604030504040204" pitchFamily="34" charset="0"/>
                <a:ea typeface="宋体" panose="02010600030101010101" pitchFamily="2" charset="-122"/>
                <a:cs typeface="+mn-cs"/>
              </a:rPr>
              <a:t>‹#›</a:t>
            </a:fld>
            <a:endParaRPr kumimoji="0" lang="zh-CN" altLang="en-US" sz="1100" b="0" i="0" u="none" strike="noStrike" kern="1200" cap="none" spc="0" normalizeH="0" baseline="0" noProof="0" smtClean="0">
              <a:ln>
                <a:noFill/>
              </a:ln>
              <a:solidFill>
                <a:srgbClr val="898989"/>
              </a:solidFill>
              <a:effectLst/>
              <a:uLnTx/>
              <a:uFillTx/>
              <a:latin typeface="Verdana" panose="020B060403050404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4153" r:id="rId1"/>
    <p:sldLayoutId id="2147484154" r:id="rId2"/>
    <p:sldLayoutId id="2147484155" r:id="rId3"/>
    <p:sldLayoutId id="2147484156" r:id="rId4"/>
    <p:sldLayoutId id="2147484157" r:id="rId5"/>
    <p:sldLayoutId id="2147484158" r:id="rId6"/>
    <p:sldLayoutId id="2147484159" r:id="rId7"/>
    <p:sldLayoutId id="2147484160" r:id="rId8"/>
    <p:sldLayoutId id="2147484161" r:id="rId9"/>
    <p:sldLayoutId id="2147484162" r:id="rId10"/>
    <p:sldLayoutId id="2147484163" r:id="rId11"/>
  </p:sldLayoutIdLst>
  <p:hf sldNum="0" hdr="0" ftr="0" dt="0"/>
  <p:txStyles>
    <p:titleStyle>
      <a:lvl1pPr algn="ctr" rtl="0" eaLnBrk="0" fontAlgn="base" hangingPunct="0">
        <a:spcBef>
          <a:spcPct val="0"/>
        </a:spcBef>
        <a:spcAft>
          <a:spcPct val="0"/>
        </a:spcAft>
        <a:defRPr sz="3900">
          <a:solidFill>
            <a:schemeClr val="tx1"/>
          </a:solidFill>
          <a:latin typeface="+mj-lt"/>
          <a:ea typeface="+mj-ea"/>
          <a:cs typeface="+mj-cs"/>
        </a:defRPr>
      </a:lvl1pPr>
      <a:lvl2pPr algn="ctr" rtl="0" eaLnBrk="0" fontAlgn="base" hangingPunct="0">
        <a:spcBef>
          <a:spcPct val="0"/>
        </a:spcBef>
        <a:spcAft>
          <a:spcPct val="0"/>
        </a:spcAft>
        <a:defRPr sz="3900">
          <a:solidFill>
            <a:schemeClr val="tx1"/>
          </a:solidFill>
          <a:latin typeface="方正兰亭黑_GBK" charset="-122"/>
          <a:ea typeface="宋体" panose="02010600030101010101" pitchFamily="2" charset="-122"/>
        </a:defRPr>
      </a:lvl2pPr>
      <a:lvl3pPr algn="ctr" rtl="0" eaLnBrk="0" fontAlgn="base" hangingPunct="0">
        <a:spcBef>
          <a:spcPct val="0"/>
        </a:spcBef>
        <a:spcAft>
          <a:spcPct val="0"/>
        </a:spcAft>
        <a:defRPr sz="3900">
          <a:solidFill>
            <a:schemeClr val="tx1"/>
          </a:solidFill>
          <a:latin typeface="方正兰亭黑_GBK" charset="-122"/>
          <a:ea typeface="宋体" panose="02010600030101010101" pitchFamily="2" charset="-122"/>
        </a:defRPr>
      </a:lvl3pPr>
      <a:lvl4pPr algn="ctr" rtl="0" eaLnBrk="0" fontAlgn="base" hangingPunct="0">
        <a:spcBef>
          <a:spcPct val="0"/>
        </a:spcBef>
        <a:spcAft>
          <a:spcPct val="0"/>
        </a:spcAft>
        <a:defRPr sz="3900">
          <a:solidFill>
            <a:schemeClr val="tx1"/>
          </a:solidFill>
          <a:latin typeface="方正兰亭黑_GBK" charset="-122"/>
          <a:ea typeface="宋体" panose="02010600030101010101" pitchFamily="2" charset="-122"/>
        </a:defRPr>
      </a:lvl4pPr>
      <a:lvl5pPr algn="ctr" rtl="0" eaLnBrk="0" fontAlgn="base" hangingPunct="0">
        <a:spcBef>
          <a:spcPct val="0"/>
        </a:spcBef>
        <a:spcAft>
          <a:spcPct val="0"/>
        </a:spcAft>
        <a:defRPr sz="3900">
          <a:solidFill>
            <a:schemeClr val="tx1"/>
          </a:solidFill>
          <a:latin typeface="方正兰亭黑_GBK" charset="-122"/>
          <a:ea typeface="宋体" panose="02010600030101010101" pitchFamily="2" charset="-122"/>
        </a:defRPr>
      </a:lvl5pPr>
      <a:lvl6pPr marL="457200" algn="ctr" rtl="0" eaLnBrk="0" fontAlgn="base" hangingPunct="0">
        <a:spcBef>
          <a:spcPct val="0"/>
        </a:spcBef>
        <a:spcAft>
          <a:spcPct val="0"/>
        </a:spcAft>
        <a:defRPr sz="3900">
          <a:solidFill>
            <a:schemeClr val="tx1"/>
          </a:solidFill>
          <a:latin typeface="方正兰亭黑_GBK" charset="-122"/>
          <a:ea typeface="宋体" panose="02010600030101010101" pitchFamily="2" charset="-122"/>
        </a:defRPr>
      </a:lvl6pPr>
      <a:lvl7pPr marL="914400" algn="ctr" rtl="0" eaLnBrk="0" fontAlgn="base" hangingPunct="0">
        <a:spcBef>
          <a:spcPct val="0"/>
        </a:spcBef>
        <a:spcAft>
          <a:spcPct val="0"/>
        </a:spcAft>
        <a:defRPr sz="3900">
          <a:solidFill>
            <a:schemeClr val="tx1"/>
          </a:solidFill>
          <a:latin typeface="方正兰亭黑_GBK" charset="-122"/>
          <a:ea typeface="宋体" panose="02010600030101010101" pitchFamily="2" charset="-122"/>
        </a:defRPr>
      </a:lvl7pPr>
      <a:lvl8pPr marL="1371600" algn="ctr" rtl="0" eaLnBrk="0" fontAlgn="base" hangingPunct="0">
        <a:spcBef>
          <a:spcPct val="0"/>
        </a:spcBef>
        <a:spcAft>
          <a:spcPct val="0"/>
        </a:spcAft>
        <a:defRPr sz="3900">
          <a:solidFill>
            <a:schemeClr val="tx1"/>
          </a:solidFill>
          <a:latin typeface="方正兰亭黑_GBK" charset="-122"/>
          <a:ea typeface="宋体" panose="02010600030101010101" pitchFamily="2" charset="-122"/>
        </a:defRPr>
      </a:lvl8pPr>
      <a:lvl9pPr marL="1828800" algn="ctr" rtl="0" eaLnBrk="0" fontAlgn="base" hangingPunct="0">
        <a:spcBef>
          <a:spcPct val="0"/>
        </a:spcBef>
        <a:spcAft>
          <a:spcPct val="0"/>
        </a:spcAft>
        <a:defRPr sz="3900">
          <a:solidFill>
            <a:schemeClr val="tx1"/>
          </a:solidFill>
          <a:latin typeface="方正兰亭黑_GBK" charset="-122"/>
          <a:ea typeface="宋体" panose="02010600030101010101" pitchFamily="2" charset="-122"/>
        </a:defRPr>
      </a:lvl9pPr>
    </p:titleStyle>
    <p:bodyStyle>
      <a:lvl1pPr marL="303530" indent="-30353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cs typeface="+mn-cs"/>
        </a:defRPr>
      </a:lvl1pPr>
      <a:lvl2pPr marL="657225" indent="-252730" algn="l" rtl="0" eaLnBrk="0" fontAlgn="base" hangingPunct="0">
        <a:spcBef>
          <a:spcPct val="20000"/>
        </a:spcBef>
        <a:spcAft>
          <a:spcPct val="0"/>
        </a:spcAft>
        <a:buFont typeface="Arial" panose="020B0604020202020204" pitchFamily="34" charset="0"/>
        <a:buChar char="–"/>
        <a:defRPr sz="2500">
          <a:solidFill>
            <a:schemeClr val="tx1"/>
          </a:solidFill>
          <a:latin typeface="+mn-lt"/>
          <a:ea typeface="+mn-ea"/>
        </a:defRPr>
      </a:lvl2pPr>
      <a:lvl3pPr marL="1012825" indent="-201930" algn="l" rtl="0" eaLnBrk="0" fontAlgn="base" hangingPunct="0">
        <a:spcBef>
          <a:spcPct val="20000"/>
        </a:spcBef>
        <a:spcAft>
          <a:spcPct val="0"/>
        </a:spcAft>
        <a:buFont typeface="Arial" panose="020B0604020202020204" pitchFamily="34" charset="0"/>
        <a:buChar char="•"/>
        <a:defRPr sz="2100">
          <a:solidFill>
            <a:schemeClr val="tx1"/>
          </a:solidFill>
          <a:latin typeface="+mn-lt"/>
          <a:ea typeface="+mn-ea"/>
        </a:defRPr>
      </a:lvl3pPr>
      <a:lvl4pPr marL="1417955" indent="-201930" algn="l" rtl="0" eaLnBrk="0" fontAlgn="base" hangingPunct="0">
        <a:spcBef>
          <a:spcPct val="20000"/>
        </a:spcBef>
        <a:spcAft>
          <a:spcPct val="0"/>
        </a:spcAft>
        <a:buFont typeface="Arial" panose="020B0604020202020204" pitchFamily="34" charset="0"/>
        <a:buChar char="–"/>
        <a:defRPr>
          <a:solidFill>
            <a:schemeClr val="tx1"/>
          </a:solidFill>
          <a:latin typeface="+mn-lt"/>
          <a:ea typeface="+mn-ea"/>
        </a:defRPr>
      </a:lvl4pPr>
      <a:lvl5pPr marL="1822450" indent="-201930" algn="l" rtl="0" eaLnBrk="0" fontAlgn="base" hangingPunct="0">
        <a:spcBef>
          <a:spcPct val="20000"/>
        </a:spcBef>
        <a:spcAft>
          <a:spcPct val="0"/>
        </a:spcAft>
        <a:buFont typeface="Arial" panose="020B0604020202020204" pitchFamily="34" charset="0"/>
        <a:buChar char="»"/>
        <a:defRPr>
          <a:solidFill>
            <a:schemeClr val="tx1"/>
          </a:solidFill>
          <a:latin typeface="+mn-lt"/>
          <a:ea typeface="+mn-ea"/>
        </a:defRPr>
      </a:lvl5pPr>
      <a:lvl6pPr marL="2279650" indent="-201930" algn="l" rtl="0" eaLnBrk="0" fontAlgn="base" hangingPunct="0">
        <a:spcBef>
          <a:spcPct val="20000"/>
        </a:spcBef>
        <a:spcAft>
          <a:spcPct val="0"/>
        </a:spcAft>
        <a:buFont typeface="Arial" panose="020B0604020202020204" pitchFamily="34" charset="0"/>
        <a:buChar char="»"/>
        <a:defRPr>
          <a:solidFill>
            <a:schemeClr val="tx1"/>
          </a:solidFill>
          <a:latin typeface="+mn-lt"/>
          <a:ea typeface="+mn-ea"/>
        </a:defRPr>
      </a:lvl6pPr>
      <a:lvl7pPr marL="2736850" indent="-201930" algn="l" rtl="0" eaLnBrk="0" fontAlgn="base" hangingPunct="0">
        <a:spcBef>
          <a:spcPct val="20000"/>
        </a:spcBef>
        <a:spcAft>
          <a:spcPct val="0"/>
        </a:spcAft>
        <a:buFont typeface="Arial" panose="020B0604020202020204" pitchFamily="34" charset="0"/>
        <a:buChar char="»"/>
        <a:defRPr>
          <a:solidFill>
            <a:schemeClr val="tx1"/>
          </a:solidFill>
          <a:latin typeface="+mn-lt"/>
          <a:ea typeface="+mn-ea"/>
        </a:defRPr>
      </a:lvl7pPr>
      <a:lvl8pPr marL="3194050" indent="-201930" algn="l" rtl="0" eaLnBrk="0" fontAlgn="base" hangingPunct="0">
        <a:spcBef>
          <a:spcPct val="20000"/>
        </a:spcBef>
        <a:spcAft>
          <a:spcPct val="0"/>
        </a:spcAft>
        <a:buFont typeface="Arial" panose="020B0604020202020204" pitchFamily="34" charset="0"/>
        <a:buChar char="»"/>
        <a:defRPr>
          <a:solidFill>
            <a:schemeClr val="tx1"/>
          </a:solidFill>
          <a:latin typeface="+mn-lt"/>
          <a:ea typeface="+mn-ea"/>
        </a:defRPr>
      </a:lvl8pPr>
      <a:lvl9pPr marL="3651250" indent="-201930" algn="l" rtl="0" eaLnBrk="0" fontAlgn="base" hangingPunct="0">
        <a:spcBef>
          <a:spcPct val="20000"/>
        </a:spcBef>
        <a:spcAft>
          <a:spcPct val="0"/>
        </a:spcAft>
        <a:buFont typeface="Arial" panose="020B0604020202020204"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4.xml><?xml version="1.0" encoding="utf-8"?>
<p:sldMaster xmlns:a="http://schemas.openxmlformats.org/drawingml/2006/main" xmlns:r="http://schemas.openxmlformats.org/officeDocument/2006/relationships" xmlns:p="http://schemas.openxmlformats.org/presentationml/2006/main">
  <p:cSld>
    <p:bg>
      <p:bgPr>
        <a:solidFill>
          <a:srgbClr val="F9F8F5"/>
        </a:solidFill>
        <a:effectLst/>
      </p:bgPr>
    </p:bg>
    <p:spTree>
      <p:nvGrpSpPr>
        <p:cNvPr id="1" name=""/>
        <p:cNvGrpSpPr/>
        <p:nvPr/>
      </p:nvGrpSpPr>
      <p:grpSpPr>
        <a:xfrm>
          <a:off x="0" y="0"/>
          <a:ext cx="0" cy="0"/>
          <a:chOff x="0" y="0"/>
          <a:chExt cx="0" cy="0"/>
        </a:xfrm>
      </p:grpSpPr>
      <p:sp>
        <p:nvSpPr>
          <p:cNvPr id="47106" name="矩形 6"/>
          <p:cNvSpPr>
            <a:spLocks noChangeArrowheads="1"/>
          </p:cNvSpPr>
          <p:nvPr/>
        </p:nvSpPr>
        <p:spPr bwMode="auto">
          <a:xfrm>
            <a:off x="0" y="4838700"/>
            <a:ext cx="9144000" cy="719138"/>
          </a:xfrm>
          <a:prstGeom prst="rect">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81043" tIns="40522" rIns="81043" bIns="40522"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600" b="0" i="0" u="none" strike="noStrike" kern="1200" cap="none" spc="0" normalizeH="0" baseline="0" noProof="0" smtClean="0">
              <a:ln>
                <a:noFill/>
              </a:ln>
              <a:solidFill>
                <a:srgbClr val="FFFFFF"/>
              </a:solidFill>
              <a:effectLst/>
              <a:uLnTx/>
              <a:uFillTx/>
              <a:latin typeface="方正兰亭黑_GBK" charset="-122"/>
              <a:ea typeface="宋体" panose="02010600030101010101" pitchFamily="2" charset="-122"/>
              <a:cs typeface="+mn-cs"/>
            </a:endParaRPr>
          </a:p>
        </p:txBody>
      </p:sp>
      <p:sp>
        <p:nvSpPr>
          <p:cNvPr id="47107" name="矩形 7"/>
          <p:cNvSpPr>
            <a:spLocks noChangeArrowheads="1"/>
          </p:cNvSpPr>
          <p:nvPr/>
        </p:nvSpPr>
        <p:spPr bwMode="auto">
          <a:xfrm>
            <a:off x="0" y="5557838"/>
            <a:ext cx="9144000" cy="157163"/>
          </a:xfrm>
          <a:prstGeom prst="rect">
            <a:avLst/>
          </a:prstGeom>
          <a:solidFill>
            <a:srgbClr val="FF669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81043" tIns="40522" rIns="81043" bIns="40522"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600" b="0" i="0" u="none" strike="noStrike" kern="1200" cap="none" spc="0" normalizeH="0" baseline="0" noProof="0" smtClean="0">
              <a:ln>
                <a:noFill/>
              </a:ln>
              <a:solidFill>
                <a:srgbClr val="FFFFFF"/>
              </a:solidFill>
              <a:effectLst/>
              <a:uLnTx/>
              <a:uFillTx/>
              <a:latin typeface="方正兰亭黑_GBK" charset="-122"/>
              <a:ea typeface="宋体" panose="02010600030101010101" pitchFamily="2" charset="-122"/>
              <a:cs typeface="+mn-cs"/>
            </a:endParaRPr>
          </a:p>
        </p:txBody>
      </p:sp>
      <p:pic>
        <p:nvPicPr>
          <p:cNvPr id="46084" name="Imagen 5" descr="C:\Users\Design\Documents\Edu\Product Launch\shadown.png"/>
          <p:cNvPicPr>
            <a:picLocks noChangeAspect="1"/>
          </p:cNvPicPr>
          <p:nvPr userDrawn="1"/>
        </p:nvPicPr>
        <p:blipFill>
          <a:blip r:embed="rId13"/>
          <a:stretch>
            <a:fillRect/>
          </a:stretch>
        </p:blipFill>
        <p:spPr>
          <a:xfrm>
            <a:off x="1752600" y="4835525"/>
            <a:ext cx="922338" cy="725488"/>
          </a:xfrm>
          <a:prstGeom prst="rect">
            <a:avLst/>
          </a:prstGeom>
          <a:noFill/>
          <a:ln w="9525">
            <a:noFill/>
          </a:ln>
        </p:spPr>
      </p:pic>
      <p:sp>
        <p:nvSpPr>
          <p:cNvPr id="47109" name="TextBox 9"/>
          <p:cNvSpPr txBox="1">
            <a:spLocks noChangeArrowheads="1"/>
          </p:cNvSpPr>
          <p:nvPr/>
        </p:nvSpPr>
        <p:spPr bwMode="auto">
          <a:xfrm>
            <a:off x="174625" y="4794250"/>
            <a:ext cx="3657600" cy="56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1043" tIns="40522" rIns="81043" bIns="40522">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sz="3200" b="0" i="0" u="none" strike="noStrike" kern="1200" cap="none" spc="0" normalizeH="0" baseline="0" noProof="0" smtClean="0">
                <a:ln>
                  <a:noFill/>
                </a:ln>
                <a:solidFill>
                  <a:srgbClr val="FF6699"/>
                </a:solidFill>
                <a:effectLst/>
                <a:uLnTx/>
                <a:uFillTx/>
                <a:latin typeface="Haettenschweiler" panose="020B0706040902060204" pitchFamily="34" charset="0"/>
                <a:ea typeface="宋体" panose="02010600030101010101" pitchFamily="2" charset="-122"/>
                <a:cs typeface="+mn-cs"/>
              </a:rPr>
              <a:t>80</a:t>
            </a:r>
            <a:r>
              <a:rPr kumimoji="0" lang="en-US" sz="3200" b="0" i="0" u="none" strike="noStrike" kern="1200" cap="none" spc="0" normalizeH="0" baseline="0" noProof="0" smtClean="0">
                <a:ln>
                  <a:noFill/>
                </a:ln>
                <a:solidFill>
                  <a:srgbClr val="000000"/>
                </a:solidFill>
                <a:effectLst/>
                <a:uLnTx/>
                <a:uFillTx/>
                <a:latin typeface="Haettenschweiler" panose="020B0706040902060204" pitchFamily="34" charset="0"/>
                <a:ea typeface="宋体" panose="02010600030101010101" pitchFamily="2" charset="-122"/>
                <a:cs typeface="+mn-cs"/>
              </a:rPr>
              <a:t> </a:t>
            </a:r>
            <a:r>
              <a:rPr kumimoji="0" lang="en-US" sz="3200" b="0" i="0" u="none" strike="noStrike" kern="1200" cap="none" spc="0" normalizeH="0" baseline="0" noProof="0" smtClean="0">
                <a:ln>
                  <a:noFill/>
                </a:ln>
                <a:solidFill>
                  <a:srgbClr val="FFFFFF"/>
                </a:solidFill>
                <a:effectLst/>
                <a:uLnTx/>
                <a:uFillTx/>
                <a:latin typeface="Haettenschweiler" panose="020B0706040902060204" pitchFamily="34" charset="0"/>
                <a:ea typeface="宋体" panose="02010600030101010101" pitchFamily="2" charset="-122"/>
                <a:cs typeface="+mn-cs"/>
              </a:rPr>
              <a:t>PPT.COM</a:t>
            </a:r>
            <a:endParaRPr kumimoji="0" lang="zh-CN" altLang="en-US" sz="3200" b="0" i="0" u="none" strike="noStrike" kern="1200" cap="none" spc="0" normalizeH="0" baseline="0" noProof="0" smtClean="0">
              <a:ln>
                <a:noFill/>
              </a:ln>
              <a:solidFill>
                <a:srgbClr val="FFFFFF"/>
              </a:solidFill>
              <a:effectLst/>
              <a:uLnTx/>
              <a:uFillTx/>
              <a:latin typeface="Haettenschweiler" panose="020B0706040902060204" pitchFamily="34" charset="0"/>
              <a:ea typeface="宋体" panose="02010600030101010101" pitchFamily="2" charset="-122"/>
              <a:cs typeface="+mn-cs"/>
            </a:endParaRPr>
          </a:p>
        </p:txBody>
      </p:sp>
      <p:sp>
        <p:nvSpPr>
          <p:cNvPr id="47110" name="TextBox 10"/>
          <p:cNvSpPr txBox="1">
            <a:spLocks noChangeArrowheads="1"/>
          </p:cNvSpPr>
          <p:nvPr/>
        </p:nvSpPr>
        <p:spPr bwMode="auto">
          <a:xfrm>
            <a:off x="180975" y="5251450"/>
            <a:ext cx="3432175" cy="217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1043" tIns="40522" rIns="81043" bIns="40522">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sz="900" b="0" i="0" u="none" strike="noStrike" kern="1200" cap="none" spc="0" normalizeH="0" baseline="0" noProof="0" smtClean="0">
                <a:ln>
                  <a:noFill/>
                </a:ln>
                <a:solidFill>
                  <a:srgbClr val="FFFFFF"/>
                </a:solidFill>
                <a:effectLst/>
                <a:uLnTx/>
                <a:uFillTx/>
                <a:latin typeface="Mistral" panose="03090702030407020403" pitchFamily="66" charset="0"/>
                <a:ea typeface="宋体" panose="02010600030101010101" pitchFamily="2" charset="-122"/>
                <a:cs typeface="+mn-cs"/>
              </a:rPr>
              <a:t>Make Presentation much more fun</a:t>
            </a:r>
            <a:endParaRPr kumimoji="0" lang="zh-CN" altLang="en-US" sz="900" b="0" i="0" u="none" strike="noStrike" kern="1200" cap="none" spc="0" normalizeH="0" baseline="0" noProof="0" smtClean="0">
              <a:ln>
                <a:noFill/>
              </a:ln>
              <a:solidFill>
                <a:srgbClr val="FFFFFF"/>
              </a:solidFill>
              <a:effectLst/>
              <a:uLnTx/>
              <a:uFillTx/>
              <a:latin typeface="Mistral" panose="03090702030407020403" pitchFamily="66" charset="0"/>
              <a:ea typeface="宋体" panose="02010600030101010101" pitchFamily="2" charset="-122"/>
              <a:cs typeface="+mn-cs"/>
            </a:endParaRPr>
          </a:p>
        </p:txBody>
      </p:sp>
      <p:pic>
        <p:nvPicPr>
          <p:cNvPr id="46087" name="Imagen 5" descr="C:\Users\Design\Documents\Edu\Product Launch\shadown.png"/>
          <p:cNvPicPr>
            <a:picLocks noChangeAspect="1"/>
          </p:cNvPicPr>
          <p:nvPr userDrawn="1"/>
        </p:nvPicPr>
        <p:blipFill>
          <a:blip r:embed="rId14"/>
          <a:stretch>
            <a:fillRect/>
          </a:stretch>
        </p:blipFill>
        <p:spPr>
          <a:xfrm>
            <a:off x="3354388" y="4897438"/>
            <a:ext cx="762000" cy="600075"/>
          </a:xfrm>
          <a:prstGeom prst="rect">
            <a:avLst/>
          </a:prstGeom>
          <a:noFill/>
          <a:ln w="9525">
            <a:noFill/>
          </a:ln>
        </p:spPr>
      </p:pic>
      <p:pic>
        <p:nvPicPr>
          <p:cNvPr id="46088" name="27 Imagen"/>
          <p:cNvPicPr>
            <a:picLocks noChangeAspect="1"/>
          </p:cNvPicPr>
          <p:nvPr userDrawn="1"/>
        </p:nvPicPr>
        <p:blipFill>
          <a:blip r:embed="rId15"/>
          <a:stretch>
            <a:fillRect/>
          </a:stretch>
        </p:blipFill>
        <p:spPr>
          <a:xfrm>
            <a:off x="4167188" y="5068888"/>
            <a:ext cx="363537" cy="252412"/>
          </a:xfrm>
          <a:prstGeom prst="rect">
            <a:avLst/>
          </a:prstGeom>
          <a:noFill/>
          <a:ln w="9525">
            <a:noFill/>
          </a:ln>
        </p:spPr>
      </p:pic>
      <p:pic>
        <p:nvPicPr>
          <p:cNvPr id="46089" name="28 Imagen"/>
          <p:cNvPicPr>
            <a:picLocks noChangeAspect="1"/>
          </p:cNvPicPr>
          <p:nvPr userDrawn="1"/>
        </p:nvPicPr>
        <p:blipFill>
          <a:blip r:embed="rId15"/>
          <a:stretch>
            <a:fillRect/>
          </a:stretch>
        </p:blipFill>
        <p:spPr>
          <a:xfrm>
            <a:off x="4741863" y="5068888"/>
            <a:ext cx="363537" cy="252412"/>
          </a:xfrm>
          <a:prstGeom prst="rect">
            <a:avLst/>
          </a:prstGeom>
          <a:noFill/>
          <a:ln w="9525">
            <a:noFill/>
          </a:ln>
        </p:spPr>
      </p:pic>
      <p:sp>
        <p:nvSpPr>
          <p:cNvPr id="47114" name="30 CuadroTexto"/>
          <p:cNvSpPr txBox="1">
            <a:spLocks noChangeArrowheads="1"/>
          </p:cNvSpPr>
          <p:nvPr/>
        </p:nvSpPr>
        <p:spPr bwMode="auto">
          <a:xfrm>
            <a:off x="4467225" y="5076825"/>
            <a:ext cx="288925"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1043" tIns="40522" rIns="81043" bIns="40522">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s-HN" altLang="en-US" sz="1100" b="1" i="1" u="none" strike="noStrike" kern="1200" cap="none" spc="0" normalizeH="0" baseline="0" noProof="0" smtClean="0">
                <a:ln>
                  <a:noFill/>
                </a:ln>
                <a:solidFill>
                  <a:srgbClr val="A6A6A6"/>
                </a:solidFill>
                <a:effectLst/>
                <a:uLnTx/>
                <a:uFillTx/>
                <a:latin typeface="方正兰亭黑_GBK" charset="-122"/>
                <a:ea typeface="宋体" panose="02010600030101010101" pitchFamily="2" charset="-122"/>
                <a:cs typeface="+mn-cs"/>
              </a:rPr>
              <a:t>of</a:t>
            </a:r>
          </a:p>
        </p:txBody>
      </p:sp>
      <p:sp>
        <p:nvSpPr>
          <p:cNvPr id="47115" name="31 CuadroTexto"/>
          <p:cNvSpPr txBox="1">
            <a:spLocks noChangeArrowheads="1"/>
          </p:cNvSpPr>
          <p:nvPr/>
        </p:nvSpPr>
        <p:spPr bwMode="auto">
          <a:xfrm>
            <a:off x="4787900" y="5076825"/>
            <a:ext cx="247650"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1043" tIns="40522" rIns="81043" bIns="40522">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s-HN" altLang="en-US" sz="1100" b="1" i="0" u="none" strike="noStrike" kern="1200" cap="none" spc="0" normalizeH="0" baseline="0" noProof="0" smtClean="0">
                <a:ln>
                  <a:noFill/>
                </a:ln>
                <a:solidFill>
                  <a:srgbClr val="7F7F7F"/>
                </a:solidFill>
                <a:effectLst/>
                <a:uLnTx/>
                <a:uFillTx/>
                <a:latin typeface="方正兰亭黑_GBK" charset="-122"/>
                <a:ea typeface="宋体" panose="02010600030101010101" pitchFamily="2" charset="-122"/>
                <a:cs typeface="+mn-cs"/>
              </a:rPr>
              <a:t>6</a:t>
            </a:r>
          </a:p>
        </p:txBody>
      </p:sp>
      <p:pic>
        <p:nvPicPr>
          <p:cNvPr id="46092" name="Imagen 5" descr="C:\Users\Design\Documents\Edu\Product Launch\shadown.png"/>
          <p:cNvPicPr>
            <a:picLocks noChangeAspect="1"/>
          </p:cNvPicPr>
          <p:nvPr userDrawn="1"/>
        </p:nvPicPr>
        <p:blipFill>
          <a:blip r:embed="rId16"/>
          <a:stretch>
            <a:fillRect/>
          </a:stretch>
        </p:blipFill>
        <p:spPr>
          <a:xfrm>
            <a:off x="5127625" y="4911725"/>
            <a:ext cx="763588" cy="601663"/>
          </a:xfrm>
          <a:prstGeom prst="rect">
            <a:avLst/>
          </a:prstGeom>
          <a:noFill/>
          <a:ln w="9525">
            <a:noFill/>
          </a:ln>
        </p:spPr>
      </p:pic>
      <p:pic>
        <p:nvPicPr>
          <p:cNvPr id="46093" name="Imagen 27">
            <a:hlinkClick r:id="" action="ppaction://hlinkshowjump?jump=nextslide"/>
          </p:cNvPr>
          <p:cNvPicPr>
            <a:picLocks noChangeAspect="1"/>
          </p:cNvPicPr>
          <p:nvPr userDrawn="1"/>
        </p:nvPicPr>
        <p:blipFill>
          <a:blip r:embed="rId17"/>
          <a:stretch>
            <a:fillRect/>
          </a:stretch>
        </p:blipFill>
        <p:spPr>
          <a:xfrm>
            <a:off x="5102225" y="5108575"/>
            <a:ext cx="212725" cy="176213"/>
          </a:xfrm>
          <a:prstGeom prst="rect">
            <a:avLst/>
          </a:prstGeom>
          <a:noFill/>
          <a:ln w="9525">
            <a:noFill/>
          </a:ln>
        </p:spPr>
      </p:pic>
      <p:pic>
        <p:nvPicPr>
          <p:cNvPr id="46094" name="Imagen 28">
            <a:hlinkClick r:id="" action="ppaction://hlinkshowjump?jump=previousslide"/>
          </p:cNvPr>
          <p:cNvPicPr>
            <a:picLocks noChangeAspect="1"/>
          </p:cNvPicPr>
          <p:nvPr userDrawn="1"/>
        </p:nvPicPr>
        <p:blipFill>
          <a:blip r:embed="rId18"/>
          <a:stretch>
            <a:fillRect/>
          </a:stretch>
        </p:blipFill>
        <p:spPr>
          <a:xfrm>
            <a:off x="3925888" y="5108575"/>
            <a:ext cx="212725" cy="176213"/>
          </a:xfrm>
          <a:prstGeom prst="rect">
            <a:avLst/>
          </a:prstGeom>
          <a:noFill/>
          <a:ln w="9525">
            <a:noFill/>
          </a:ln>
        </p:spPr>
      </p:pic>
      <p:pic>
        <p:nvPicPr>
          <p:cNvPr id="46095" name="Picture 3"/>
          <p:cNvPicPr>
            <a:picLocks noChangeAspect="1"/>
          </p:cNvPicPr>
          <p:nvPr userDrawn="1"/>
        </p:nvPicPr>
        <p:blipFill>
          <a:blip r:embed="rId19"/>
          <a:stretch>
            <a:fillRect/>
          </a:stretch>
        </p:blipFill>
        <p:spPr>
          <a:xfrm>
            <a:off x="7310438" y="4911725"/>
            <a:ext cx="303212" cy="300038"/>
          </a:xfrm>
          <a:prstGeom prst="rect">
            <a:avLst/>
          </a:prstGeom>
          <a:noFill/>
          <a:ln w="9525">
            <a:noFill/>
          </a:ln>
        </p:spPr>
      </p:pic>
      <p:sp>
        <p:nvSpPr>
          <p:cNvPr id="47120" name="TextBox 20"/>
          <p:cNvSpPr txBox="1">
            <a:spLocks noChangeArrowheads="1"/>
          </p:cNvSpPr>
          <p:nvPr/>
        </p:nvSpPr>
        <p:spPr bwMode="auto">
          <a:xfrm>
            <a:off x="7643813" y="4970463"/>
            <a:ext cx="1044575" cy="233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1043" tIns="40522" rIns="81043" bIns="40522">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000" b="0" i="0" u="none" strike="noStrike" kern="1200" cap="none" spc="0" normalizeH="0" baseline="0" noProof="0" smtClean="0">
                <a:ln>
                  <a:noFill/>
                </a:ln>
                <a:solidFill>
                  <a:srgbClr val="FF6699"/>
                </a:solidFill>
                <a:effectLst/>
                <a:uLnTx/>
                <a:uFillTx/>
                <a:latin typeface="Arial" panose="020B0604020202020204" pitchFamily="34" charset="0"/>
                <a:ea typeface="Arial Unicode MS" panose="020B0604020202020204" pitchFamily="34" charset="-122"/>
                <a:cs typeface="Arial Unicode MS" panose="020B0604020202020204" pitchFamily="34" charset="-122"/>
              </a:rPr>
              <a:t>群：</a:t>
            </a:r>
            <a:r>
              <a:rPr kumimoji="0" lang="en-US" sz="1000" b="0" i="0" u="none" strike="noStrike" kern="1200" cap="none" spc="0" normalizeH="0" baseline="0" noProof="0" smtClean="0">
                <a:ln>
                  <a:noFill/>
                </a:ln>
                <a:solidFill>
                  <a:srgbClr val="FF6699"/>
                </a:solidFill>
                <a:effectLst/>
                <a:uLnTx/>
                <a:uFillTx/>
                <a:latin typeface="Arial" panose="020B0604020202020204" pitchFamily="34" charset="0"/>
                <a:ea typeface="Arial Unicode MS" panose="020B0604020202020204" pitchFamily="34" charset="-122"/>
                <a:cs typeface="Arial Unicode MS" panose="020B0604020202020204" pitchFamily="34" charset="-122"/>
              </a:rPr>
              <a:t>180956885</a:t>
            </a:r>
          </a:p>
        </p:txBody>
      </p:sp>
      <p:pic>
        <p:nvPicPr>
          <p:cNvPr id="46097" name="Picture 4"/>
          <p:cNvPicPr>
            <a:picLocks noChangeAspect="1"/>
          </p:cNvPicPr>
          <p:nvPr userDrawn="1"/>
        </p:nvPicPr>
        <p:blipFill>
          <a:blip r:embed="rId20"/>
          <a:stretch>
            <a:fillRect/>
          </a:stretch>
        </p:blipFill>
        <p:spPr>
          <a:xfrm>
            <a:off x="7321550" y="5205413"/>
            <a:ext cx="280988" cy="265112"/>
          </a:xfrm>
          <a:prstGeom prst="rect">
            <a:avLst/>
          </a:prstGeom>
          <a:noFill/>
          <a:ln w="9525">
            <a:noFill/>
          </a:ln>
        </p:spPr>
      </p:pic>
      <p:sp>
        <p:nvSpPr>
          <p:cNvPr id="47122" name="TextBox 22"/>
          <p:cNvSpPr txBox="1">
            <a:spLocks noChangeArrowheads="1"/>
          </p:cNvSpPr>
          <p:nvPr/>
        </p:nvSpPr>
        <p:spPr bwMode="auto">
          <a:xfrm>
            <a:off x="7643813" y="5240338"/>
            <a:ext cx="776288" cy="233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1043" tIns="40522" rIns="81043" bIns="40522">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sz="1000" b="0" i="0" u="none" strike="noStrike" kern="1200" cap="none" spc="0" normalizeH="0" baseline="0" noProof="0" smtClean="0">
                <a:ln>
                  <a:noFill/>
                </a:ln>
                <a:solidFill>
                  <a:srgbClr val="FF6699"/>
                </a:solidFill>
                <a:effectLst/>
                <a:uLnTx/>
                <a:uFillTx/>
                <a:latin typeface="微软雅黑" panose="020B0503020204020204" pitchFamily="34" charset="-122"/>
                <a:ea typeface="微软雅黑" panose="020B0503020204020204" pitchFamily="34" charset="-122"/>
                <a:cs typeface="+mn-cs"/>
              </a:rPr>
              <a:t>@PPT</a:t>
            </a:r>
            <a:r>
              <a:rPr kumimoji="0" lang="zh-CN" altLang="en-US" sz="1000" b="0" i="0" u="none" strike="noStrike" kern="1200" cap="none" spc="0" normalizeH="0" baseline="0" noProof="0" smtClean="0">
                <a:ln>
                  <a:noFill/>
                </a:ln>
                <a:solidFill>
                  <a:srgbClr val="FF6699"/>
                </a:solidFill>
                <a:effectLst/>
                <a:uLnTx/>
                <a:uFillTx/>
                <a:latin typeface="微软雅黑" panose="020B0503020204020204" pitchFamily="34" charset="-122"/>
                <a:ea typeface="微软雅黑" panose="020B0503020204020204" pitchFamily="34" charset="-122"/>
                <a:cs typeface="+mn-cs"/>
              </a:rPr>
              <a:t>精选</a:t>
            </a:r>
          </a:p>
        </p:txBody>
      </p:sp>
      <p:sp>
        <p:nvSpPr>
          <p:cNvPr id="46099" name="标题占位符 1"/>
          <p:cNvSpPr>
            <a:spLocks noGrp="1"/>
          </p:cNvSpPr>
          <p:nvPr>
            <p:ph type="title"/>
          </p:nvPr>
        </p:nvSpPr>
        <p:spPr>
          <a:xfrm>
            <a:off x="457200" y="228600"/>
            <a:ext cx="8229600" cy="952500"/>
          </a:xfrm>
          <a:prstGeom prst="rect">
            <a:avLst/>
          </a:prstGeom>
          <a:noFill/>
          <a:ln w="9525">
            <a:noFill/>
          </a:ln>
        </p:spPr>
        <p:txBody>
          <a:bodyPr lIns="81043" tIns="40522" rIns="81043" bIns="40522" anchor="ctr"/>
          <a:lstStyle/>
          <a:p>
            <a:pPr lvl="0"/>
            <a:r>
              <a:rPr lang="zh-CN" altLang="en-US" dirty="0"/>
              <a:t>单击此处编辑母版标题样式</a:t>
            </a:r>
          </a:p>
        </p:txBody>
      </p:sp>
      <p:sp>
        <p:nvSpPr>
          <p:cNvPr id="46100" name="文本占位符 2"/>
          <p:cNvSpPr>
            <a:spLocks noGrp="1"/>
          </p:cNvSpPr>
          <p:nvPr>
            <p:ph type="body" idx="1"/>
          </p:nvPr>
        </p:nvSpPr>
        <p:spPr>
          <a:xfrm>
            <a:off x="457200" y="1333500"/>
            <a:ext cx="8229600" cy="3771900"/>
          </a:xfrm>
          <a:prstGeom prst="rect">
            <a:avLst/>
          </a:prstGeom>
          <a:noFill/>
          <a:ln w="9525">
            <a:noFill/>
          </a:ln>
        </p:spPr>
        <p:txBody>
          <a:bodyPr lIns="81043" tIns="40522" rIns="81043" bIns="40522"/>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7125" name="日期占位符 4"/>
          <p:cNvSpPr>
            <a:spLocks noGrp="1" noChangeArrowheads="1"/>
          </p:cNvSpPr>
          <p:nvPr>
            <p:ph type="dt" sz="half" idx="2"/>
          </p:nvPr>
        </p:nvSpPr>
        <p:spPr bwMode="auto">
          <a:xfrm>
            <a:off x="457200" y="5297488"/>
            <a:ext cx="2133600" cy="303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1043" tIns="40522" rIns="81043" bIns="40522" numCol="1" anchor="ctr" anchorCtr="0" compatLnSpc="1"/>
          <a:lstStyle>
            <a:lvl1pPr eaLnBrk="0" hangingPunct="0">
              <a:defRPr sz="1100" smtClean="0">
                <a:solidFill>
                  <a:srgbClr val="898989"/>
                </a:solidFill>
                <a:latin typeface="Verdana" panose="020B0604030504040204" pitchFamily="34" charset="0"/>
              </a:defRPr>
            </a:lvl1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100" b="0" i="0" u="none" strike="noStrike" kern="1200" cap="none" spc="0" normalizeH="0" baseline="0" noProof="0">
              <a:ln>
                <a:noFill/>
              </a:ln>
              <a:solidFill>
                <a:srgbClr val="898989"/>
              </a:solidFill>
              <a:effectLst/>
              <a:uLnTx/>
              <a:uFillTx/>
              <a:latin typeface="Verdana" panose="020B0604030504040204" pitchFamily="34" charset="0"/>
              <a:ea typeface="宋体" panose="02010600030101010101" pitchFamily="2" charset="-122"/>
              <a:cs typeface="+mn-cs"/>
            </a:endParaRPr>
          </a:p>
        </p:txBody>
      </p:sp>
      <p:sp>
        <p:nvSpPr>
          <p:cNvPr id="47126" name="页脚占位符 5"/>
          <p:cNvSpPr>
            <a:spLocks noGrp="1" noChangeArrowheads="1"/>
          </p:cNvSpPr>
          <p:nvPr>
            <p:ph type="ftr" sz="quarter" idx="3"/>
          </p:nvPr>
        </p:nvSpPr>
        <p:spPr bwMode="auto">
          <a:xfrm>
            <a:off x="3124200" y="5297488"/>
            <a:ext cx="2895600" cy="303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1043" tIns="40522" rIns="81043" bIns="40522" numCol="1" anchor="ctr" anchorCtr="0" compatLnSpc="1"/>
          <a:lstStyle>
            <a:lvl1pPr algn="ctr" eaLnBrk="0" hangingPunct="0">
              <a:defRPr sz="1100" smtClean="0">
                <a:solidFill>
                  <a:srgbClr val="898989"/>
                </a:solidFill>
                <a:latin typeface="Verdana" panose="020B0604030504040204" pitchFamily="34" charset="0"/>
              </a:defRPr>
            </a:lvl1pPr>
          </a:lstStyle>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100" b="0" i="0" u="none" strike="noStrike" kern="1200" cap="none" spc="0" normalizeH="0" baseline="0" noProof="0">
              <a:ln>
                <a:noFill/>
              </a:ln>
              <a:solidFill>
                <a:srgbClr val="898989"/>
              </a:solidFill>
              <a:effectLst/>
              <a:uLnTx/>
              <a:uFillTx/>
              <a:latin typeface="Verdana" panose="020B0604030504040204" pitchFamily="34" charset="0"/>
              <a:ea typeface="宋体" panose="02010600030101010101" pitchFamily="2" charset="-122"/>
              <a:cs typeface="+mn-cs"/>
            </a:endParaRPr>
          </a:p>
        </p:txBody>
      </p:sp>
      <p:sp>
        <p:nvSpPr>
          <p:cNvPr id="47127" name="灯片编号占位符 6"/>
          <p:cNvSpPr>
            <a:spLocks noGrp="1" noChangeArrowheads="1"/>
          </p:cNvSpPr>
          <p:nvPr>
            <p:ph type="sldNum" sz="quarter" idx="4"/>
          </p:nvPr>
        </p:nvSpPr>
        <p:spPr bwMode="auto">
          <a:xfrm>
            <a:off x="6553200" y="5297488"/>
            <a:ext cx="2133600" cy="303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1043" tIns="40522" rIns="81043" bIns="40522" numCol="1" anchor="ctr" anchorCtr="0" compatLnSpc="1"/>
          <a:lstStyle>
            <a:lvl1pPr algn="r" eaLnBrk="0" hangingPunct="0">
              <a:defRPr sz="1100">
                <a:solidFill>
                  <a:srgbClr val="898989"/>
                </a:solidFill>
                <a:latin typeface="Verdana" panose="020B0604030504040204" pitchFamily="34" charset="0"/>
              </a:defRPr>
            </a:lvl1pPr>
          </a:lstStyle>
          <a:p>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defRPr/>
            </a:pPr>
            <a:fld id="{ED6B39EF-16AD-4CB9-A3D3-D02BEDC29090}" type="slidenum">
              <a:rPr kumimoji="0" lang="zh-CN" altLang="en-US" sz="1100" b="0" i="0" u="none" strike="noStrike" kern="1200" cap="none" spc="0" normalizeH="0" baseline="0" noProof="0" smtClean="0">
                <a:ln>
                  <a:noFill/>
                </a:ln>
                <a:solidFill>
                  <a:srgbClr val="898989"/>
                </a:solidFill>
                <a:effectLst/>
                <a:uLnTx/>
                <a:uFillTx/>
                <a:latin typeface="Verdana" panose="020B0604030504040204" pitchFamily="34" charset="0"/>
                <a:ea typeface="宋体" panose="02010600030101010101" pitchFamily="2" charset="-122"/>
                <a:cs typeface="+mn-cs"/>
              </a:rPr>
              <a:t>‹#›</a:t>
            </a:fld>
            <a:endParaRPr kumimoji="0" lang="zh-CN" altLang="en-US" sz="1100" b="0" i="0" u="none" strike="noStrike" kern="1200" cap="none" spc="0" normalizeH="0" baseline="0" noProof="0" smtClean="0">
              <a:ln>
                <a:noFill/>
              </a:ln>
              <a:solidFill>
                <a:srgbClr val="898989"/>
              </a:solidFill>
              <a:effectLst/>
              <a:uLnTx/>
              <a:uFillTx/>
              <a:latin typeface="Verdana" panose="020B060403050404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4165" r:id="rId1"/>
    <p:sldLayoutId id="2147484166" r:id="rId2"/>
    <p:sldLayoutId id="2147484167" r:id="rId3"/>
    <p:sldLayoutId id="2147484168" r:id="rId4"/>
    <p:sldLayoutId id="2147484169" r:id="rId5"/>
    <p:sldLayoutId id="2147484170" r:id="rId6"/>
    <p:sldLayoutId id="2147484171" r:id="rId7"/>
    <p:sldLayoutId id="2147484172" r:id="rId8"/>
    <p:sldLayoutId id="2147484173" r:id="rId9"/>
    <p:sldLayoutId id="2147484174" r:id="rId10"/>
    <p:sldLayoutId id="2147484175" r:id="rId11"/>
  </p:sldLayoutIdLst>
  <p:hf sldNum="0" hdr="0" ftr="0" dt="0"/>
  <p:txStyles>
    <p:titleStyle>
      <a:lvl1pPr algn="ctr" rtl="0" eaLnBrk="0" fontAlgn="base" hangingPunct="0">
        <a:spcBef>
          <a:spcPct val="0"/>
        </a:spcBef>
        <a:spcAft>
          <a:spcPct val="0"/>
        </a:spcAft>
        <a:defRPr sz="3900">
          <a:solidFill>
            <a:schemeClr val="tx1"/>
          </a:solidFill>
          <a:latin typeface="+mj-lt"/>
          <a:ea typeface="+mj-ea"/>
          <a:cs typeface="+mj-cs"/>
        </a:defRPr>
      </a:lvl1pPr>
      <a:lvl2pPr algn="ctr" rtl="0" eaLnBrk="0" fontAlgn="base" hangingPunct="0">
        <a:spcBef>
          <a:spcPct val="0"/>
        </a:spcBef>
        <a:spcAft>
          <a:spcPct val="0"/>
        </a:spcAft>
        <a:defRPr sz="3900">
          <a:solidFill>
            <a:schemeClr val="tx1"/>
          </a:solidFill>
          <a:latin typeface="方正兰亭黑_GBK" charset="-122"/>
          <a:ea typeface="宋体" panose="02010600030101010101" pitchFamily="2" charset="-122"/>
        </a:defRPr>
      </a:lvl2pPr>
      <a:lvl3pPr algn="ctr" rtl="0" eaLnBrk="0" fontAlgn="base" hangingPunct="0">
        <a:spcBef>
          <a:spcPct val="0"/>
        </a:spcBef>
        <a:spcAft>
          <a:spcPct val="0"/>
        </a:spcAft>
        <a:defRPr sz="3900">
          <a:solidFill>
            <a:schemeClr val="tx1"/>
          </a:solidFill>
          <a:latin typeface="方正兰亭黑_GBK" charset="-122"/>
          <a:ea typeface="宋体" panose="02010600030101010101" pitchFamily="2" charset="-122"/>
        </a:defRPr>
      </a:lvl3pPr>
      <a:lvl4pPr algn="ctr" rtl="0" eaLnBrk="0" fontAlgn="base" hangingPunct="0">
        <a:spcBef>
          <a:spcPct val="0"/>
        </a:spcBef>
        <a:spcAft>
          <a:spcPct val="0"/>
        </a:spcAft>
        <a:defRPr sz="3900">
          <a:solidFill>
            <a:schemeClr val="tx1"/>
          </a:solidFill>
          <a:latin typeface="方正兰亭黑_GBK" charset="-122"/>
          <a:ea typeface="宋体" panose="02010600030101010101" pitchFamily="2" charset="-122"/>
        </a:defRPr>
      </a:lvl4pPr>
      <a:lvl5pPr algn="ctr" rtl="0" eaLnBrk="0" fontAlgn="base" hangingPunct="0">
        <a:spcBef>
          <a:spcPct val="0"/>
        </a:spcBef>
        <a:spcAft>
          <a:spcPct val="0"/>
        </a:spcAft>
        <a:defRPr sz="3900">
          <a:solidFill>
            <a:schemeClr val="tx1"/>
          </a:solidFill>
          <a:latin typeface="方正兰亭黑_GBK" charset="-122"/>
          <a:ea typeface="宋体" panose="02010600030101010101" pitchFamily="2" charset="-122"/>
        </a:defRPr>
      </a:lvl5pPr>
      <a:lvl6pPr marL="457200" algn="ctr" rtl="0" eaLnBrk="0" fontAlgn="base" hangingPunct="0">
        <a:spcBef>
          <a:spcPct val="0"/>
        </a:spcBef>
        <a:spcAft>
          <a:spcPct val="0"/>
        </a:spcAft>
        <a:defRPr sz="3900">
          <a:solidFill>
            <a:schemeClr val="tx1"/>
          </a:solidFill>
          <a:latin typeface="方正兰亭黑_GBK" charset="-122"/>
          <a:ea typeface="宋体" panose="02010600030101010101" pitchFamily="2" charset="-122"/>
        </a:defRPr>
      </a:lvl6pPr>
      <a:lvl7pPr marL="914400" algn="ctr" rtl="0" eaLnBrk="0" fontAlgn="base" hangingPunct="0">
        <a:spcBef>
          <a:spcPct val="0"/>
        </a:spcBef>
        <a:spcAft>
          <a:spcPct val="0"/>
        </a:spcAft>
        <a:defRPr sz="3900">
          <a:solidFill>
            <a:schemeClr val="tx1"/>
          </a:solidFill>
          <a:latin typeface="方正兰亭黑_GBK" charset="-122"/>
          <a:ea typeface="宋体" panose="02010600030101010101" pitchFamily="2" charset="-122"/>
        </a:defRPr>
      </a:lvl7pPr>
      <a:lvl8pPr marL="1371600" algn="ctr" rtl="0" eaLnBrk="0" fontAlgn="base" hangingPunct="0">
        <a:spcBef>
          <a:spcPct val="0"/>
        </a:spcBef>
        <a:spcAft>
          <a:spcPct val="0"/>
        </a:spcAft>
        <a:defRPr sz="3900">
          <a:solidFill>
            <a:schemeClr val="tx1"/>
          </a:solidFill>
          <a:latin typeface="方正兰亭黑_GBK" charset="-122"/>
          <a:ea typeface="宋体" panose="02010600030101010101" pitchFamily="2" charset="-122"/>
        </a:defRPr>
      </a:lvl8pPr>
      <a:lvl9pPr marL="1828800" algn="ctr" rtl="0" eaLnBrk="0" fontAlgn="base" hangingPunct="0">
        <a:spcBef>
          <a:spcPct val="0"/>
        </a:spcBef>
        <a:spcAft>
          <a:spcPct val="0"/>
        </a:spcAft>
        <a:defRPr sz="3900">
          <a:solidFill>
            <a:schemeClr val="tx1"/>
          </a:solidFill>
          <a:latin typeface="方正兰亭黑_GBK" charset="-122"/>
          <a:ea typeface="宋体" panose="02010600030101010101" pitchFamily="2" charset="-122"/>
        </a:defRPr>
      </a:lvl9pPr>
    </p:titleStyle>
    <p:bodyStyle>
      <a:lvl1pPr marL="303530" indent="-30353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cs typeface="+mn-cs"/>
        </a:defRPr>
      </a:lvl1pPr>
      <a:lvl2pPr marL="657225" indent="-252730" algn="l" rtl="0" eaLnBrk="0" fontAlgn="base" hangingPunct="0">
        <a:spcBef>
          <a:spcPct val="20000"/>
        </a:spcBef>
        <a:spcAft>
          <a:spcPct val="0"/>
        </a:spcAft>
        <a:buFont typeface="Arial" panose="020B0604020202020204" pitchFamily="34" charset="0"/>
        <a:buChar char="–"/>
        <a:defRPr sz="2500">
          <a:solidFill>
            <a:schemeClr val="tx1"/>
          </a:solidFill>
          <a:latin typeface="+mn-lt"/>
          <a:ea typeface="+mn-ea"/>
        </a:defRPr>
      </a:lvl2pPr>
      <a:lvl3pPr marL="1012825" indent="-201930" algn="l" rtl="0" eaLnBrk="0" fontAlgn="base" hangingPunct="0">
        <a:spcBef>
          <a:spcPct val="20000"/>
        </a:spcBef>
        <a:spcAft>
          <a:spcPct val="0"/>
        </a:spcAft>
        <a:buFont typeface="Arial" panose="020B0604020202020204" pitchFamily="34" charset="0"/>
        <a:buChar char="•"/>
        <a:defRPr sz="2100">
          <a:solidFill>
            <a:schemeClr val="tx1"/>
          </a:solidFill>
          <a:latin typeface="+mn-lt"/>
          <a:ea typeface="+mn-ea"/>
        </a:defRPr>
      </a:lvl3pPr>
      <a:lvl4pPr marL="1417955" indent="-201930" algn="l" rtl="0" eaLnBrk="0" fontAlgn="base" hangingPunct="0">
        <a:spcBef>
          <a:spcPct val="20000"/>
        </a:spcBef>
        <a:spcAft>
          <a:spcPct val="0"/>
        </a:spcAft>
        <a:buFont typeface="Arial" panose="020B0604020202020204" pitchFamily="34" charset="0"/>
        <a:buChar char="–"/>
        <a:defRPr>
          <a:solidFill>
            <a:schemeClr val="tx1"/>
          </a:solidFill>
          <a:latin typeface="+mn-lt"/>
          <a:ea typeface="+mn-ea"/>
        </a:defRPr>
      </a:lvl4pPr>
      <a:lvl5pPr marL="1822450" indent="-201930" algn="l" rtl="0" eaLnBrk="0" fontAlgn="base" hangingPunct="0">
        <a:spcBef>
          <a:spcPct val="20000"/>
        </a:spcBef>
        <a:spcAft>
          <a:spcPct val="0"/>
        </a:spcAft>
        <a:buFont typeface="Arial" panose="020B0604020202020204" pitchFamily="34" charset="0"/>
        <a:buChar char="»"/>
        <a:defRPr>
          <a:solidFill>
            <a:schemeClr val="tx1"/>
          </a:solidFill>
          <a:latin typeface="+mn-lt"/>
          <a:ea typeface="+mn-ea"/>
        </a:defRPr>
      </a:lvl5pPr>
      <a:lvl6pPr marL="2279650" indent="-201930" algn="l" rtl="0" eaLnBrk="0" fontAlgn="base" hangingPunct="0">
        <a:spcBef>
          <a:spcPct val="20000"/>
        </a:spcBef>
        <a:spcAft>
          <a:spcPct val="0"/>
        </a:spcAft>
        <a:buFont typeface="Arial" panose="020B0604020202020204" pitchFamily="34" charset="0"/>
        <a:buChar char="»"/>
        <a:defRPr>
          <a:solidFill>
            <a:schemeClr val="tx1"/>
          </a:solidFill>
          <a:latin typeface="+mn-lt"/>
          <a:ea typeface="+mn-ea"/>
        </a:defRPr>
      </a:lvl6pPr>
      <a:lvl7pPr marL="2736850" indent="-201930" algn="l" rtl="0" eaLnBrk="0" fontAlgn="base" hangingPunct="0">
        <a:spcBef>
          <a:spcPct val="20000"/>
        </a:spcBef>
        <a:spcAft>
          <a:spcPct val="0"/>
        </a:spcAft>
        <a:buFont typeface="Arial" panose="020B0604020202020204" pitchFamily="34" charset="0"/>
        <a:buChar char="»"/>
        <a:defRPr>
          <a:solidFill>
            <a:schemeClr val="tx1"/>
          </a:solidFill>
          <a:latin typeface="+mn-lt"/>
          <a:ea typeface="+mn-ea"/>
        </a:defRPr>
      </a:lvl7pPr>
      <a:lvl8pPr marL="3194050" indent="-201930" algn="l" rtl="0" eaLnBrk="0" fontAlgn="base" hangingPunct="0">
        <a:spcBef>
          <a:spcPct val="20000"/>
        </a:spcBef>
        <a:spcAft>
          <a:spcPct val="0"/>
        </a:spcAft>
        <a:buFont typeface="Arial" panose="020B0604020202020204" pitchFamily="34" charset="0"/>
        <a:buChar char="»"/>
        <a:defRPr>
          <a:solidFill>
            <a:schemeClr val="tx1"/>
          </a:solidFill>
          <a:latin typeface="+mn-lt"/>
          <a:ea typeface="+mn-ea"/>
        </a:defRPr>
      </a:lvl8pPr>
      <a:lvl9pPr marL="3651250" indent="-201930" algn="l" rtl="0" eaLnBrk="0" fontAlgn="base" hangingPunct="0">
        <a:spcBef>
          <a:spcPct val="20000"/>
        </a:spcBef>
        <a:spcAft>
          <a:spcPct val="0"/>
        </a:spcAft>
        <a:buFont typeface="Arial" panose="020B0604020202020204"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5.xml><?xml version="1.0" encoding="utf-8"?>
<p:sldMaster xmlns:a="http://schemas.openxmlformats.org/drawingml/2006/main" xmlns:r="http://schemas.openxmlformats.org/officeDocument/2006/relationships" xmlns:p="http://schemas.openxmlformats.org/presentationml/2006/main">
  <p:cSld>
    <p:bg>
      <p:bgPr>
        <a:solidFill>
          <a:srgbClr val="F9F8F5"/>
        </a:solidFill>
        <a:effectLst/>
      </p:bgPr>
    </p:bg>
    <p:spTree>
      <p:nvGrpSpPr>
        <p:cNvPr id="1" name=""/>
        <p:cNvGrpSpPr/>
        <p:nvPr/>
      </p:nvGrpSpPr>
      <p:grpSpPr>
        <a:xfrm>
          <a:off x="0" y="0"/>
          <a:ext cx="0" cy="0"/>
          <a:chOff x="0" y="0"/>
          <a:chExt cx="0" cy="0"/>
        </a:xfrm>
      </p:grpSpPr>
      <p:sp>
        <p:nvSpPr>
          <p:cNvPr id="48130" name="矩形 6"/>
          <p:cNvSpPr>
            <a:spLocks noChangeArrowheads="1"/>
          </p:cNvSpPr>
          <p:nvPr/>
        </p:nvSpPr>
        <p:spPr bwMode="auto">
          <a:xfrm>
            <a:off x="0" y="4838700"/>
            <a:ext cx="9144000" cy="719138"/>
          </a:xfrm>
          <a:prstGeom prst="rect">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81043" tIns="40522" rIns="81043" bIns="40522"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600" b="0" i="0" u="none" strike="noStrike" kern="1200" cap="none" spc="0" normalizeH="0" baseline="0" noProof="0" smtClean="0">
              <a:ln>
                <a:noFill/>
              </a:ln>
              <a:solidFill>
                <a:srgbClr val="FFFFFF"/>
              </a:solidFill>
              <a:effectLst/>
              <a:uLnTx/>
              <a:uFillTx/>
              <a:latin typeface="方正兰亭黑_GBK" charset="-122"/>
              <a:ea typeface="宋体" panose="02010600030101010101" pitchFamily="2" charset="-122"/>
              <a:cs typeface="+mn-cs"/>
            </a:endParaRPr>
          </a:p>
        </p:txBody>
      </p:sp>
      <p:sp>
        <p:nvSpPr>
          <p:cNvPr id="48131" name="矩形 7"/>
          <p:cNvSpPr>
            <a:spLocks noChangeArrowheads="1"/>
          </p:cNvSpPr>
          <p:nvPr/>
        </p:nvSpPr>
        <p:spPr bwMode="auto">
          <a:xfrm>
            <a:off x="0" y="5557838"/>
            <a:ext cx="9144000" cy="157163"/>
          </a:xfrm>
          <a:prstGeom prst="rect">
            <a:avLst/>
          </a:prstGeom>
          <a:solidFill>
            <a:srgbClr val="FF669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81043" tIns="40522" rIns="81043" bIns="40522"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600" b="0" i="0" u="none" strike="noStrike" kern="1200" cap="none" spc="0" normalizeH="0" baseline="0" noProof="0" smtClean="0">
              <a:ln>
                <a:noFill/>
              </a:ln>
              <a:solidFill>
                <a:srgbClr val="FFFFFF"/>
              </a:solidFill>
              <a:effectLst/>
              <a:uLnTx/>
              <a:uFillTx/>
              <a:latin typeface="方正兰亭黑_GBK" charset="-122"/>
              <a:ea typeface="宋体" panose="02010600030101010101" pitchFamily="2" charset="-122"/>
              <a:cs typeface="+mn-cs"/>
            </a:endParaRPr>
          </a:p>
        </p:txBody>
      </p:sp>
      <p:pic>
        <p:nvPicPr>
          <p:cNvPr id="47108" name="Imagen 5" descr="C:\Users\Design\Documents\Edu\Product Launch\shadown.png"/>
          <p:cNvPicPr>
            <a:picLocks noChangeAspect="1"/>
          </p:cNvPicPr>
          <p:nvPr userDrawn="1"/>
        </p:nvPicPr>
        <p:blipFill>
          <a:blip r:embed="rId13"/>
          <a:stretch>
            <a:fillRect/>
          </a:stretch>
        </p:blipFill>
        <p:spPr>
          <a:xfrm>
            <a:off x="1752600" y="4835525"/>
            <a:ext cx="922338" cy="725488"/>
          </a:xfrm>
          <a:prstGeom prst="rect">
            <a:avLst/>
          </a:prstGeom>
          <a:noFill/>
          <a:ln w="9525">
            <a:noFill/>
          </a:ln>
        </p:spPr>
      </p:pic>
      <p:sp>
        <p:nvSpPr>
          <p:cNvPr id="48133" name="TextBox 9"/>
          <p:cNvSpPr txBox="1">
            <a:spLocks noChangeArrowheads="1"/>
          </p:cNvSpPr>
          <p:nvPr/>
        </p:nvSpPr>
        <p:spPr bwMode="auto">
          <a:xfrm>
            <a:off x="174625" y="4794250"/>
            <a:ext cx="3657600" cy="56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1043" tIns="40522" rIns="81043" bIns="40522">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sz="3200" b="0" i="0" u="none" strike="noStrike" kern="1200" cap="none" spc="0" normalizeH="0" baseline="0" noProof="0" smtClean="0">
                <a:ln>
                  <a:noFill/>
                </a:ln>
                <a:solidFill>
                  <a:srgbClr val="FF6699"/>
                </a:solidFill>
                <a:effectLst/>
                <a:uLnTx/>
                <a:uFillTx/>
                <a:latin typeface="Haettenschweiler" panose="020B0706040902060204" pitchFamily="34" charset="0"/>
                <a:ea typeface="宋体" panose="02010600030101010101" pitchFamily="2" charset="-122"/>
                <a:cs typeface="+mn-cs"/>
              </a:rPr>
              <a:t>80</a:t>
            </a:r>
            <a:r>
              <a:rPr kumimoji="0" lang="en-US" sz="3200" b="0" i="0" u="none" strike="noStrike" kern="1200" cap="none" spc="0" normalizeH="0" baseline="0" noProof="0" smtClean="0">
                <a:ln>
                  <a:noFill/>
                </a:ln>
                <a:solidFill>
                  <a:srgbClr val="000000"/>
                </a:solidFill>
                <a:effectLst/>
                <a:uLnTx/>
                <a:uFillTx/>
                <a:latin typeface="Haettenschweiler" panose="020B0706040902060204" pitchFamily="34" charset="0"/>
                <a:ea typeface="宋体" panose="02010600030101010101" pitchFamily="2" charset="-122"/>
                <a:cs typeface="+mn-cs"/>
              </a:rPr>
              <a:t> </a:t>
            </a:r>
            <a:r>
              <a:rPr kumimoji="0" lang="en-US" sz="3200" b="0" i="0" u="none" strike="noStrike" kern="1200" cap="none" spc="0" normalizeH="0" baseline="0" noProof="0" smtClean="0">
                <a:ln>
                  <a:noFill/>
                </a:ln>
                <a:solidFill>
                  <a:srgbClr val="FFFFFF"/>
                </a:solidFill>
                <a:effectLst/>
                <a:uLnTx/>
                <a:uFillTx/>
                <a:latin typeface="Haettenschweiler" panose="020B0706040902060204" pitchFamily="34" charset="0"/>
                <a:ea typeface="宋体" panose="02010600030101010101" pitchFamily="2" charset="-122"/>
                <a:cs typeface="+mn-cs"/>
              </a:rPr>
              <a:t>PPT.COM</a:t>
            </a:r>
            <a:endParaRPr kumimoji="0" lang="zh-CN" altLang="en-US" sz="3200" b="0" i="0" u="none" strike="noStrike" kern="1200" cap="none" spc="0" normalizeH="0" baseline="0" noProof="0" smtClean="0">
              <a:ln>
                <a:noFill/>
              </a:ln>
              <a:solidFill>
                <a:srgbClr val="FFFFFF"/>
              </a:solidFill>
              <a:effectLst/>
              <a:uLnTx/>
              <a:uFillTx/>
              <a:latin typeface="Haettenschweiler" panose="020B0706040902060204" pitchFamily="34" charset="0"/>
              <a:ea typeface="宋体" panose="02010600030101010101" pitchFamily="2" charset="-122"/>
              <a:cs typeface="+mn-cs"/>
            </a:endParaRPr>
          </a:p>
        </p:txBody>
      </p:sp>
      <p:sp>
        <p:nvSpPr>
          <p:cNvPr id="48134" name="TextBox 10"/>
          <p:cNvSpPr txBox="1">
            <a:spLocks noChangeArrowheads="1"/>
          </p:cNvSpPr>
          <p:nvPr/>
        </p:nvSpPr>
        <p:spPr bwMode="auto">
          <a:xfrm>
            <a:off x="180975" y="5251450"/>
            <a:ext cx="3432175" cy="217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1043" tIns="40522" rIns="81043" bIns="40522">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sz="900" b="0" i="0" u="none" strike="noStrike" kern="1200" cap="none" spc="0" normalizeH="0" baseline="0" noProof="0" smtClean="0">
                <a:ln>
                  <a:noFill/>
                </a:ln>
                <a:solidFill>
                  <a:srgbClr val="FFFFFF"/>
                </a:solidFill>
                <a:effectLst/>
                <a:uLnTx/>
                <a:uFillTx/>
                <a:latin typeface="Mistral" panose="03090702030407020403" pitchFamily="66" charset="0"/>
                <a:ea typeface="宋体" panose="02010600030101010101" pitchFamily="2" charset="-122"/>
                <a:cs typeface="+mn-cs"/>
              </a:rPr>
              <a:t>Make Presentation much more fun</a:t>
            </a:r>
            <a:endParaRPr kumimoji="0" lang="zh-CN" altLang="en-US" sz="900" b="0" i="0" u="none" strike="noStrike" kern="1200" cap="none" spc="0" normalizeH="0" baseline="0" noProof="0" smtClean="0">
              <a:ln>
                <a:noFill/>
              </a:ln>
              <a:solidFill>
                <a:srgbClr val="FFFFFF"/>
              </a:solidFill>
              <a:effectLst/>
              <a:uLnTx/>
              <a:uFillTx/>
              <a:latin typeface="Mistral" panose="03090702030407020403" pitchFamily="66" charset="0"/>
              <a:ea typeface="宋体" panose="02010600030101010101" pitchFamily="2" charset="-122"/>
              <a:cs typeface="+mn-cs"/>
            </a:endParaRPr>
          </a:p>
        </p:txBody>
      </p:sp>
      <p:pic>
        <p:nvPicPr>
          <p:cNvPr id="47111" name="Imagen 5" descr="C:\Users\Design\Documents\Edu\Product Launch\shadown.png"/>
          <p:cNvPicPr>
            <a:picLocks noChangeAspect="1"/>
          </p:cNvPicPr>
          <p:nvPr userDrawn="1"/>
        </p:nvPicPr>
        <p:blipFill>
          <a:blip r:embed="rId14"/>
          <a:stretch>
            <a:fillRect/>
          </a:stretch>
        </p:blipFill>
        <p:spPr>
          <a:xfrm>
            <a:off x="3354388" y="4897438"/>
            <a:ext cx="762000" cy="600075"/>
          </a:xfrm>
          <a:prstGeom prst="rect">
            <a:avLst/>
          </a:prstGeom>
          <a:noFill/>
          <a:ln w="9525">
            <a:noFill/>
          </a:ln>
        </p:spPr>
      </p:pic>
      <p:pic>
        <p:nvPicPr>
          <p:cNvPr id="47112" name="27 Imagen"/>
          <p:cNvPicPr>
            <a:picLocks noChangeAspect="1"/>
          </p:cNvPicPr>
          <p:nvPr userDrawn="1"/>
        </p:nvPicPr>
        <p:blipFill>
          <a:blip r:embed="rId15"/>
          <a:stretch>
            <a:fillRect/>
          </a:stretch>
        </p:blipFill>
        <p:spPr>
          <a:xfrm>
            <a:off x="4167188" y="5068888"/>
            <a:ext cx="363537" cy="252412"/>
          </a:xfrm>
          <a:prstGeom prst="rect">
            <a:avLst/>
          </a:prstGeom>
          <a:noFill/>
          <a:ln w="9525">
            <a:noFill/>
          </a:ln>
        </p:spPr>
      </p:pic>
      <p:pic>
        <p:nvPicPr>
          <p:cNvPr id="47113" name="28 Imagen"/>
          <p:cNvPicPr>
            <a:picLocks noChangeAspect="1"/>
          </p:cNvPicPr>
          <p:nvPr userDrawn="1"/>
        </p:nvPicPr>
        <p:blipFill>
          <a:blip r:embed="rId15"/>
          <a:stretch>
            <a:fillRect/>
          </a:stretch>
        </p:blipFill>
        <p:spPr>
          <a:xfrm>
            <a:off x="4741863" y="5068888"/>
            <a:ext cx="363537" cy="252412"/>
          </a:xfrm>
          <a:prstGeom prst="rect">
            <a:avLst/>
          </a:prstGeom>
          <a:noFill/>
          <a:ln w="9525">
            <a:noFill/>
          </a:ln>
        </p:spPr>
      </p:pic>
      <p:sp>
        <p:nvSpPr>
          <p:cNvPr id="48138" name="30 CuadroTexto"/>
          <p:cNvSpPr txBox="1">
            <a:spLocks noChangeArrowheads="1"/>
          </p:cNvSpPr>
          <p:nvPr/>
        </p:nvSpPr>
        <p:spPr bwMode="auto">
          <a:xfrm>
            <a:off x="4467225" y="5076825"/>
            <a:ext cx="288925"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1043" tIns="40522" rIns="81043" bIns="40522">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s-HN" altLang="en-US" sz="1100" b="1" i="1" u="none" strike="noStrike" kern="1200" cap="none" spc="0" normalizeH="0" baseline="0" noProof="0" smtClean="0">
                <a:ln>
                  <a:noFill/>
                </a:ln>
                <a:solidFill>
                  <a:srgbClr val="A6A6A6"/>
                </a:solidFill>
                <a:effectLst/>
                <a:uLnTx/>
                <a:uFillTx/>
                <a:latin typeface="方正兰亭黑_GBK" charset="-122"/>
                <a:ea typeface="宋体" panose="02010600030101010101" pitchFamily="2" charset="-122"/>
                <a:cs typeface="+mn-cs"/>
              </a:rPr>
              <a:t>of</a:t>
            </a:r>
          </a:p>
        </p:txBody>
      </p:sp>
      <p:sp>
        <p:nvSpPr>
          <p:cNvPr id="48139" name="31 CuadroTexto"/>
          <p:cNvSpPr txBox="1">
            <a:spLocks noChangeArrowheads="1"/>
          </p:cNvSpPr>
          <p:nvPr/>
        </p:nvSpPr>
        <p:spPr bwMode="auto">
          <a:xfrm>
            <a:off x="4787900" y="5076825"/>
            <a:ext cx="247650"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1043" tIns="40522" rIns="81043" bIns="40522">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s-HN" altLang="en-US" sz="1100" b="1" i="0" u="none" strike="noStrike" kern="1200" cap="none" spc="0" normalizeH="0" baseline="0" noProof="0" smtClean="0">
                <a:ln>
                  <a:noFill/>
                </a:ln>
                <a:solidFill>
                  <a:srgbClr val="7F7F7F"/>
                </a:solidFill>
                <a:effectLst/>
                <a:uLnTx/>
                <a:uFillTx/>
                <a:latin typeface="方正兰亭黑_GBK" charset="-122"/>
                <a:ea typeface="宋体" panose="02010600030101010101" pitchFamily="2" charset="-122"/>
                <a:cs typeface="+mn-cs"/>
              </a:rPr>
              <a:t>6</a:t>
            </a:r>
          </a:p>
        </p:txBody>
      </p:sp>
      <p:pic>
        <p:nvPicPr>
          <p:cNvPr id="47116" name="Imagen 5" descr="C:\Users\Design\Documents\Edu\Product Launch\shadown.png"/>
          <p:cNvPicPr>
            <a:picLocks noChangeAspect="1"/>
          </p:cNvPicPr>
          <p:nvPr userDrawn="1"/>
        </p:nvPicPr>
        <p:blipFill>
          <a:blip r:embed="rId16"/>
          <a:stretch>
            <a:fillRect/>
          </a:stretch>
        </p:blipFill>
        <p:spPr>
          <a:xfrm>
            <a:off x="5127625" y="4911725"/>
            <a:ext cx="763588" cy="601663"/>
          </a:xfrm>
          <a:prstGeom prst="rect">
            <a:avLst/>
          </a:prstGeom>
          <a:noFill/>
          <a:ln w="9525">
            <a:noFill/>
          </a:ln>
        </p:spPr>
      </p:pic>
      <p:pic>
        <p:nvPicPr>
          <p:cNvPr id="47117" name="Imagen 27">
            <a:hlinkClick r:id="" action="ppaction://hlinkshowjump?jump=nextslide"/>
          </p:cNvPr>
          <p:cNvPicPr>
            <a:picLocks noChangeAspect="1"/>
          </p:cNvPicPr>
          <p:nvPr userDrawn="1"/>
        </p:nvPicPr>
        <p:blipFill>
          <a:blip r:embed="rId17"/>
          <a:stretch>
            <a:fillRect/>
          </a:stretch>
        </p:blipFill>
        <p:spPr>
          <a:xfrm>
            <a:off x="5102225" y="5108575"/>
            <a:ext cx="212725" cy="176213"/>
          </a:xfrm>
          <a:prstGeom prst="rect">
            <a:avLst/>
          </a:prstGeom>
          <a:noFill/>
          <a:ln w="9525">
            <a:noFill/>
          </a:ln>
        </p:spPr>
      </p:pic>
      <p:pic>
        <p:nvPicPr>
          <p:cNvPr id="47118" name="Imagen 28">
            <a:hlinkClick r:id="" action="ppaction://hlinkshowjump?jump=previousslide"/>
          </p:cNvPr>
          <p:cNvPicPr>
            <a:picLocks noChangeAspect="1"/>
          </p:cNvPicPr>
          <p:nvPr userDrawn="1"/>
        </p:nvPicPr>
        <p:blipFill>
          <a:blip r:embed="rId18"/>
          <a:stretch>
            <a:fillRect/>
          </a:stretch>
        </p:blipFill>
        <p:spPr>
          <a:xfrm>
            <a:off x="3925888" y="5108575"/>
            <a:ext cx="212725" cy="176213"/>
          </a:xfrm>
          <a:prstGeom prst="rect">
            <a:avLst/>
          </a:prstGeom>
          <a:noFill/>
          <a:ln w="9525">
            <a:noFill/>
          </a:ln>
        </p:spPr>
      </p:pic>
      <p:pic>
        <p:nvPicPr>
          <p:cNvPr id="47119" name="Picture 3"/>
          <p:cNvPicPr>
            <a:picLocks noChangeAspect="1"/>
          </p:cNvPicPr>
          <p:nvPr userDrawn="1"/>
        </p:nvPicPr>
        <p:blipFill>
          <a:blip r:embed="rId19"/>
          <a:stretch>
            <a:fillRect/>
          </a:stretch>
        </p:blipFill>
        <p:spPr>
          <a:xfrm>
            <a:off x="7310438" y="4911725"/>
            <a:ext cx="303212" cy="300038"/>
          </a:xfrm>
          <a:prstGeom prst="rect">
            <a:avLst/>
          </a:prstGeom>
          <a:noFill/>
          <a:ln w="9525">
            <a:noFill/>
          </a:ln>
        </p:spPr>
      </p:pic>
      <p:sp>
        <p:nvSpPr>
          <p:cNvPr id="48144" name="TextBox 20"/>
          <p:cNvSpPr txBox="1">
            <a:spLocks noChangeArrowheads="1"/>
          </p:cNvSpPr>
          <p:nvPr/>
        </p:nvSpPr>
        <p:spPr bwMode="auto">
          <a:xfrm>
            <a:off x="7643813" y="4970463"/>
            <a:ext cx="1044575" cy="233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1043" tIns="40522" rIns="81043" bIns="40522">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000" b="0" i="0" u="none" strike="noStrike" kern="1200" cap="none" spc="0" normalizeH="0" baseline="0" noProof="0" smtClean="0">
                <a:ln>
                  <a:noFill/>
                </a:ln>
                <a:solidFill>
                  <a:srgbClr val="FF6699"/>
                </a:solidFill>
                <a:effectLst/>
                <a:uLnTx/>
                <a:uFillTx/>
                <a:latin typeface="Arial" panose="020B0604020202020204" pitchFamily="34" charset="0"/>
                <a:ea typeface="Arial Unicode MS" panose="020B0604020202020204" pitchFamily="34" charset="-122"/>
                <a:cs typeface="Arial Unicode MS" panose="020B0604020202020204" pitchFamily="34" charset="-122"/>
              </a:rPr>
              <a:t>群：</a:t>
            </a:r>
            <a:r>
              <a:rPr kumimoji="0" lang="en-US" sz="1000" b="0" i="0" u="none" strike="noStrike" kern="1200" cap="none" spc="0" normalizeH="0" baseline="0" noProof="0" smtClean="0">
                <a:ln>
                  <a:noFill/>
                </a:ln>
                <a:solidFill>
                  <a:srgbClr val="FF6699"/>
                </a:solidFill>
                <a:effectLst/>
                <a:uLnTx/>
                <a:uFillTx/>
                <a:latin typeface="Arial" panose="020B0604020202020204" pitchFamily="34" charset="0"/>
                <a:ea typeface="Arial Unicode MS" panose="020B0604020202020204" pitchFamily="34" charset="-122"/>
                <a:cs typeface="Arial Unicode MS" panose="020B0604020202020204" pitchFamily="34" charset="-122"/>
              </a:rPr>
              <a:t>180956885</a:t>
            </a:r>
          </a:p>
        </p:txBody>
      </p:sp>
      <p:pic>
        <p:nvPicPr>
          <p:cNvPr id="47121" name="Picture 4"/>
          <p:cNvPicPr>
            <a:picLocks noChangeAspect="1"/>
          </p:cNvPicPr>
          <p:nvPr userDrawn="1"/>
        </p:nvPicPr>
        <p:blipFill>
          <a:blip r:embed="rId20"/>
          <a:stretch>
            <a:fillRect/>
          </a:stretch>
        </p:blipFill>
        <p:spPr>
          <a:xfrm>
            <a:off x="7321550" y="5205413"/>
            <a:ext cx="280988" cy="265112"/>
          </a:xfrm>
          <a:prstGeom prst="rect">
            <a:avLst/>
          </a:prstGeom>
          <a:noFill/>
          <a:ln w="9525">
            <a:noFill/>
          </a:ln>
        </p:spPr>
      </p:pic>
      <p:sp>
        <p:nvSpPr>
          <p:cNvPr id="48146" name="TextBox 22"/>
          <p:cNvSpPr txBox="1">
            <a:spLocks noChangeArrowheads="1"/>
          </p:cNvSpPr>
          <p:nvPr/>
        </p:nvSpPr>
        <p:spPr bwMode="auto">
          <a:xfrm>
            <a:off x="7643813" y="5240338"/>
            <a:ext cx="776288" cy="233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1043" tIns="40522" rIns="81043" bIns="40522">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sz="1000" b="0" i="0" u="none" strike="noStrike" kern="1200" cap="none" spc="0" normalizeH="0" baseline="0" noProof="0" smtClean="0">
                <a:ln>
                  <a:noFill/>
                </a:ln>
                <a:solidFill>
                  <a:srgbClr val="FF6699"/>
                </a:solidFill>
                <a:effectLst/>
                <a:uLnTx/>
                <a:uFillTx/>
                <a:latin typeface="微软雅黑" panose="020B0503020204020204" pitchFamily="34" charset="-122"/>
                <a:ea typeface="微软雅黑" panose="020B0503020204020204" pitchFamily="34" charset="-122"/>
                <a:cs typeface="+mn-cs"/>
              </a:rPr>
              <a:t>@PPT</a:t>
            </a:r>
            <a:r>
              <a:rPr kumimoji="0" lang="zh-CN" altLang="en-US" sz="1000" b="0" i="0" u="none" strike="noStrike" kern="1200" cap="none" spc="0" normalizeH="0" baseline="0" noProof="0" smtClean="0">
                <a:ln>
                  <a:noFill/>
                </a:ln>
                <a:solidFill>
                  <a:srgbClr val="FF6699"/>
                </a:solidFill>
                <a:effectLst/>
                <a:uLnTx/>
                <a:uFillTx/>
                <a:latin typeface="微软雅黑" panose="020B0503020204020204" pitchFamily="34" charset="-122"/>
                <a:ea typeface="微软雅黑" panose="020B0503020204020204" pitchFamily="34" charset="-122"/>
                <a:cs typeface="+mn-cs"/>
              </a:rPr>
              <a:t>精选</a:t>
            </a:r>
          </a:p>
        </p:txBody>
      </p:sp>
      <p:sp>
        <p:nvSpPr>
          <p:cNvPr id="47123" name="标题占位符 1"/>
          <p:cNvSpPr>
            <a:spLocks noGrp="1"/>
          </p:cNvSpPr>
          <p:nvPr>
            <p:ph type="title"/>
          </p:nvPr>
        </p:nvSpPr>
        <p:spPr>
          <a:xfrm>
            <a:off x="457200" y="228600"/>
            <a:ext cx="8229600" cy="952500"/>
          </a:xfrm>
          <a:prstGeom prst="rect">
            <a:avLst/>
          </a:prstGeom>
          <a:noFill/>
          <a:ln w="9525">
            <a:noFill/>
          </a:ln>
        </p:spPr>
        <p:txBody>
          <a:bodyPr lIns="81043" tIns="40522" rIns="81043" bIns="40522" anchor="ctr"/>
          <a:lstStyle/>
          <a:p>
            <a:pPr lvl="0"/>
            <a:r>
              <a:rPr lang="zh-CN" altLang="en-US" dirty="0"/>
              <a:t>单击此处编辑母版标题样式</a:t>
            </a:r>
          </a:p>
        </p:txBody>
      </p:sp>
      <p:sp>
        <p:nvSpPr>
          <p:cNvPr id="47124" name="文本占位符 2"/>
          <p:cNvSpPr>
            <a:spLocks noGrp="1"/>
          </p:cNvSpPr>
          <p:nvPr>
            <p:ph type="body" idx="1"/>
          </p:nvPr>
        </p:nvSpPr>
        <p:spPr>
          <a:xfrm>
            <a:off x="457200" y="1333500"/>
            <a:ext cx="8229600" cy="3771900"/>
          </a:xfrm>
          <a:prstGeom prst="rect">
            <a:avLst/>
          </a:prstGeom>
          <a:noFill/>
          <a:ln w="9525">
            <a:noFill/>
          </a:ln>
        </p:spPr>
        <p:txBody>
          <a:bodyPr lIns="81043" tIns="40522" rIns="81043" bIns="40522"/>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8149" name="日期占位符 3"/>
          <p:cNvSpPr>
            <a:spLocks noGrp="1" noChangeArrowheads="1"/>
          </p:cNvSpPr>
          <p:nvPr>
            <p:ph type="dt" sz="half" idx="2"/>
          </p:nvPr>
        </p:nvSpPr>
        <p:spPr bwMode="auto">
          <a:xfrm>
            <a:off x="457200" y="5297488"/>
            <a:ext cx="2133600" cy="303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1043" tIns="40522" rIns="81043" bIns="40522" numCol="1" anchor="ctr" anchorCtr="0" compatLnSpc="1"/>
          <a:lstStyle>
            <a:lvl1pPr eaLnBrk="0" hangingPunct="0">
              <a:defRPr sz="1100" smtClean="0">
                <a:solidFill>
                  <a:srgbClr val="898989"/>
                </a:solidFill>
                <a:latin typeface="Verdana" panose="020B0604030504040204" pitchFamily="34" charset="0"/>
              </a:defRPr>
            </a:lvl1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100" b="0" i="0" u="none" strike="noStrike" kern="1200" cap="none" spc="0" normalizeH="0" baseline="0" noProof="0">
              <a:ln>
                <a:noFill/>
              </a:ln>
              <a:solidFill>
                <a:srgbClr val="898989"/>
              </a:solidFill>
              <a:effectLst/>
              <a:uLnTx/>
              <a:uFillTx/>
              <a:latin typeface="Verdana" panose="020B0604030504040204" pitchFamily="34" charset="0"/>
              <a:ea typeface="宋体" panose="02010600030101010101" pitchFamily="2" charset="-122"/>
              <a:cs typeface="+mn-cs"/>
            </a:endParaRPr>
          </a:p>
        </p:txBody>
      </p:sp>
      <p:sp>
        <p:nvSpPr>
          <p:cNvPr id="48150" name="页脚占位符 4"/>
          <p:cNvSpPr>
            <a:spLocks noGrp="1" noChangeArrowheads="1"/>
          </p:cNvSpPr>
          <p:nvPr>
            <p:ph type="ftr" sz="quarter" idx="3"/>
          </p:nvPr>
        </p:nvSpPr>
        <p:spPr bwMode="auto">
          <a:xfrm>
            <a:off x="3124200" y="5297488"/>
            <a:ext cx="2895600" cy="303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1043" tIns="40522" rIns="81043" bIns="40522" numCol="1" anchor="ctr" anchorCtr="0" compatLnSpc="1"/>
          <a:lstStyle>
            <a:lvl1pPr algn="ctr" eaLnBrk="0" hangingPunct="0">
              <a:defRPr sz="1100" smtClean="0">
                <a:solidFill>
                  <a:srgbClr val="898989"/>
                </a:solidFill>
                <a:latin typeface="Verdana" panose="020B0604030504040204" pitchFamily="34" charset="0"/>
              </a:defRPr>
            </a:lvl1pPr>
          </a:lstStyle>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100" b="0" i="0" u="none" strike="noStrike" kern="1200" cap="none" spc="0" normalizeH="0" baseline="0" noProof="0">
              <a:ln>
                <a:noFill/>
              </a:ln>
              <a:solidFill>
                <a:srgbClr val="898989"/>
              </a:solidFill>
              <a:effectLst/>
              <a:uLnTx/>
              <a:uFillTx/>
              <a:latin typeface="Verdana" panose="020B0604030504040204" pitchFamily="34" charset="0"/>
              <a:ea typeface="宋体" panose="02010600030101010101" pitchFamily="2" charset="-122"/>
              <a:cs typeface="+mn-cs"/>
            </a:endParaRPr>
          </a:p>
        </p:txBody>
      </p:sp>
      <p:sp>
        <p:nvSpPr>
          <p:cNvPr id="48151" name="灯片编号占位符 5"/>
          <p:cNvSpPr>
            <a:spLocks noGrp="1" noChangeArrowheads="1"/>
          </p:cNvSpPr>
          <p:nvPr>
            <p:ph type="sldNum" sz="quarter" idx="4"/>
          </p:nvPr>
        </p:nvSpPr>
        <p:spPr bwMode="auto">
          <a:xfrm>
            <a:off x="6553200" y="5297488"/>
            <a:ext cx="2133600" cy="303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1043" tIns="40522" rIns="81043" bIns="40522" numCol="1" anchor="ctr" anchorCtr="0" compatLnSpc="1"/>
          <a:lstStyle>
            <a:lvl1pPr algn="r" eaLnBrk="0" hangingPunct="0">
              <a:defRPr sz="1100">
                <a:solidFill>
                  <a:srgbClr val="898989"/>
                </a:solidFill>
                <a:latin typeface="Verdana" panose="020B0604030504040204" pitchFamily="34" charset="0"/>
              </a:defRPr>
            </a:lvl1pPr>
          </a:lstStyle>
          <a:p>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defRPr/>
            </a:pPr>
            <a:fld id="{1F9DCF04-D833-4FE9-A812-D63E86AC620D}" type="slidenum">
              <a:rPr kumimoji="0" lang="zh-CN" altLang="en-US" sz="1100" b="0" i="0" u="none" strike="noStrike" kern="1200" cap="none" spc="0" normalizeH="0" baseline="0" noProof="0" smtClean="0">
                <a:ln>
                  <a:noFill/>
                </a:ln>
                <a:solidFill>
                  <a:srgbClr val="898989"/>
                </a:solidFill>
                <a:effectLst/>
                <a:uLnTx/>
                <a:uFillTx/>
                <a:latin typeface="Verdana" panose="020B0604030504040204" pitchFamily="34" charset="0"/>
                <a:ea typeface="宋体" panose="02010600030101010101" pitchFamily="2" charset="-122"/>
                <a:cs typeface="+mn-cs"/>
              </a:rPr>
              <a:t>‹#›</a:t>
            </a:fld>
            <a:endParaRPr kumimoji="0" lang="zh-CN" altLang="en-US" sz="1100" b="0" i="0" u="none" strike="noStrike" kern="1200" cap="none" spc="0" normalizeH="0" baseline="0" noProof="0" smtClean="0">
              <a:ln>
                <a:noFill/>
              </a:ln>
              <a:solidFill>
                <a:srgbClr val="898989"/>
              </a:solidFill>
              <a:effectLst/>
              <a:uLnTx/>
              <a:uFillTx/>
              <a:latin typeface="Verdana" panose="020B060403050404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4177" r:id="rId1"/>
    <p:sldLayoutId id="2147484178" r:id="rId2"/>
    <p:sldLayoutId id="2147484179" r:id="rId3"/>
    <p:sldLayoutId id="2147484180" r:id="rId4"/>
    <p:sldLayoutId id="2147484181" r:id="rId5"/>
    <p:sldLayoutId id="2147484182" r:id="rId6"/>
    <p:sldLayoutId id="2147484183" r:id="rId7"/>
    <p:sldLayoutId id="2147484184" r:id="rId8"/>
    <p:sldLayoutId id="2147484185" r:id="rId9"/>
    <p:sldLayoutId id="2147484186" r:id="rId10"/>
    <p:sldLayoutId id="2147484187" r:id="rId11"/>
  </p:sldLayoutIdLst>
  <p:hf sldNum="0" hdr="0" ftr="0" dt="0"/>
  <p:txStyles>
    <p:titleStyle>
      <a:lvl1pPr algn="ctr" rtl="0" eaLnBrk="0" fontAlgn="base" hangingPunct="0">
        <a:spcBef>
          <a:spcPct val="0"/>
        </a:spcBef>
        <a:spcAft>
          <a:spcPct val="0"/>
        </a:spcAft>
        <a:defRPr sz="3900">
          <a:solidFill>
            <a:schemeClr val="tx1"/>
          </a:solidFill>
          <a:latin typeface="+mj-lt"/>
          <a:ea typeface="+mj-ea"/>
          <a:cs typeface="+mj-cs"/>
        </a:defRPr>
      </a:lvl1pPr>
      <a:lvl2pPr algn="ctr" rtl="0" eaLnBrk="0" fontAlgn="base" hangingPunct="0">
        <a:spcBef>
          <a:spcPct val="0"/>
        </a:spcBef>
        <a:spcAft>
          <a:spcPct val="0"/>
        </a:spcAft>
        <a:defRPr sz="3900">
          <a:solidFill>
            <a:schemeClr val="tx1"/>
          </a:solidFill>
          <a:latin typeface="方正兰亭黑_GBK" charset="-122"/>
          <a:ea typeface="宋体" panose="02010600030101010101" pitchFamily="2" charset="-122"/>
        </a:defRPr>
      </a:lvl2pPr>
      <a:lvl3pPr algn="ctr" rtl="0" eaLnBrk="0" fontAlgn="base" hangingPunct="0">
        <a:spcBef>
          <a:spcPct val="0"/>
        </a:spcBef>
        <a:spcAft>
          <a:spcPct val="0"/>
        </a:spcAft>
        <a:defRPr sz="3900">
          <a:solidFill>
            <a:schemeClr val="tx1"/>
          </a:solidFill>
          <a:latin typeface="方正兰亭黑_GBK" charset="-122"/>
          <a:ea typeface="宋体" panose="02010600030101010101" pitchFamily="2" charset="-122"/>
        </a:defRPr>
      </a:lvl3pPr>
      <a:lvl4pPr algn="ctr" rtl="0" eaLnBrk="0" fontAlgn="base" hangingPunct="0">
        <a:spcBef>
          <a:spcPct val="0"/>
        </a:spcBef>
        <a:spcAft>
          <a:spcPct val="0"/>
        </a:spcAft>
        <a:defRPr sz="3900">
          <a:solidFill>
            <a:schemeClr val="tx1"/>
          </a:solidFill>
          <a:latin typeface="方正兰亭黑_GBK" charset="-122"/>
          <a:ea typeface="宋体" panose="02010600030101010101" pitchFamily="2" charset="-122"/>
        </a:defRPr>
      </a:lvl4pPr>
      <a:lvl5pPr algn="ctr" rtl="0" eaLnBrk="0" fontAlgn="base" hangingPunct="0">
        <a:spcBef>
          <a:spcPct val="0"/>
        </a:spcBef>
        <a:spcAft>
          <a:spcPct val="0"/>
        </a:spcAft>
        <a:defRPr sz="3900">
          <a:solidFill>
            <a:schemeClr val="tx1"/>
          </a:solidFill>
          <a:latin typeface="方正兰亭黑_GBK" charset="-122"/>
          <a:ea typeface="宋体" panose="02010600030101010101" pitchFamily="2" charset="-122"/>
        </a:defRPr>
      </a:lvl5pPr>
      <a:lvl6pPr marL="457200" algn="ctr" rtl="0" eaLnBrk="0" fontAlgn="base" hangingPunct="0">
        <a:spcBef>
          <a:spcPct val="0"/>
        </a:spcBef>
        <a:spcAft>
          <a:spcPct val="0"/>
        </a:spcAft>
        <a:defRPr sz="3900">
          <a:solidFill>
            <a:schemeClr val="tx1"/>
          </a:solidFill>
          <a:latin typeface="方正兰亭黑_GBK" charset="-122"/>
          <a:ea typeface="宋体" panose="02010600030101010101" pitchFamily="2" charset="-122"/>
        </a:defRPr>
      </a:lvl6pPr>
      <a:lvl7pPr marL="914400" algn="ctr" rtl="0" eaLnBrk="0" fontAlgn="base" hangingPunct="0">
        <a:spcBef>
          <a:spcPct val="0"/>
        </a:spcBef>
        <a:spcAft>
          <a:spcPct val="0"/>
        </a:spcAft>
        <a:defRPr sz="3900">
          <a:solidFill>
            <a:schemeClr val="tx1"/>
          </a:solidFill>
          <a:latin typeface="方正兰亭黑_GBK" charset="-122"/>
          <a:ea typeface="宋体" panose="02010600030101010101" pitchFamily="2" charset="-122"/>
        </a:defRPr>
      </a:lvl7pPr>
      <a:lvl8pPr marL="1371600" algn="ctr" rtl="0" eaLnBrk="0" fontAlgn="base" hangingPunct="0">
        <a:spcBef>
          <a:spcPct val="0"/>
        </a:spcBef>
        <a:spcAft>
          <a:spcPct val="0"/>
        </a:spcAft>
        <a:defRPr sz="3900">
          <a:solidFill>
            <a:schemeClr val="tx1"/>
          </a:solidFill>
          <a:latin typeface="方正兰亭黑_GBK" charset="-122"/>
          <a:ea typeface="宋体" panose="02010600030101010101" pitchFamily="2" charset="-122"/>
        </a:defRPr>
      </a:lvl8pPr>
      <a:lvl9pPr marL="1828800" algn="ctr" rtl="0" eaLnBrk="0" fontAlgn="base" hangingPunct="0">
        <a:spcBef>
          <a:spcPct val="0"/>
        </a:spcBef>
        <a:spcAft>
          <a:spcPct val="0"/>
        </a:spcAft>
        <a:defRPr sz="3900">
          <a:solidFill>
            <a:schemeClr val="tx1"/>
          </a:solidFill>
          <a:latin typeface="方正兰亭黑_GBK" charset="-122"/>
          <a:ea typeface="宋体" panose="02010600030101010101" pitchFamily="2" charset="-122"/>
        </a:defRPr>
      </a:lvl9pPr>
    </p:titleStyle>
    <p:bodyStyle>
      <a:lvl1pPr marL="303530" indent="-30353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cs typeface="+mn-cs"/>
        </a:defRPr>
      </a:lvl1pPr>
      <a:lvl2pPr marL="657225" indent="-252730" algn="l" rtl="0" eaLnBrk="0" fontAlgn="base" hangingPunct="0">
        <a:spcBef>
          <a:spcPct val="20000"/>
        </a:spcBef>
        <a:spcAft>
          <a:spcPct val="0"/>
        </a:spcAft>
        <a:buFont typeface="Arial" panose="020B0604020202020204" pitchFamily="34" charset="0"/>
        <a:buChar char="–"/>
        <a:defRPr sz="2500">
          <a:solidFill>
            <a:schemeClr val="tx1"/>
          </a:solidFill>
          <a:latin typeface="+mn-lt"/>
          <a:ea typeface="+mn-ea"/>
        </a:defRPr>
      </a:lvl2pPr>
      <a:lvl3pPr marL="1012825" indent="-201930" algn="l" rtl="0" eaLnBrk="0" fontAlgn="base" hangingPunct="0">
        <a:spcBef>
          <a:spcPct val="20000"/>
        </a:spcBef>
        <a:spcAft>
          <a:spcPct val="0"/>
        </a:spcAft>
        <a:buFont typeface="Arial" panose="020B0604020202020204" pitchFamily="34" charset="0"/>
        <a:buChar char="•"/>
        <a:defRPr sz="2100">
          <a:solidFill>
            <a:schemeClr val="tx1"/>
          </a:solidFill>
          <a:latin typeface="+mn-lt"/>
          <a:ea typeface="+mn-ea"/>
        </a:defRPr>
      </a:lvl3pPr>
      <a:lvl4pPr marL="1417955" indent="-201930" algn="l" rtl="0" eaLnBrk="0" fontAlgn="base" hangingPunct="0">
        <a:spcBef>
          <a:spcPct val="20000"/>
        </a:spcBef>
        <a:spcAft>
          <a:spcPct val="0"/>
        </a:spcAft>
        <a:buFont typeface="Arial" panose="020B0604020202020204" pitchFamily="34" charset="0"/>
        <a:buChar char="–"/>
        <a:defRPr>
          <a:solidFill>
            <a:schemeClr val="tx1"/>
          </a:solidFill>
          <a:latin typeface="+mn-lt"/>
          <a:ea typeface="+mn-ea"/>
        </a:defRPr>
      </a:lvl4pPr>
      <a:lvl5pPr marL="1822450" indent="-201930" algn="l" rtl="0" eaLnBrk="0" fontAlgn="base" hangingPunct="0">
        <a:spcBef>
          <a:spcPct val="20000"/>
        </a:spcBef>
        <a:spcAft>
          <a:spcPct val="0"/>
        </a:spcAft>
        <a:buFont typeface="Arial" panose="020B0604020202020204" pitchFamily="34" charset="0"/>
        <a:buChar char="»"/>
        <a:defRPr>
          <a:solidFill>
            <a:schemeClr val="tx1"/>
          </a:solidFill>
          <a:latin typeface="+mn-lt"/>
          <a:ea typeface="+mn-ea"/>
        </a:defRPr>
      </a:lvl5pPr>
      <a:lvl6pPr marL="2279650" indent="-201930" algn="l" rtl="0" eaLnBrk="0" fontAlgn="base" hangingPunct="0">
        <a:spcBef>
          <a:spcPct val="20000"/>
        </a:spcBef>
        <a:spcAft>
          <a:spcPct val="0"/>
        </a:spcAft>
        <a:buFont typeface="Arial" panose="020B0604020202020204" pitchFamily="34" charset="0"/>
        <a:buChar char="»"/>
        <a:defRPr>
          <a:solidFill>
            <a:schemeClr val="tx1"/>
          </a:solidFill>
          <a:latin typeface="+mn-lt"/>
          <a:ea typeface="+mn-ea"/>
        </a:defRPr>
      </a:lvl6pPr>
      <a:lvl7pPr marL="2736850" indent="-201930" algn="l" rtl="0" eaLnBrk="0" fontAlgn="base" hangingPunct="0">
        <a:spcBef>
          <a:spcPct val="20000"/>
        </a:spcBef>
        <a:spcAft>
          <a:spcPct val="0"/>
        </a:spcAft>
        <a:buFont typeface="Arial" panose="020B0604020202020204" pitchFamily="34" charset="0"/>
        <a:buChar char="»"/>
        <a:defRPr>
          <a:solidFill>
            <a:schemeClr val="tx1"/>
          </a:solidFill>
          <a:latin typeface="+mn-lt"/>
          <a:ea typeface="+mn-ea"/>
        </a:defRPr>
      </a:lvl7pPr>
      <a:lvl8pPr marL="3194050" indent="-201930" algn="l" rtl="0" eaLnBrk="0" fontAlgn="base" hangingPunct="0">
        <a:spcBef>
          <a:spcPct val="20000"/>
        </a:spcBef>
        <a:spcAft>
          <a:spcPct val="0"/>
        </a:spcAft>
        <a:buFont typeface="Arial" panose="020B0604020202020204" pitchFamily="34" charset="0"/>
        <a:buChar char="»"/>
        <a:defRPr>
          <a:solidFill>
            <a:schemeClr val="tx1"/>
          </a:solidFill>
          <a:latin typeface="+mn-lt"/>
          <a:ea typeface="+mn-ea"/>
        </a:defRPr>
      </a:lvl8pPr>
      <a:lvl9pPr marL="3651250" indent="-201930" algn="l" rtl="0" eaLnBrk="0" fontAlgn="base" hangingPunct="0">
        <a:spcBef>
          <a:spcPct val="20000"/>
        </a:spcBef>
        <a:spcAft>
          <a:spcPct val="0"/>
        </a:spcAft>
        <a:buFont typeface="Arial" panose="020B0604020202020204"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6.xml><?xml version="1.0" encoding="utf-8"?>
<p:sldMaster xmlns:a="http://schemas.openxmlformats.org/drawingml/2006/main" xmlns:r="http://schemas.openxmlformats.org/officeDocument/2006/relationships" xmlns:p="http://schemas.openxmlformats.org/presentationml/2006/main">
  <p:cSld>
    <p:bg>
      <p:bgPr>
        <a:solidFill>
          <a:srgbClr val="F9F8F5"/>
        </a:solidFill>
        <a:effectLst/>
      </p:bgPr>
    </p:bg>
    <p:spTree>
      <p:nvGrpSpPr>
        <p:cNvPr id="1" name=""/>
        <p:cNvGrpSpPr/>
        <p:nvPr/>
      </p:nvGrpSpPr>
      <p:grpSpPr>
        <a:xfrm>
          <a:off x="0" y="0"/>
          <a:ext cx="0" cy="0"/>
          <a:chOff x="0" y="0"/>
          <a:chExt cx="0" cy="0"/>
        </a:xfrm>
      </p:grpSpPr>
      <p:sp>
        <p:nvSpPr>
          <p:cNvPr id="49154" name="矩形 6"/>
          <p:cNvSpPr>
            <a:spLocks noChangeArrowheads="1"/>
          </p:cNvSpPr>
          <p:nvPr/>
        </p:nvSpPr>
        <p:spPr bwMode="auto">
          <a:xfrm>
            <a:off x="0" y="4838700"/>
            <a:ext cx="9144000" cy="719138"/>
          </a:xfrm>
          <a:prstGeom prst="rect">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81043" tIns="40522" rIns="81043" bIns="40522"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600" b="0" i="0" u="none" strike="noStrike" kern="1200" cap="none" spc="0" normalizeH="0" baseline="0" noProof="0" smtClean="0">
              <a:ln>
                <a:noFill/>
              </a:ln>
              <a:solidFill>
                <a:srgbClr val="FFFFFF"/>
              </a:solidFill>
              <a:effectLst/>
              <a:uLnTx/>
              <a:uFillTx/>
              <a:latin typeface="方正兰亭黑_GBK" charset="-122"/>
              <a:ea typeface="宋体" panose="02010600030101010101" pitchFamily="2" charset="-122"/>
              <a:cs typeface="+mn-cs"/>
            </a:endParaRPr>
          </a:p>
        </p:txBody>
      </p:sp>
      <p:sp>
        <p:nvSpPr>
          <p:cNvPr id="49155" name="矩形 7"/>
          <p:cNvSpPr>
            <a:spLocks noChangeArrowheads="1"/>
          </p:cNvSpPr>
          <p:nvPr/>
        </p:nvSpPr>
        <p:spPr bwMode="auto">
          <a:xfrm>
            <a:off x="0" y="5557838"/>
            <a:ext cx="9144000" cy="157163"/>
          </a:xfrm>
          <a:prstGeom prst="rect">
            <a:avLst/>
          </a:prstGeom>
          <a:solidFill>
            <a:srgbClr val="FF669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81043" tIns="40522" rIns="81043" bIns="40522"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600" b="0" i="0" u="none" strike="noStrike" kern="1200" cap="none" spc="0" normalizeH="0" baseline="0" noProof="0" smtClean="0">
              <a:ln>
                <a:noFill/>
              </a:ln>
              <a:solidFill>
                <a:srgbClr val="FFFFFF"/>
              </a:solidFill>
              <a:effectLst/>
              <a:uLnTx/>
              <a:uFillTx/>
              <a:latin typeface="方正兰亭黑_GBK" charset="-122"/>
              <a:ea typeface="宋体" panose="02010600030101010101" pitchFamily="2" charset="-122"/>
              <a:cs typeface="+mn-cs"/>
            </a:endParaRPr>
          </a:p>
        </p:txBody>
      </p:sp>
      <p:pic>
        <p:nvPicPr>
          <p:cNvPr id="48132" name="Imagen 5" descr="C:\Users\Design\Documents\Edu\Product Launch\shadown.png"/>
          <p:cNvPicPr>
            <a:picLocks noChangeAspect="1"/>
          </p:cNvPicPr>
          <p:nvPr userDrawn="1"/>
        </p:nvPicPr>
        <p:blipFill>
          <a:blip r:embed="rId13"/>
          <a:stretch>
            <a:fillRect/>
          </a:stretch>
        </p:blipFill>
        <p:spPr>
          <a:xfrm>
            <a:off x="1752600" y="4835525"/>
            <a:ext cx="922338" cy="725488"/>
          </a:xfrm>
          <a:prstGeom prst="rect">
            <a:avLst/>
          </a:prstGeom>
          <a:noFill/>
          <a:ln w="9525">
            <a:noFill/>
          </a:ln>
        </p:spPr>
      </p:pic>
      <p:sp>
        <p:nvSpPr>
          <p:cNvPr id="49157" name="TextBox 9"/>
          <p:cNvSpPr txBox="1">
            <a:spLocks noChangeArrowheads="1"/>
          </p:cNvSpPr>
          <p:nvPr/>
        </p:nvSpPr>
        <p:spPr bwMode="auto">
          <a:xfrm>
            <a:off x="174625" y="4794250"/>
            <a:ext cx="3657600" cy="56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1043" tIns="40522" rIns="81043" bIns="40522">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sz="3200" b="0" i="0" u="none" strike="noStrike" kern="1200" cap="none" spc="0" normalizeH="0" baseline="0" noProof="0" smtClean="0">
                <a:ln>
                  <a:noFill/>
                </a:ln>
                <a:solidFill>
                  <a:srgbClr val="FF6699"/>
                </a:solidFill>
                <a:effectLst/>
                <a:uLnTx/>
                <a:uFillTx/>
                <a:latin typeface="Haettenschweiler" panose="020B0706040902060204" pitchFamily="34" charset="0"/>
                <a:ea typeface="宋体" panose="02010600030101010101" pitchFamily="2" charset="-122"/>
                <a:cs typeface="+mn-cs"/>
              </a:rPr>
              <a:t>80</a:t>
            </a:r>
            <a:r>
              <a:rPr kumimoji="0" lang="en-US" sz="3200" b="0" i="0" u="none" strike="noStrike" kern="1200" cap="none" spc="0" normalizeH="0" baseline="0" noProof="0" smtClean="0">
                <a:ln>
                  <a:noFill/>
                </a:ln>
                <a:solidFill>
                  <a:srgbClr val="000000"/>
                </a:solidFill>
                <a:effectLst/>
                <a:uLnTx/>
                <a:uFillTx/>
                <a:latin typeface="Haettenschweiler" panose="020B0706040902060204" pitchFamily="34" charset="0"/>
                <a:ea typeface="宋体" panose="02010600030101010101" pitchFamily="2" charset="-122"/>
                <a:cs typeface="+mn-cs"/>
              </a:rPr>
              <a:t> </a:t>
            </a:r>
            <a:r>
              <a:rPr kumimoji="0" lang="en-US" sz="3200" b="0" i="0" u="none" strike="noStrike" kern="1200" cap="none" spc="0" normalizeH="0" baseline="0" noProof="0" smtClean="0">
                <a:ln>
                  <a:noFill/>
                </a:ln>
                <a:solidFill>
                  <a:srgbClr val="FFFFFF"/>
                </a:solidFill>
                <a:effectLst/>
                <a:uLnTx/>
                <a:uFillTx/>
                <a:latin typeface="Haettenschweiler" panose="020B0706040902060204" pitchFamily="34" charset="0"/>
                <a:ea typeface="宋体" panose="02010600030101010101" pitchFamily="2" charset="-122"/>
                <a:cs typeface="+mn-cs"/>
              </a:rPr>
              <a:t>PPT.COM</a:t>
            </a:r>
            <a:endParaRPr kumimoji="0" lang="zh-CN" altLang="en-US" sz="3200" b="0" i="0" u="none" strike="noStrike" kern="1200" cap="none" spc="0" normalizeH="0" baseline="0" noProof="0" smtClean="0">
              <a:ln>
                <a:noFill/>
              </a:ln>
              <a:solidFill>
                <a:srgbClr val="FFFFFF"/>
              </a:solidFill>
              <a:effectLst/>
              <a:uLnTx/>
              <a:uFillTx/>
              <a:latin typeface="Haettenschweiler" panose="020B0706040902060204" pitchFamily="34" charset="0"/>
              <a:ea typeface="宋体" panose="02010600030101010101" pitchFamily="2" charset="-122"/>
              <a:cs typeface="+mn-cs"/>
            </a:endParaRPr>
          </a:p>
        </p:txBody>
      </p:sp>
      <p:sp>
        <p:nvSpPr>
          <p:cNvPr id="49158" name="TextBox 10"/>
          <p:cNvSpPr txBox="1">
            <a:spLocks noChangeArrowheads="1"/>
          </p:cNvSpPr>
          <p:nvPr/>
        </p:nvSpPr>
        <p:spPr bwMode="auto">
          <a:xfrm>
            <a:off x="180975" y="5251450"/>
            <a:ext cx="3432175" cy="217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1043" tIns="40522" rIns="81043" bIns="40522">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sz="900" b="0" i="0" u="none" strike="noStrike" kern="1200" cap="none" spc="0" normalizeH="0" baseline="0" noProof="0" smtClean="0">
                <a:ln>
                  <a:noFill/>
                </a:ln>
                <a:solidFill>
                  <a:srgbClr val="FFFFFF"/>
                </a:solidFill>
                <a:effectLst/>
                <a:uLnTx/>
                <a:uFillTx/>
                <a:latin typeface="Mistral" panose="03090702030407020403" pitchFamily="66" charset="0"/>
                <a:ea typeface="宋体" panose="02010600030101010101" pitchFamily="2" charset="-122"/>
                <a:cs typeface="+mn-cs"/>
              </a:rPr>
              <a:t>Make Presentation much more fun</a:t>
            </a:r>
            <a:endParaRPr kumimoji="0" lang="zh-CN" altLang="en-US" sz="900" b="0" i="0" u="none" strike="noStrike" kern="1200" cap="none" spc="0" normalizeH="0" baseline="0" noProof="0" smtClean="0">
              <a:ln>
                <a:noFill/>
              </a:ln>
              <a:solidFill>
                <a:srgbClr val="FFFFFF"/>
              </a:solidFill>
              <a:effectLst/>
              <a:uLnTx/>
              <a:uFillTx/>
              <a:latin typeface="Mistral" panose="03090702030407020403" pitchFamily="66" charset="0"/>
              <a:ea typeface="宋体" panose="02010600030101010101" pitchFamily="2" charset="-122"/>
              <a:cs typeface="+mn-cs"/>
            </a:endParaRPr>
          </a:p>
        </p:txBody>
      </p:sp>
      <p:pic>
        <p:nvPicPr>
          <p:cNvPr id="48135" name="Imagen 5" descr="C:\Users\Design\Documents\Edu\Product Launch\shadown.png"/>
          <p:cNvPicPr>
            <a:picLocks noChangeAspect="1"/>
          </p:cNvPicPr>
          <p:nvPr userDrawn="1"/>
        </p:nvPicPr>
        <p:blipFill>
          <a:blip r:embed="rId14"/>
          <a:stretch>
            <a:fillRect/>
          </a:stretch>
        </p:blipFill>
        <p:spPr>
          <a:xfrm>
            <a:off x="3354388" y="4897438"/>
            <a:ext cx="762000" cy="600075"/>
          </a:xfrm>
          <a:prstGeom prst="rect">
            <a:avLst/>
          </a:prstGeom>
          <a:noFill/>
          <a:ln w="9525">
            <a:noFill/>
          </a:ln>
        </p:spPr>
      </p:pic>
      <p:pic>
        <p:nvPicPr>
          <p:cNvPr id="48136" name="27 Imagen"/>
          <p:cNvPicPr>
            <a:picLocks noChangeAspect="1"/>
          </p:cNvPicPr>
          <p:nvPr userDrawn="1"/>
        </p:nvPicPr>
        <p:blipFill>
          <a:blip r:embed="rId15"/>
          <a:stretch>
            <a:fillRect/>
          </a:stretch>
        </p:blipFill>
        <p:spPr>
          <a:xfrm>
            <a:off x="4167188" y="5068888"/>
            <a:ext cx="363537" cy="252412"/>
          </a:xfrm>
          <a:prstGeom prst="rect">
            <a:avLst/>
          </a:prstGeom>
          <a:noFill/>
          <a:ln w="9525">
            <a:noFill/>
          </a:ln>
        </p:spPr>
      </p:pic>
      <p:pic>
        <p:nvPicPr>
          <p:cNvPr id="48137" name="28 Imagen"/>
          <p:cNvPicPr>
            <a:picLocks noChangeAspect="1"/>
          </p:cNvPicPr>
          <p:nvPr userDrawn="1"/>
        </p:nvPicPr>
        <p:blipFill>
          <a:blip r:embed="rId15"/>
          <a:stretch>
            <a:fillRect/>
          </a:stretch>
        </p:blipFill>
        <p:spPr>
          <a:xfrm>
            <a:off x="4741863" y="5068888"/>
            <a:ext cx="363537" cy="252412"/>
          </a:xfrm>
          <a:prstGeom prst="rect">
            <a:avLst/>
          </a:prstGeom>
          <a:noFill/>
          <a:ln w="9525">
            <a:noFill/>
          </a:ln>
        </p:spPr>
      </p:pic>
      <p:sp>
        <p:nvSpPr>
          <p:cNvPr id="49162" name="30 CuadroTexto"/>
          <p:cNvSpPr txBox="1">
            <a:spLocks noChangeArrowheads="1"/>
          </p:cNvSpPr>
          <p:nvPr/>
        </p:nvSpPr>
        <p:spPr bwMode="auto">
          <a:xfrm>
            <a:off x="4467225" y="5076825"/>
            <a:ext cx="288925"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1043" tIns="40522" rIns="81043" bIns="40522">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s-HN" altLang="en-US" sz="1100" b="1" i="1" u="none" strike="noStrike" kern="1200" cap="none" spc="0" normalizeH="0" baseline="0" noProof="0" smtClean="0">
                <a:ln>
                  <a:noFill/>
                </a:ln>
                <a:solidFill>
                  <a:srgbClr val="A6A6A6"/>
                </a:solidFill>
                <a:effectLst/>
                <a:uLnTx/>
                <a:uFillTx/>
                <a:latin typeface="方正兰亭黑_GBK" charset="-122"/>
                <a:ea typeface="宋体" panose="02010600030101010101" pitchFamily="2" charset="-122"/>
                <a:cs typeface="+mn-cs"/>
              </a:rPr>
              <a:t>of</a:t>
            </a:r>
          </a:p>
        </p:txBody>
      </p:sp>
      <p:sp>
        <p:nvSpPr>
          <p:cNvPr id="49163" name="31 CuadroTexto"/>
          <p:cNvSpPr txBox="1">
            <a:spLocks noChangeArrowheads="1"/>
          </p:cNvSpPr>
          <p:nvPr/>
        </p:nvSpPr>
        <p:spPr bwMode="auto">
          <a:xfrm>
            <a:off x="4787900" y="5076825"/>
            <a:ext cx="247650"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1043" tIns="40522" rIns="81043" bIns="40522">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s-HN" altLang="en-US" sz="1100" b="1" i="0" u="none" strike="noStrike" kern="1200" cap="none" spc="0" normalizeH="0" baseline="0" noProof="0" smtClean="0">
                <a:ln>
                  <a:noFill/>
                </a:ln>
                <a:solidFill>
                  <a:srgbClr val="7F7F7F"/>
                </a:solidFill>
                <a:effectLst/>
                <a:uLnTx/>
                <a:uFillTx/>
                <a:latin typeface="方正兰亭黑_GBK" charset="-122"/>
                <a:ea typeface="宋体" panose="02010600030101010101" pitchFamily="2" charset="-122"/>
                <a:cs typeface="+mn-cs"/>
              </a:rPr>
              <a:t>6</a:t>
            </a:r>
          </a:p>
        </p:txBody>
      </p:sp>
      <p:pic>
        <p:nvPicPr>
          <p:cNvPr id="48140" name="Imagen 5" descr="C:\Users\Design\Documents\Edu\Product Launch\shadown.png"/>
          <p:cNvPicPr>
            <a:picLocks noChangeAspect="1"/>
          </p:cNvPicPr>
          <p:nvPr userDrawn="1"/>
        </p:nvPicPr>
        <p:blipFill>
          <a:blip r:embed="rId16"/>
          <a:stretch>
            <a:fillRect/>
          </a:stretch>
        </p:blipFill>
        <p:spPr>
          <a:xfrm>
            <a:off x="5127625" y="4911725"/>
            <a:ext cx="763588" cy="601663"/>
          </a:xfrm>
          <a:prstGeom prst="rect">
            <a:avLst/>
          </a:prstGeom>
          <a:noFill/>
          <a:ln w="9525">
            <a:noFill/>
          </a:ln>
        </p:spPr>
      </p:pic>
      <p:pic>
        <p:nvPicPr>
          <p:cNvPr id="48141" name="Imagen 27">
            <a:hlinkClick r:id="" action="ppaction://hlinkshowjump?jump=nextslide"/>
          </p:cNvPr>
          <p:cNvPicPr>
            <a:picLocks noChangeAspect="1"/>
          </p:cNvPicPr>
          <p:nvPr userDrawn="1"/>
        </p:nvPicPr>
        <p:blipFill>
          <a:blip r:embed="rId17"/>
          <a:stretch>
            <a:fillRect/>
          </a:stretch>
        </p:blipFill>
        <p:spPr>
          <a:xfrm>
            <a:off x="5102225" y="5108575"/>
            <a:ext cx="212725" cy="176213"/>
          </a:xfrm>
          <a:prstGeom prst="rect">
            <a:avLst/>
          </a:prstGeom>
          <a:noFill/>
          <a:ln w="9525">
            <a:noFill/>
          </a:ln>
        </p:spPr>
      </p:pic>
      <p:pic>
        <p:nvPicPr>
          <p:cNvPr id="48142" name="Imagen 28">
            <a:hlinkClick r:id="" action="ppaction://hlinkshowjump?jump=previousslide"/>
          </p:cNvPr>
          <p:cNvPicPr>
            <a:picLocks noChangeAspect="1"/>
          </p:cNvPicPr>
          <p:nvPr userDrawn="1"/>
        </p:nvPicPr>
        <p:blipFill>
          <a:blip r:embed="rId18"/>
          <a:stretch>
            <a:fillRect/>
          </a:stretch>
        </p:blipFill>
        <p:spPr>
          <a:xfrm>
            <a:off x="3925888" y="5108575"/>
            <a:ext cx="212725" cy="176213"/>
          </a:xfrm>
          <a:prstGeom prst="rect">
            <a:avLst/>
          </a:prstGeom>
          <a:noFill/>
          <a:ln w="9525">
            <a:noFill/>
          </a:ln>
        </p:spPr>
      </p:pic>
      <p:pic>
        <p:nvPicPr>
          <p:cNvPr id="48143" name="Picture 3"/>
          <p:cNvPicPr>
            <a:picLocks noChangeAspect="1"/>
          </p:cNvPicPr>
          <p:nvPr userDrawn="1"/>
        </p:nvPicPr>
        <p:blipFill>
          <a:blip r:embed="rId19"/>
          <a:stretch>
            <a:fillRect/>
          </a:stretch>
        </p:blipFill>
        <p:spPr>
          <a:xfrm>
            <a:off x="7310438" y="4911725"/>
            <a:ext cx="303212" cy="300038"/>
          </a:xfrm>
          <a:prstGeom prst="rect">
            <a:avLst/>
          </a:prstGeom>
          <a:noFill/>
          <a:ln w="9525">
            <a:noFill/>
          </a:ln>
        </p:spPr>
      </p:pic>
      <p:sp>
        <p:nvSpPr>
          <p:cNvPr id="49168" name="TextBox 20"/>
          <p:cNvSpPr txBox="1">
            <a:spLocks noChangeArrowheads="1"/>
          </p:cNvSpPr>
          <p:nvPr/>
        </p:nvSpPr>
        <p:spPr bwMode="auto">
          <a:xfrm>
            <a:off x="7643813" y="4970463"/>
            <a:ext cx="1044575" cy="233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1043" tIns="40522" rIns="81043" bIns="40522">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000" b="0" i="0" u="none" strike="noStrike" kern="1200" cap="none" spc="0" normalizeH="0" baseline="0" noProof="0" smtClean="0">
                <a:ln>
                  <a:noFill/>
                </a:ln>
                <a:solidFill>
                  <a:srgbClr val="FF6699"/>
                </a:solidFill>
                <a:effectLst/>
                <a:uLnTx/>
                <a:uFillTx/>
                <a:latin typeface="Arial" panose="020B0604020202020204" pitchFamily="34" charset="0"/>
                <a:ea typeface="Arial Unicode MS" panose="020B0604020202020204" pitchFamily="34" charset="-122"/>
                <a:cs typeface="Arial Unicode MS" panose="020B0604020202020204" pitchFamily="34" charset="-122"/>
              </a:rPr>
              <a:t>群：</a:t>
            </a:r>
            <a:r>
              <a:rPr kumimoji="0" lang="en-US" sz="1000" b="0" i="0" u="none" strike="noStrike" kern="1200" cap="none" spc="0" normalizeH="0" baseline="0" noProof="0" smtClean="0">
                <a:ln>
                  <a:noFill/>
                </a:ln>
                <a:solidFill>
                  <a:srgbClr val="FF6699"/>
                </a:solidFill>
                <a:effectLst/>
                <a:uLnTx/>
                <a:uFillTx/>
                <a:latin typeface="Arial" panose="020B0604020202020204" pitchFamily="34" charset="0"/>
                <a:ea typeface="Arial Unicode MS" panose="020B0604020202020204" pitchFamily="34" charset="-122"/>
                <a:cs typeface="Arial Unicode MS" panose="020B0604020202020204" pitchFamily="34" charset="-122"/>
              </a:rPr>
              <a:t>180956885</a:t>
            </a:r>
          </a:p>
        </p:txBody>
      </p:sp>
      <p:pic>
        <p:nvPicPr>
          <p:cNvPr id="48145" name="Picture 4"/>
          <p:cNvPicPr>
            <a:picLocks noChangeAspect="1"/>
          </p:cNvPicPr>
          <p:nvPr userDrawn="1"/>
        </p:nvPicPr>
        <p:blipFill>
          <a:blip r:embed="rId20"/>
          <a:stretch>
            <a:fillRect/>
          </a:stretch>
        </p:blipFill>
        <p:spPr>
          <a:xfrm>
            <a:off x="7321550" y="5205413"/>
            <a:ext cx="280988" cy="265112"/>
          </a:xfrm>
          <a:prstGeom prst="rect">
            <a:avLst/>
          </a:prstGeom>
          <a:noFill/>
          <a:ln w="9525">
            <a:noFill/>
          </a:ln>
        </p:spPr>
      </p:pic>
      <p:sp>
        <p:nvSpPr>
          <p:cNvPr id="49170" name="TextBox 22"/>
          <p:cNvSpPr txBox="1">
            <a:spLocks noChangeArrowheads="1"/>
          </p:cNvSpPr>
          <p:nvPr/>
        </p:nvSpPr>
        <p:spPr bwMode="auto">
          <a:xfrm>
            <a:off x="7643813" y="5240338"/>
            <a:ext cx="776288" cy="233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1043" tIns="40522" rIns="81043" bIns="40522">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sz="1000" b="0" i="0" u="none" strike="noStrike" kern="1200" cap="none" spc="0" normalizeH="0" baseline="0" noProof="0" smtClean="0">
                <a:ln>
                  <a:noFill/>
                </a:ln>
                <a:solidFill>
                  <a:srgbClr val="FF6699"/>
                </a:solidFill>
                <a:effectLst/>
                <a:uLnTx/>
                <a:uFillTx/>
                <a:latin typeface="微软雅黑" panose="020B0503020204020204" pitchFamily="34" charset="-122"/>
                <a:ea typeface="微软雅黑" panose="020B0503020204020204" pitchFamily="34" charset="-122"/>
                <a:cs typeface="+mn-cs"/>
              </a:rPr>
              <a:t>@PPT</a:t>
            </a:r>
            <a:r>
              <a:rPr kumimoji="0" lang="zh-CN" altLang="en-US" sz="1000" b="0" i="0" u="none" strike="noStrike" kern="1200" cap="none" spc="0" normalizeH="0" baseline="0" noProof="0" smtClean="0">
                <a:ln>
                  <a:noFill/>
                </a:ln>
                <a:solidFill>
                  <a:srgbClr val="FF6699"/>
                </a:solidFill>
                <a:effectLst/>
                <a:uLnTx/>
                <a:uFillTx/>
                <a:latin typeface="微软雅黑" panose="020B0503020204020204" pitchFamily="34" charset="-122"/>
                <a:ea typeface="微软雅黑" panose="020B0503020204020204" pitchFamily="34" charset="-122"/>
                <a:cs typeface="+mn-cs"/>
              </a:rPr>
              <a:t>精选</a:t>
            </a:r>
          </a:p>
        </p:txBody>
      </p:sp>
      <p:sp>
        <p:nvSpPr>
          <p:cNvPr id="48147" name="标题占位符 1"/>
          <p:cNvSpPr>
            <a:spLocks noGrp="1"/>
          </p:cNvSpPr>
          <p:nvPr>
            <p:ph type="title"/>
          </p:nvPr>
        </p:nvSpPr>
        <p:spPr>
          <a:xfrm>
            <a:off x="457200" y="228600"/>
            <a:ext cx="8229600" cy="952500"/>
          </a:xfrm>
          <a:prstGeom prst="rect">
            <a:avLst/>
          </a:prstGeom>
          <a:noFill/>
          <a:ln w="9525">
            <a:noFill/>
          </a:ln>
        </p:spPr>
        <p:txBody>
          <a:bodyPr lIns="81043" tIns="40522" rIns="81043" bIns="40522" anchor="ctr"/>
          <a:lstStyle/>
          <a:p>
            <a:pPr lvl="0"/>
            <a:r>
              <a:rPr lang="zh-CN" altLang="en-US" dirty="0"/>
              <a:t>单击此处编辑母版标题样式</a:t>
            </a:r>
          </a:p>
        </p:txBody>
      </p:sp>
      <p:sp>
        <p:nvSpPr>
          <p:cNvPr id="48148" name="文本占位符 2"/>
          <p:cNvSpPr>
            <a:spLocks noGrp="1"/>
          </p:cNvSpPr>
          <p:nvPr>
            <p:ph type="body" idx="1"/>
          </p:nvPr>
        </p:nvSpPr>
        <p:spPr>
          <a:xfrm>
            <a:off x="457200" y="1333500"/>
            <a:ext cx="8229600" cy="3771900"/>
          </a:xfrm>
          <a:prstGeom prst="rect">
            <a:avLst/>
          </a:prstGeom>
          <a:noFill/>
          <a:ln w="9525">
            <a:noFill/>
          </a:ln>
        </p:spPr>
        <p:txBody>
          <a:bodyPr lIns="81043" tIns="40522" rIns="81043" bIns="40522"/>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9173" name="日期占位符 3"/>
          <p:cNvSpPr>
            <a:spLocks noGrp="1" noChangeArrowheads="1"/>
          </p:cNvSpPr>
          <p:nvPr>
            <p:ph type="dt" sz="half" idx="2"/>
          </p:nvPr>
        </p:nvSpPr>
        <p:spPr bwMode="auto">
          <a:xfrm>
            <a:off x="457200" y="5297488"/>
            <a:ext cx="2133600" cy="303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1043" tIns="40522" rIns="81043" bIns="40522" numCol="1" anchor="ctr" anchorCtr="0" compatLnSpc="1"/>
          <a:lstStyle>
            <a:lvl1pPr eaLnBrk="0" hangingPunct="0">
              <a:defRPr sz="1100" smtClean="0">
                <a:solidFill>
                  <a:srgbClr val="898989"/>
                </a:solidFill>
                <a:latin typeface="Verdana" panose="020B0604030504040204" pitchFamily="34" charset="0"/>
              </a:defRPr>
            </a:lvl1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100" b="0" i="0" u="none" strike="noStrike" kern="1200" cap="none" spc="0" normalizeH="0" baseline="0" noProof="0">
              <a:ln>
                <a:noFill/>
              </a:ln>
              <a:solidFill>
                <a:srgbClr val="898989"/>
              </a:solidFill>
              <a:effectLst/>
              <a:uLnTx/>
              <a:uFillTx/>
              <a:latin typeface="Verdana" panose="020B0604030504040204" pitchFamily="34" charset="0"/>
              <a:ea typeface="宋体" panose="02010600030101010101" pitchFamily="2" charset="-122"/>
              <a:cs typeface="+mn-cs"/>
            </a:endParaRPr>
          </a:p>
        </p:txBody>
      </p:sp>
      <p:sp>
        <p:nvSpPr>
          <p:cNvPr id="49174" name="页脚占位符 4"/>
          <p:cNvSpPr>
            <a:spLocks noGrp="1" noChangeArrowheads="1"/>
          </p:cNvSpPr>
          <p:nvPr>
            <p:ph type="ftr" sz="quarter" idx="3"/>
          </p:nvPr>
        </p:nvSpPr>
        <p:spPr bwMode="auto">
          <a:xfrm>
            <a:off x="3124200" y="5297488"/>
            <a:ext cx="2895600" cy="303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1043" tIns="40522" rIns="81043" bIns="40522" numCol="1" anchor="ctr" anchorCtr="0" compatLnSpc="1"/>
          <a:lstStyle>
            <a:lvl1pPr algn="ctr" eaLnBrk="0" hangingPunct="0">
              <a:defRPr sz="1100" smtClean="0">
                <a:solidFill>
                  <a:srgbClr val="898989"/>
                </a:solidFill>
                <a:latin typeface="Verdana" panose="020B0604030504040204" pitchFamily="34" charset="0"/>
              </a:defRPr>
            </a:lvl1pPr>
          </a:lstStyle>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100" b="0" i="0" u="none" strike="noStrike" kern="1200" cap="none" spc="0" normalizeH="0" baseline="0" noProof="0">
              <a:ln>
                <a:noFill/>
              </a:ln>
              <a:solidFill>
                <a:srgbClr val="898989"/>
              </a:solidFill>
              <a:effectLst/>
              <a:uLnTx/>
              <a:uFillTx/>
              <a:latin typeface="Verdana" panose="020B0604030504040204" pitchFamily="34" charset="0"/>
              <a:ea typeface="宋体" panose="02010600030101010101" pitchFamily="2" charset="-122"/>
              <a:cs typeface="+mn-cs"/>
            </a:endParaRPr>
          </a:p>
        </p:txBody>
      </p:sp>
      <p:sp>
        <p:nvSpPr>
          <p:cNvPr id="49175" name="灯片编号占位符 5"/>
          <p:cNvSpPr>
            <a:spLocks noGrp="1" noChangeArrowheads="1"/>
          </p:cNvSpPr>
          <p:nvPr>
            <p:ph type="sldNum" sz="quarter" idx="4"/>
          </p:nvPr>
        </p:nvSpPr>
        <p:spPr bwMode="auto">
          <a:xfrm>
            <a:off x="6553200" y="5297488"/>
            <a:ext cx="2133600" cy="303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1043" tIns="40522" rIns="81043" bIns="40522" numCol="1" anchor="ctr" anchorCtr="0" compatLnSpc="1"/>
          <a:lstStyle>
            <a:lvl1pPr algn="r" eaLnBrk="0" hangingPunct="0">
              <a:defRPr sz="1100">
                <a:solidFill>
                  <a:srgbClr val="898989"/>
                </a:solidFill>
                <a:latin typeface="Verdana" panose="020B0604030504040204" pitchFamily="34" charset="0"/>
              </a:defRPr>
            </a:lvl1pPr>
          </a:lstStyle>
          <a:p>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defRPr/>
            </a:pPr>
            <a:fld id="{C200EEB4-2D49-4A87-9298-6F600F5CD8DD}" type="slidenum">
              <a:rPr kumimoji="0" lang="zh-CN" altLang="en-US" sz="1100" b="0" i="0" u="none" strike="noStrike" kern="1200" cap="none" spc="0" normalizeH="0" baseline="0" noProof="0" smtClean="0">
                <a:ln>
                  <a:noFill/>
                </a:ln>
                <a:solidFill>
                  <a:srgbClr val="898989"/>
                </a:solidFill>
                <a:effectLst/>
                <a:uLnTx/>
                <a:uFillTx/>
                <a:latin typeface="Verdana" panose="020B0604030504040204" pitchFamily="34" charset="0"/>
                <a:ea typeface="宋体" panose="02010600030101010101" pitchFamily="2" charset="-122"/>
                <a:cs typeface="+mn-cs"/>
              </a:rPr>
              <a:t>‹#›</a:t>
            </a:fld>
            <a:endParaRPr kumimoji="0" lang="zh-CN" altLang="en-US" sz="1100" b="0" i="0" u="none" strike="noStrike" kern="1200" cap="none" spc="0" normalizeH="0" baseline="0" noProof="0" smtClean="0">
              <a:ln>
                <a:noFill/>
              </a:ln>
              <a:solidFill>
                <a:srgbClr val="898989"/>
              </a:solidFill>
              <a:effectLst/>
              <a:uLnTx/>
              <a:uFillTx/>
              <a:latin typeface="Verdana" panose="020B060403050404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4189" r:id="rId1"/>
    <p:sldLayoutId id="2147484190" r:id="rId2"/>
    <p:sldLayoutId id="2147484191" r:id="rId3"/>
    <p:sldLayoutId id="2147484192" r:id="rId4"/>
    <p:sldLayoutId id="2147484193" r:id="rId5"/>
    <p:sldLayoutId id="2147484194" r:id="rId6"/>
    <p:sldLayoutId id="2147484195" r:id="rId7"/>
    <p:sldLayoutId id="2147484196" r:id="rId8"/>
    <p:sldLayoutId id="2147484197" r:id="rId9"/>
    <p:sldLayoutId id="2147484198" r:id="rId10"/>
    <p:sldLayoutId id="2147484199" r:id="rId11"/>
  </p:sldLayoutIdLst>
  <p:hf sldNum="0" hdr="0" ftr="0" dt="0"/>
  <p:txStyles>
    <p:titleStyle>
      <a:lvl1pPr algn="ctr" rtl="0" eaLnBrk="0" fontAlgn="base" hangingPunct="0">
        <a:spcBef>
          <a:spcPct val="0"/>
        </a:spcBef>
        <a:spcAft>
          <a:spcPct val="0"/>
        </a:spcAft>
        <a:defRPr sz="3900">
          <a:solidFill>
            <a:schemeClr val="tx1"/>
          </a:solidFill>
          <a:latin typeface="+mj-lt"/>
          <a:ea typeface="+mj-ea"/>
          <a:cs typeface="+mj-cs"/>
        </a:defRPr>
      </a:lvl1pPr>
      <a:lvl2pPr algn="ctr" rtl="0" eaLnBrk="0" fontAlgn="base" hangingPunct="0">
        <a:spcBef>
          <a:spcPct val="0"/>
        </a:spcBef>
        <a:spcAft>
          <a:spcPct val="0"/>
        </a:spcAft>
        <a:defRPr sz="3900">
          <a:solidFill>
            <a:schemeClr val="tx1"/>
          </a:solidFill>
          <a:latin typeface="方正兰亭黑_GBK" charset="-122"/>
          <a:ea typeface="宋体" panose="02010600030101010101" pitchFamily="2" charset="-122"/>
        </a:defRPr>
      </a:lvl2pPr>
      <a:lvl3pPr algn="ctr" rtl="0" eaLnBrk="0" fontAlgn="base" hangingPunct="0">
        <a:spcBef>
          <a:spcPct val="0"/>
        </a:spcBef>
        <a:spcAft>
          <a:spcPct val="0"/>
        </a:spcAft>
        <a:defRPr sz="3900">
          <a:solidFill>
            <a:schemeClr val="tx1"/>
          </a:solidFill>
          <a:latin typeface="方正兰亭黑_GBK" charset="-122"/>
          <a:ea typeface="宋体" panose="02010600030101010101" pitchFamily="2" charset="-122"/>
        </a:defRPr>
      </a:lvl3pPr>
      <a:lvl4pPr algn="ctr" rtl="0" eaLnBrk="0" fontAlgn="base" hangingPunct="0">
        <a:spcBef>
          <a:spcPct val="0"/>
        </a:spcBef>
        <a:spcAft>
          <a:spcPct val="0"/>
        </a:spcAft>
        <a:defRPr sz="3900">
          <a:solidFill>
            <a:schemeClr val="tx1"/>
          </a:solidFill>
          <a:latin typeface="方正兰亭黑_GBK" charset="-122"/>
          <a:ea typeface="宋体" panose="02010600030101010101" pitchFamily="2" charset="-122"/>
        </a:defRPr>
      </a:lvl4pPr>
      <a:lvl5pPr algn="ctr" rtl="0" eaLnBrk="0" fontAlgn="base" hangingPunct="0">
        <a:spcBef>
          <a:spcPct val="0"/>
        </a:spcBef>
        <a:spcAft>
          <a:spcPct val="0"/>
        </a:spcAft>
        <a:defRPr sz="3900">
          <a:solidFill>
            <a:schemeClr val="tx1"/>
          </a:solidFill>
          <a:latin typeface="方正兰亭黑_GBK" charset="-122"/>
          <a:ea typeface="宋体" panose="02010600030101010101" pitchFamily="2" charset="-122"/>
        </a:defRPr>
      </a:lvl5pPr>
      <a:lvl6pPr marL="457200" algn="ctr" rtl="0" eaLnBrk="0" fontAlgn="base" hangingPunct="0">
        <a:spcBef>
          <a:spcPct val="0"/>
        </a:spcBef>
        <a:spcAft>
          <a:spcPct val="0"/>
        </a:spcAft>
        <a:defRPr sz="3900">
          <a:solidFill>
            <a:schemeClr val="tx1"/>
          </a:solidFill>
          <a:latin typeface="方正兰亭黑_GBK" charset="-122"/>
          <a:ea typeface="宋体" panose="02010600030101010101" pitchFamily="2" charset="-122"/>
        </a:defRPr>
      </a:lvl6pPr>
      <a:lvl7pPr marL="914400" algn="ctr" rtl="0" eaLnBrk="0" fontAlgn="base" hangingPunct="0">
        <a:spcBef>
          <a:spcPct val="0"/>
        </a:spcBef>
        <a:spcAft>
          <a:spcPct val="0"/>
        </a:spcAft>
        <a:defRPr sz="3900">
          <a:solidFill>
            <a:schemeClr val="tx1"/>
          </a:solidFill>
          <a:latin typeface="方正兰亭黑_GBK" charset="-122"/>
          <a:ea typeface="宋体" panose="02010600030101010101" pitchFamily="2" charset="-122"/>
        </a:defRPr>
      </a:lvl7pPr>
      <a:lvl8pPr marL="1371600" algn="ctr" rtl="0" eaLnBrk="0" fontAlgn="base" hangingPunct="0">
        <a:spcBef>
          <a:spcPct val="0"/>
        </a:spcBef>
        <a:spcAft>
          <a:spcPct val="0"/>
        </a:spcAft>
        <a:defRPr sz="3900">
          <a:solidFill>
            <a:schemeClr val="tx1"/>
          </a:solidFill>
          <a:latin typeface="方正兰亭黑_GBK" charset="-122"/>
          <a:ea typeface="宋体" panose="02010600030101010101" pitchFamily="2" charset="-122"/>
        </a:defRPr>
      </a:lvl8pPr>
      <a:lvl9pPr marL="1828800" algn="ctr" rtl="0" eaLnBrk="0" fontAlgn="base" hangingPunct="0">
        <a:spcBef>
          <a:spcPct val="0"/>
        </a:spcBef>
        <a:spcAft>
          <a:spcPct val="0"/>
        </a:spcAft>
        <a:defRPr sz="3900">
          <a:solidFill>
            <a:schemeClr val="tx1"/>
          </a:solidFill>
          <a:latin typeface="方正兰亭黑_GBK" charset="-122"/>
          <a:ea typeface="宋体" panose="02010600030101010101" pitchFamily="2" charset="-122"/>
        </a:defRPr>
      </a:lvl9pPr>
    </p:titleStyle>
    <p:bodyStyle>
      <a:lvl1pPr marL="303530" indent="-30353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cs typeface="+mn-cs"/>
        </a:defRPr>
      </a:lvl1pPr>
      <a:lvl2pPr marL="657225" indent="-252730" algn="l" rtl="0" eaLnBrk="0" fontAlgn="base" hangingPunct="0">
        <a:spcBef>
          <a:spcPct val="20000"/>
        </a:spcBef>
        <a:spcAft>
          <a:spcPct val="0"/>
        </a:spcAft>
        <a:buFont typeface="Arial" panose="020B0604020202020204" pitchFamily="34" charset="0"/>
        <a:buChar char="–"/>
        <a:defRPr sz="2500">
          <a:solidFill>
            <a:schemeClr val="tx1"/>
          </a:solidFill>
          <a:latin typeface="+mn-lt"/>
          <a:ea typeface="+mn-ea"/>
        </a:defRPr>
      </a:lvl2pPr>
      <a:lvl3pPr marL="1012825" indent="-201930" algn="l" rtl="0" eaLnBrk="0" fontAlgn="base" hangingPunct="0">
        <a:spcBef>
          <a:spcPct val="20000"/>
        </a:spcBef>
        <a:spcAft>
          <a:spcPct val="0"/>
        </a:spcAft>
        <a:buFont typeface="Arial" panose="020B0604020202020204" pitchFamily="34" charset="0"/>
        <a:buChar char="•"/>
        <a:defRPr sz="2100">
          <a:solidFill>
            <a:schemeClr val="tx1"/>
          </a:solidFill>
          <a:latin typeface="+mn-lt"/>
          <a:ea typeface="+mn-ea"/>
        </a:defRPr>
      </a:lvl3pPr>
      <a:lvl4pPr marL="1417955" indent="-201930" algn="l" rtl="0" eaLnBrk="0" fontAlgn="base" hangingPunct="0">
        <a:spcBef>
          <a:spcPct val="20000"/>
        </a:spcBef>
        <a:spcAft>
          <a:spcPct val="0"/>
        </a:spcAft>
        <a:buFont typeface="Arial" panose="020B0604020202020204" pitchFamily="34" charset="0"/>
        <a:buChar char="–"/>
        <a:defRPr>
          <a:solidFill>
            <a:schemeClr val="tx1"/>
          </a:solidFill>
          <a:latin typeface="+mn-lt"/>
          <a:ea typeface="+mn-ea"/>
        </a:defRPr>
      </a:lvl4pPr>
      <a:lvl5pPr marL="1822450" indent="-201930" algn="l" rtl="0" eaLnBrk="0" fontAlgn="base" hangingPunct="0">
        <a:spcBef>
          <a:spcPct val="20000"/>
        </a:spcBef>
        <a:spcAft>
          <a:spcPct val="0"/>
        </a:spcAft>
        <a:buFont typeface="Arial" panose="020B0604020202020204" pitchFamily="34" charset="0"/>
        <a:buChar char="»"/>
        <a:defRPr>
          <a:solidFill>
            <a:schemeClr val="tx1"/>
          </a:solidFill>
          <a:latin typeface="+mn-lt"/>
          <a:ea typeface="+mn-ea"/>
        </a:defRPr>
      </a:lvl5pPr>
      <a:lvl6pPr marL="2279650" indent="-201930" algn="l" rtl="0" eaLnBrk="0" fontAlgn="base" hangingPunct="0">
        <a:spcBef>
          <a:spcPct val="20000"/>
        </a:spcBef>
        <a:spcAft>
          <a:spcPct val="0"/>
        </a:spcAft>
        <a:buFont typeface="Arial" panose="020B0604020202020204" pitchFamily="34" charset="0"/>
        <a:buChar char="»"/>
        <a:defRPr>
          <a:solidFill>
            <a:schemeClr val="tx1"/>
          </a:solidFill>
          <a:latin typeface="+mn-lt"/>
          <a:ea typeface="+mn-ea"/>
        </a:defRPr>
      </a:lvl6pPr>
      <a:lvl7pPr marL="2736850" indent="-201930" algn="l" rtl="0" eaLnBrk="0" fontAlgn="base" hangingPunct="0">
        <a:spcBef>
          <a:spcPct val="20000"/>
        </a:spcBef>
        <a:spcAft>
          <a:spcPct val="0"/>
        </a:spcAft>
        <a:buFont typeface="Arial" panose="020B0604020202020204" pitchFamily="34" charset="0"/>
        <a:buChar char="»"/>
        <a:defRPr>
          <a:solidFill>
            <a:schemeClr val="tx1"/>
          </a:solidFill>
          <a:latin typeface="+mn-lt"/>
          <a:ea typeface="+mn-ea"/>
        </a:defRPr>
      </a:lvl7pPr>
      <a:lvl8pPr marL="3194050" indent="-201930" algn="l" rtl="0" eaLnBrk="0" fontAlgn="base" hangingPunct="0">
        <a:spcBef>
          <a:spcPct val="20000"/>
        </a:spcBef>
        <a:spcAft>
          <a:spcPct val="0"/>
        </a:spcAft>
        <a:buFont typeface="Arial" panose="020B0604020202020204" pitchFamily="34" charset="0"/>
        <a:buChar char="»"/>
        <a:defRPr>
          <a:solidFill>
            <a:schemeClr val="tx1"/>
          </a:solidFill>
          <a:latin typeface="+mn-lt"/>
          <a:ea typeface="+mn-ea"/>
        </a:defRPr>
      </a:lvl8pPr>
      <a:lvl9pPr marL="3651250" indent="-201930" algn="l" rtl="0" eaLnBrk="0" fontAlgn="base" hangingPunct="0">
        <a:spcBef>
          <a:spcPct val="20000"/>
        </a:spcBef>
        <a:spcAft>
          <a:spcPct val="0"/>
        </a:spcAft>
        <a:buFont typeface="Arial" panose="020B0604020202020204"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矩形 1"/>
          <p:cNvSpPr>
            <a:spLocks noChangeArrowheads="1"/>
          </p:cNvSpPr>
          <p:nvPr/>
        </p:nvSpPr>
        <p:spPr bwMode="auto">
          <a:xfrm>
            <a:off x="0" y="0"/>
            <a:ext cx="9153525" cy="540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smtClean="0">
              <a:ln>
                <a:noFill/>
              </a:ln>
              <a:solidFill>
                <a:srgbClr val="FFFFFF"/>
              </a:solidFill>
              <a:effectLst/>
              <a:uLnTx/>
              <a:uFillTx/>
              <a:latin typeface="Franklin Gothic Medium" panose="020B0603020102020204" pitchFamily="34" charset="0"/>
              <a:ea typeface="微软雅黑" panose="020B0503020204020204" pitchFamily="34" charset="-122"/>
              <a:cs typeface="+mn-cs"/>
            </a:endParaRPr>
          </a:p>
        </p:txBody>
      </p:sp>
      <p:sp>
        <p:nvSpPr>
          <p:cNvPr id="6147" name="日期占位符 3"/>
          <p:cNvSpPr>
            <a:spLocks noGrp="1" noChangeArrowheads="1"/>
          </p:cNvSpPr>
          <p:nvPr>
            <p:ph type="dt" sz="half" idx="2"/>
          </p:nvPr>
        </p:nvSpPr>
        <p:spPr bwMode="auto">
          <a:xfrm>
            <a:off x="457200" y="4657725"/>
            <a:ext cx="2133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sz="1200" smtClean="0">
                <a:solidFill>
                  <a:srgbClr val="898989"/>
                </a:solidFill>
                <a:ea typeface="+mn-ea"/>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6148" name="页脚占位符 4"/>
          <p:cNvSpPr>
            <a:spLocks noGrp="1" noChangeArrowheads="1"/>
          </p:cNvSpPr>
          <p:nvPr>
            <p:ph type="ftr" sz="quarter" idx="3"/>
          </p:nvPr>
        </p:nvSpPr>
        <p:spPr bwMode="auto">
          <a:xfrm>
            <a:off x="3124200" y="4657725"/>
            <a:ext cx="2895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a:defRPr sz="1200" smtClean="0">
                <a:solidFill>
                  <a:srgbClr val="898989"/>
                </a:solidFill>
                <a:ea typeface="+mn-ea"/>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6149" name="灯片编号占位符 5"/>
          <p:cNvSpPr>
            <a:spLocks noGrp="1" noChangeArrowheads="1"/>
          </p:cNvSpPr>
          <p:nvPr>
            <p:ph type="sldNum" sz="quarter" idx="4"/>
          </p:nvPr>
        </p:nvSpPr>
        <p:spPr bwMode="auto">
          <a:xfrm>
            <a:off x="6553200" y="4657725"/>
            <a:ext cx="2133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r">
              <a:defRPr sz="1200">
                <a:solidFill>
                  <a:srgbClr val="898989"/>
                </a:solidFill>
                <a:ea typeface="微软雅黑" panose="020B0503020204020204" pitchFamily="34" charset="-122"/>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25994C00-DD03-48DF-A4D9-B3D09B8FE5EE}" type="slidenum">
              <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rPr>
              <a:t>‹#›</a:t>
            </a:fld>
            <a:endPar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endParaRPr>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ransition>
    <p:fade/>
  </p:transition>
  <p:hf sldNum="0" hdr="0" ftr="0" dt="0"/>
  <p:txStyles>
    <p:titleStyle>
      <a:lvl1pPr algn="l" rtl="0" eaLnBrk="0" fontAlgn="base" hangingPunct="0">
        <a:spcBef>
          <a:spcPct val="0"/>
        </a:spcBef>
        <a:spcAft>
          <a:spcPct val="0"/>
        </a:spcAft>
        <a:defRPr sz="2800" b="1">
          <a:solidFill>
            <a:srgbClr val="716F70"/>
          </a:solidFill>
          <a:latin typeface="+mj-lt"/>
          <a:ea typeface="+mj-ea"/>
          <a:cs typeface="+mj-cs"/>
        </a:defRPr>
      </a:lvl1pPr>
      <a:lvl2pPr algn="l" rtl="0" eaLnBrk="0" fontAlgn="base" hangingPunct="0">
        <a:spcBef>
          <a:spcPct val="0"/>
        </a:spcBef>
        <a:spcAft>
          <a:spcPct val="0"/>
        </a:spcAft>
        <a:defRPr sz="2800" b="1">
          <a:solidFill>
            <a:srgbClr val="716F70"/>
          </a:solidFill>
          <a:latin typeface="微软雅黑" panose="020B0503020204020204" pitchFamily="34" charset="-122"/>
          <a:ea typeface="微软雅黑" panose="020B0503020204020204" pitchFamily="34" charset="-122"/>
        </a:defRPr>
      </a:lvl2pPr>
      <a:lvl3pPr algn="l" rtl="0" eaLnBrk="0" fontAlgn="base" hangingPunct="0">
        <a:spcBef>
          <a:spcPct val="0"/>
        </a:spcBef>
        <a:spcAft>
          <a:spcPct val="0"/>
        </a:spcAft>
        <a:defRPr sz="2800" b="1">
          <a:solidFill>
            <a:srgbClr val="716F70"/>
          </a:solidFill>
          <a:latin typeface="微软雅黑" panose="020B0503020204020204" pitchFamily="34" charset="-122"/>
          <a:ea typeface="微软雅黑" panose="020B0503020204020204" pitchFamily="34" charset="-122"/>
        </a:defRPr>
      </a:lvl3pPr>
      <a:lvl4pPr algn="l" rtl="0" eaLnBrk="0" fontAlgn="base" hangingPunct="0">
        <a:spcBef>
          <a:spcPct val="0"/>
        </a:spcBef>
        <a:spcAft>
          <a:spcPct val="0"/>
        </a:spcAft>
        <a:defRPr sz="2800" b="1">
          <a:solidFill>
            <a:srgbClr val="716F70"/>
          </a:solidFill>
          <a:latin typeface="微软雅黑" panose="020B0503020204020204" pitchFamily="34" charset="-122"/>
          <a:ea typeface="微软雅黑" panose="020B0503020204020204" pitchFamily="34" charset="-122"/>
        </a:defRPr>
      </a:lvl4pPr>
      <a:lvl5pPr algn="l" rtl="0" eaLnBrk="0" fontAlgn="base" hangingPunct="0">
        <a:spcBef>
          <a:spcPct val="0"/>
        </a:spcBef>
        <a:spcAft>
          <a:spcPct val="0"/>
        </a:spcAft>
        <a:defRPr sz="2800" b="1">
          <a:solidFill>
            <a:srgbClr val="716F70"/>
          </a:solidFill>
          <a:latin typeface="微软雅黑" panose="020B0503020204020204" pitchFamily="34" charset="-122"/>
          <a:ea typeface="微软雅黑" panose="020B0503020204020204" pitchFamily="34" charset="-122"/>
        </a:defRPr>
      </a:lvl5pPr>
      <a:lvl6pPr marL="457200" algn="l" rtl="0" eaLnBrk="0" fontAlgn="base" hangingPunct="0">
        <a:spcBef>
          <a:spcPct val="0"/>
        </a:spcBef>
        <a:spcAft>
          <a:spcPct val="0"/>
        </a:spcAft>
        <a:defRPr sz="2800" b="1">
          <a:solidFill>
            <a:srgbClr val="716F70"/>
          </a:solidFill>
          <a:latin typeface="微软雅黑" panose="020B0503020204020204" pitchFamily="34" charset="-122"/>
          <a:ea typeface="微软雅黑" panose="020B0503020204020204" pitchFamily="34" charset="-122"/>
        </a:defRPr>
      </a:lvl6pPr>
      <a:lvl7pPr marL="914400" algn="l" rtl="0" eaLnBrk="0" fontAlgn="base" hangingPunct="0">
        <a:spcBef>
          <a:spcPct val="0"/>
        </a:spcBef>
        <a:spcAft>
          <a:spcPct val="0"/>
        </a:spcAft>
        <a:defRPr sz="2800" b="1">
          <a:solidFill>
            <a:srgbClr val="716F70"/>
          </a:solidFill>
          <a:latin typeface="微软雅黑" panose="020B0503020204020204" pitchFamily="34" charset="-122"/>
          <a:ea typeface="微软雅黑" panose="020B0503020204020204" pitchFamily="34" charset="-122"/>
        </a:defRPr>
      </a:lvl7pPr>
      <a:lvl8pPr marL="1371600" algn="l" rtl="0" eaLnBrk="0" fontAlgn="base" hangingPunct="0">
        <a:spcBef>
          <a:spcPct val="0"/>
        </a:spcBef>
        <a:spcAft>
          <a:spcPct val="0"/>
        </a:spcAft>
        <a:defRPr sz="2800" b="1">
          <a:solidFill>
            <a:srgbClr val="716F70"/>
          </a:solidFill>
          <a:latin typeface="微软雅黑" panose="020B0503020204020204" pitchFamily="34" charset="-122"/>
          <a:ea typeface="微软雅黑" panose="020B0503020204020204" pitchFamily="34" charset="-122"/>
        </a:defRPr>
      </a:lvl8pPr>
      <a:lvl9pPr marL="1828800" algn="l" rtl="0" eaLnBrk="0" fontAlgn="base" hangingPunct="0">
        <a:spcBef>
          <a:spcPct val="0"/>
        </a:spcBef>
        <a:spcAft>
          <a:spcPct val="0"/>
        </a:spcAft>
        <a:defRPr sz="2800" b="1">
          <a:solidFill>
            <a:srgbClr val="716F70"/>
          </a:solidFill>
          <a:latin typeface="微软雅黑" panose="020B0503020204020204" pitchFamily="34" charset="-122"/>
          <a:ea typeface="微软雅黑" panose="020B0503020204020204" pitchFamily="34"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2800">
          <a:solidFill>
            <a:srgbClr val="716F70"/>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400">
          <a:solidFill>
            <a:srgbClr val="716F70"/>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000">
          <a:solidFill>
            <a:srgbClr val="716F70"/>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a:solidFill>
            <a:srgbClr val="716F70"/>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a:solidFill>
            <a:srgbClr val="716F70"/>
          </a:solidFill>
          <a:latin typeface="+mn-lt"/>
          <a:ea typeface="+mn-ea"/>
        </a:defRPr>
      </a:lvl5pPr>
      <a:lvl6pPr marL="2514600" indent="-228600" algn="l" rtl="0" eaLnBrk="0" fontAlgn="base" hangingPunct="0">
        <a:spcBef>
          <a:spcPct val="20000"/>
        </a:spcBef>
        <a:spcAft>
          <a:spcPct val="0"/>
        </a:spcAft>
        <a:buFont typeface="Arial" panose="020B0604020202020204" pitchFamily="34" charset="0"/>
        <a:buChar char="»"/>
        <a:defRPr sz="2000">
          <a:solidFill>
            <a:srgbClr val="716F70"/>
          </a:solidFill>
          <a:latin typeface="+mn-lt"/>
          <a:ea typeface="+mn-ea"/>
        </a:defRPr>
      </a:lvl6pPr>
      <a:lvl7pPr marL="2971800" indent="-228600" algn="l" rtl="0" eaLnBrk="0" fontAlgn="base" hangingPunct="0">
        <a:spcBef>
          <a:spcPct val="20000"/>
        </a:spcBef>
        <a:spcAft>
          <a:spcPct val="0"/>
        </a:spcAft>
        <a:buFont typeface="Arial" panose="020B0604020202020204" pitchFamily="34" charset="0"/>
        <a:buChar char="»"/>
        <a:defRPr sz="2000">
          <a:solidFill>
            <a:srgbClr val="716F70"/>
          </a:solidFill>
          <a:latin typeface="+mn-lt"/>
          <a:ea typeface="+mn-ea"/>
        </a:defRPr>
      </a:lvl7pPr>
      <a:lvl8pPr marL="3429000" indent="-228600" algn="l" rtl="0" eaLnBrk="0" fontAlgn="base" hangingPunct="0">
        <a:spcBef>
          <a:spcPct val="20000"/>
        </a:spcBef>
        <a:spcAft>
          <a:spcPct val="0"/>
        </a:spcAft>
        <a:buFont typeface="Arial" panose="020B0604020202020204" pitchFamily="34" charset="0"/>
        <a:buChar char="»"/>
        <a:defRPr sz="2000">
          <a:solidFill>
            <a:srgbClr val="716F70"/>
          </a:solidFill>
          <a:latin typeface="+mn-lt"/>
          <a:ea typeface="+mn-ea"/>
        </a:defRPr>
      </a:lvl8pPr>
      <a:lvl9pPr marL="3886200" indent="-228600" algn="l" rtl="0" eaLnBrk="0" fontAlgn="base" hangingPunct="0">
        <a:spcBef>
          <a:spcPct val="20000"/>
        </a:spcBef>
        <a:spcAft>
          <a:spcPct val="0"/>
        </a:spcAft>
        <a:buFont typeface="Arial" panose="020B0604020202020204" pitchFamily="34" charset="0"/>
        <a:buChar char="»"/>
        <a:defRPr sz="2000">
          <a:solidFill>
            <a:srgbClr val="716F70"/>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矩形 1"/>
          <p:cNvSpPr>
            <a:spLocks noChangeArrowheads="1"/>
          </p:cNvSpPr>
          <p:nvPr/>
        </p:nvSpPr>
        <p:spPr bwMode="auto">
          <a:xfrm>
            <a:off x="0" y="0"/>
            <a:ext cx="9153525" cy="540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smtClean="0">
              <a:ln>
                <a:noFill/>
              </a:ln>
              <a:solidFill>
                <a:srgbClr val="FFFFFF"/>
              </a:solidFill>
              <a:effectLst/>
              <a:uLnTx/>
              <a:uFillTx/>
              <a:latin typeface="Franklin Gothic Medium" panose="020B0603020102020204" pitchFamily="34" charset="0"/>
              <a:ea typeface="微软雅黑" panose="020B0503020204020204" pitchFamily="34" charset="-122"/>
              <a:cs typeface="+mn-cs"/>
            </a:endParaRPr>
          </a:p>
        </p:txBody>
      </p:sp>
      <p:sp>
        <p:nvSpPr>
          <p:cNvPr id="7171" name="日期占位符 3"/>
          <p:cNvSpPr>
            <a:spLocks noGrp="1" noChangeArrowheads="1"/>
          </p:cNvSpPr>
          <p:nvPr>
            <p:ph type="dt" sz="half" idx="2"/>
          </p:nvPr>
        </p:nvSpPr>
        <p:spPr bwMode="auto">
          <a:xfrm>
            <a:off x="457200" y="4657725"/>
            <a:ext cx="2133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sz="1200" smtClean="0">
                <a:solidFill>
                  <a:srgbClr val="898989"/>
                </a:solidFill>
                <a:ea typeface="+mn-ea"/>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7172" name="页脚占位符 4"/>
          <p:cNvSpPr>
            <a:spLocks noGrp="1" noChangeArrowheads="1"/>
          </p:cNvSpPr>
          <p:nvPr>
            <p:ph type="ftr" sz="quarter" idx="3"/>
          </p:nvPr>
        </p:nvSpPr>
        <p:spPr bwMode="auto">
          <a:xfrm>
            <a:off x="3124200" y="4657725"/>
            <a:ext cx="2895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a:defRPr sz="1200" smtClean="0">
                <a:solidFill>
                  <a:srgbClr val="898989"/>
                </a:solidFill>
                <a:ea typeface="+mn-ea"/>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7173" name="灯片编号占位符 5"/>
          <p:cNvSpPr>
            <a:spLocks noGrp="1" noChangeArrowheads="1"/>
          </p:cNvSpPr>
          <p:nvPr>
            <p:ph type="sldNum" sz="quarter" idx="4"/>
          </p:nvPr>
        </p:nvSpPr>
        <p:spPr bwMode="auto">
          <a:xfrm>
            <a:off x="6553200" y="4657725"/>
            <a:ext cx="2133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r">
              <a:defRPr sz="1200">
                <a:solidFill>
                  <a:srgbClr val="898989"/>
                </a:solidFill>
                <a:ea typeface="微软雅黑" panose="020B0503020204020204" pitchFamily="34" charset="-122"/>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CFB3E259-44B7-43A8-8CD9-403C255F2338}" type="slidenum">
              <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rPr>
              <a:t>‹#›</a:t>
            </a:fld>
            <a:endPar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endParaRPr>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ransition>
    <p:fade/>
  </p:transition>
  <p:hf sldNum="0" hdr="0" ftr="0" dt="0"/>
  <p:txStyles>
    <p:titleStyle>
      <a:lvl1pPr algn="l" rtl="0" eaLnBrk="0" fontAlgn="base" hangingPunct="0">
        <a:spcBef>
          <a:spcPct val="0"/>
        </a:spcBef>
        <a:spcAft>
          <a:spcPct val="0"/>
        </a:spcAft>
        <a:defRPr sz="2800" b="1">
          <a:solidFill>
            <a:srgbClr val="716F70"/>
          </a:solidFill>
          <a:latin typeface="+mj-lt"/>
          <a:ea typeface="+mj-ea"/>
          <a:cs typeface="+mj-cs"/>
        </a:defRPr>
      </a:lvl1pPr>
      <a:lvl2pPr algn="l" rtl="0" eaLnBrk="0" fontAlgn="base" hangingPunct="0">
        <a:spcBef>
          <a:spcPct val="0"/>
        </a:spcBef>
        <a:spcAft>
          <a:spcPct val="0"/>
        </a:spcAft>
        <a:defRPr sz="2800" b="1">
          <a:solidFill>
            <a:srgbClr val="716F70"/>
          </a:solidFill>
          <a:latin typeface="微软雅黑" panose="020B0503020204020204" pitchFamily="34" charset="-122"/>
          <a:ea typeface="微软雅黑" panose="020B0503020204020204" pitchFamily="34" charset="-122"/>
        </a:defRPr>
      </a:lvl2pPr>
      <a:lvl3pPr algn="l" rtl="0" eaLnBrk="0" fontAlgn="base" hangingPunct="0">
        <a:spcBef>
          <a:spcPct val="0"/>
        </a:spcBef>
        <a:spcAft>
          <a:spcPct val="0"/>
        </a:spcAft>
        <a:defRPr sz="2800" b="1">
          <a:solidFill>
            <a:srgbClr val="716F70"/>
          </a:solidFill>
          <a:latin typeface="微软雅黑" panose="020B0503020204020204" pitchFamily="34" charset="-122"/>
          <a:ea typeface="微软雅黑" panose="020B0503020204020204" pitchFamily="34" charset="-122"/>
        </a:defRPr>
      </a:lvl3pPr>
      <a:lvl4pPr algn="l" rtl="0" eaLnBrk="0" fontAlgn="base" hangingPunct="0">
        <a:spcBef>
          <a:spcPct val="0"/>
        </a:spcBef>
        <a:spcAft>
          <a:spcPct val="0"/>
        </a:spcAft>
        <a:defRPr sz="2800" b="1">
          <a:solidFill>
            <a:srgbClr val="716F70"/>
          </a:solidFill>
          <a:latin typeface="微软雅黑" panose="020B0503020204020204" pitchFamily="34" charset="-122"/>
          <a:ea typeface="微软雅黑" panose="020B0503020204020204" pitchFamily="34" charset="-122"/>
        </a:defRPr>
      </a:lvl4pPr>
      <a:lvl5pPr algn="l" rtl="0" eaLnBrk="0" fontAlgn="base" hangingPunct="0">
        <a:spcBef>
          <a:spcPct val="0"/>
        </a:spcBef>
        <a:spcAft>
          <a:spcPct val="0"/>
        </a:spcAft>
        <a:defRPr sz="2800" b="1">
          <a:solidFill>
            <a:srgbClr val="716F70"/>
          </a:solidFill>
          <a:latin typeface="微软雅黑" panose="020B0503020204020204" pitchFamily="34" charset="-122"/>
          <a:ea typeface="微软雅黑" panose="020B0503020204020204" pitchFamily="34" charset="-122"/>
        </a:defRPr>
      </a:lvl5pPr>
      <a:lvl6pPr marL="457200" algn="l" rtl="0" eaLnBrk="0" fontAlgn="base" hangingPunct="0">
        <a:spcBef>
          <a:spcPct val="0"/>
        </a:spcBef>
        <a:spcAft>
          <a:spcPct val="0"/>
        </a:spcAft>
        <a:defRPr sz="2800" b="1">
          <a:solidFill>
            <a:srgbClr val="716F70"/>
          </a:solidFill>
          <a:latin typeface="微软雅黑" panose="020B0503020204020204" pitchFamily="34" charset="-122"/>
          <a:ea typeface="微软雅黑" panose="020B0503020204020204" pitchFamily="34" charset="-122"/>
        </a:defRPr>
      </a:lvl6pPr>
      <a:lvl7pPr marL="914400" algn="l" rtl="0" eaLnBrk="0" fontAlgn="base" hangingPunct="0">
        <a:spcBef>
          <a:spcPct val="0"/>
        </a:spcBef>
        <a:spcAft>
          <a:spcPct val="0"/>
        </a:spcAft>
        <a:defRPr sz="2800" b="1">
          <a:solidFill>
            <a:srgbClr val="716F70"/>
          </a:solidFill>
          <a:latin typeface="微软雅黑" panose="020B0503020204020204" pitchFamily="34" charset="-122"/>
          <a:ea typeface="微软雅黑" panose="020B0503020204020204" pitchFamily="34" charset="-122"/>
        </a:defRPr>
      </a:lvl7pPr>
      <a:lvl8pPr marL="1371600" algn="l" rtl="0" eaLnBrk="0" fontAlgn="base" hangingPunct="0">
        <a:spcBef>
          <a:spcPct val="0"/>
        </a:spcBef>
        <a:spcAft>
          <a:spcPct val="0"/>
        </a:spcAft>
        <a:defRPr sz="2800" b="1">
          <a:solidFill>
            <a:srgbClr val="716F70"/>
          </a:solidFill>
          <a:latin typeface="微软雅黑" panose="020B0503020204020204" pitchFamily="34" charset="-122"/>
          <a:ea typeface="微软雅黑" panose="020B0503020204020204" pitchFamily="34" charset="-122"/>
        </a:defRPr>
      </a:lvl8pPr>
      <a:lvl9pPr marL="1828800" algn="l" rtl="0" eaLnBrk="0" fontAlgn="base" hangingPunct="0">
        <a:spcBef>
          <a:spcPct val="0"/>
        </a:spcBef>
        <a:spcAft>
          <a:spcPct val="0"/>
        </a:spcAft>
        <a:defRPr sz="2800" b="1">
          <a:solidFill>
            <a:srgbClr val="716F70"/>
          </a:solidFill>
          <a:latin typeface="微软雅黑" panose="020B0503020204020204" pitchFamily="34" charset="-122"/>
          <a:ea typeface="微软雅黑" panose="020B0503020204020204" pitchFamily="34"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2800">
          <a:solidFill>
            <a:srgbClr val="716F70"/>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400">
          <a:solidFill>
            <a:srgbClr val="716F70"/>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000">
          <a:solidFill>
            <a:srgbClr val="716F70"/>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a:solidFill>
            <a:srgbClr val="716F70"/>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a:solidFill>
            <a:srgbClr val="716F70"/>
          </a:solidFill>
          <a:latin typeface="+mn-lt"/>
          <a:ea typeface="+mn-ea"/>
        </a:defRPr>
      </a:lvl5pPr>
      <a:lvl6pPr marL="2514600" indent="-228600" algn="l" rtl="0" eaLnBrk="0" fontAlgn="base" hangingPunct="0">
        <a:spcBef>
          <a:spcPct val="20000"/>
        </a:spcBef>
        <a:spcAft>
          <a:spcPct val="0"/>
        </a:spcAft>
        <a:buFont typeface="Arial" panose="020B0604020202020204" pitchFamily="34" charset="0"/>
        <a:buChar char="»"/>
        <a:defRPr sz="2000">
          <a:solidFill>
            <a:srgbClr val="716F70"/>
          </a:solidFill>
          <a:latin typeface="+mn-lt"/>
          <a:ea typeface="+mn-ea"/>
        </a:defRPr>
      </a:lvl6pPr>
      <a:lvl7pPr marL="2971800" indent="-228600" algn="l" rtl="0" eaLnBrk="0" fontAlgn="base" hangingPunct="0">
        <a:spcBef>
          <a:spcPct val="20000"/>
        </a:spcBef>
        <a:spcAft>
          <a:spcPct val="0"/>
        </a:spcAft>
        <a:buFont typeface="Arial" panose="020B0604020202020204" pitchFamily="34" charset="0"/>
        <a:buChar char="»"/>
        <a:defRPr sz="2000">
          <a:solidFill>
            <a:srgbClr val="716F70"/>
          </a:solidFill>
          <a:latin typeface="+mn-lt"/>
          <a:ea typeface="+mn-ea"/>
        </a:defRPr>
      </a:lvl7pPr>
      <a:lvl8pPr marL="3429000" indent="-228600" algn="l" rtl="0" eaLnBrk="0" fontAlgn="base" hangingPunct="0">
        <a:spcBef>
          <a:spcPct val="20000"/>
        </a:spcBef>
        <a:spcAft>
          <a:spcPct val="0"/>
        </a:spcAft>
        <a:buFont typeface="Arial" panose="020B0604020202020204" pitchFamily="34" charset="0"/>
        <a:buChar char="»"/>
        <a:defRPr sz="2000">
          <a:solidFill>
            <a:srgbClr val="716F70"/>
          </a:solidFill>
          <a:latin typeface="+mn-lt"/>
          <a:ea typeface="+mn-ea"/>
        </a:defRPr>
      </a:lvl8pPr>
      <a:lvl9pPr marL="3886200" indent="-228600" algn="l" rtl="0" eaLnBrk="0" fontAlgn="base" hangingPunct="0">
        <a:spcBef>
          <a:spcPct val="20000"/>
        </a:spcBef>
        <a:spcAft>
          <a:spcPct val="0"/>
        </a:spcAft>
        <a:buFont typeface="Arial" panose="020B0604020202020204" pitchFamily="34" charset="0"/>
        <a:buChar char="»"/>
        <a:defRPr sz="2000">
          <a:solidFill>
            <a:srgbClr val="716F70"/>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矩形 1"/>
          <p:cNvSpPr>
            <a:spLocks noChangeArrowheads="1"/>
          </p:cNvSpPr>
          <p:nvPr/>
        </p:nvSpPr>
        <p:spPr bwMode="auto">
          <a:xfrm>
            <a:off x="0" y="0"/>
            <a:ext cx="9153525" cy="540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smtClean="0">
              <a:ln>
                <a:noFill/>
              </a:ln>
              <a:solidFill>
                <a:srgbClr val="FFFFFF"/>
              </a:solidFill>
              <a:effectLst/>
              <a:uLnTx/>
              <a:uFillTx/>
              <a:latin typeface="Franklin Gothic Medium" panose="020B0603020102020204" pitchFamily="34" charset="0"/>
              <a:ea typeface="微软雅黑" panose="020B0503020204020204" pitchFamily="34" charset="-122"/>
              <a:cs typeface="+mn-cs"/>
            </a:endParaRPr>
          </a:p>
        </p:txBody>
      </p:sp>
      <p:sp>
        <p:nvSpPr>
          <p:cNvPr id="8195" name="日期占位符 3"/>
          <p:cNvSpPr>
            <a:spLocks noGrp="1" noChangeArrowheads="1"/>
          </p:cNvSpPr>
          <p:nvPr>
            <p:ph type="dt" sz="half" idx="2"/>
          </p:nvPr>
        </p:nvSpPr>
        <p:spPr bwMode="auto">
          <a:xfrm>
            <a:off x="457200" y="4657725"/>
            <a:ext cx="2133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sz="1200" smtClean="0">
                <a:solidFill>
                  <a:srgbClr val="898989"/>
                </a:solidFill>
                <a:ea typeface="+mn-ea"/>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8196" name="页脚占位符 4"/>
          <p:cNvSpPr>
            <a:spLocks noGrp="1" noChangeArrowheads="1"/>
          </p:cNvSpPr>
          <p:nvPr>
            <p:ph type="ftr" sz="quarter" idx="3"/>
          </p:nvPr>
        </p:nvSpPr>
        <p:spPr bwMode="auto">
          <a:xfrm>
            <a:off x="3124200" y="4657725"/>
            <a:ext cx="2895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a:defRPr sz="1200" smtClean="0">
                <a:solidFill>
                  <a:srgbClr val="898989"/>
                </a:solidFill>
                <a:ea typeface="+mn-ea"/>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8197" name="灯片编号占位符 5"/>
          <p:cNvSpPr>
            <a:spLocks noGrp="1" noChangeArrowheads="1"/>
          </p:cNvSpPr>
          <p:nvPr>
            <p:ph type="sldNum" sz="quarter" idx="4"/>
          </p:nvPr>
        </p:nvSpPr>
        <p:spPr bwMode="auto">
          <a:xfrm>
            <a:off x="6553200" y="4657725"/>
            <a:ext cx="2133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r">
              <a:defRPr sz="1200">
                <a:solidFill>
                  <a:srgbClr val="898989"/>
                </a:solidFill>
                <a:ea typeface="微软雅黑" panose="020B0503020204020204" pitchFamily="34" charset="-122"/>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CEDB0E42-1FE8-45F6-9492-03D8421A6A67}" type="slidenum">
              <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rPr>
              <a:t>‹#›</a:t>
            </a:fld>
            <a:endPar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endParaRPr>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ransition>
    <p:fade/>
  </p:transition>
  <p:hf sldNum="0" hdr="0" ftr="0" dt="0"/>
  <p:txStyles>
    <p:titleStyle>
      <a:lvl1pPr algn="l" rtl="0" eaLnBrk="0" fontAlgn="base" hangingPunct="0">
        <a:spcBef>
          <a:spcPct val="0"/>
        </a:spcBef>
        <a:spcAft>
          <a:spcPct val="0"/>
        </a:spcAft>
        <a:defRPr sz="2800" b="1">
          <a:solidFill>
            <a:srgbClr val="716F70"/>
          </a:solidFill>
          <a:latin typeface="+mj-lt"/>
          <a:ea typeface="+mj-ea"/>
          <a:cs typeface="+mj-cs"/>
        </a:defRPr>
      </a:lvl1pPr>
      <a:lvl2pPr algn="l" rtl="0" eaLnBrk="0" fontAlgn="base" hangingPunct="0">
        <a:spcBef>
          <a:spcPct val="0"/>
        </a:spcBef>
        <a:spcAft>
          <a:spcPct val="0"/>
        </a:spcAft>
        <a:defRPr sz="2800" b="1">
          <a:solidFill>
            <a:srgbClr val="716F70"/>
          </a:solidFill>
          <a:latin typeface="微软雅黑" panose="020B0503020204020204" pitchFamily="34" charset="-122"/>
          <a:ea typeface="微软雅黑" panose="020B0503020204020204" pitchFamily="34" charset="-122"/>
        </a:defRPr>
      </a:lvl2pPr>
      <a:lvl3pPr algn="l" rtl="0" eaLnBrk="0" fontAlgn="base" hangingPunct="0">
        <a:spcBef>
          <a:spcPct val="0"/>
        </a:spcBef>
        <a:spcAft>
          <a:spcPct val="0"/>
        </a:spcAft>
        <a:defRPr sz="2800" b="1">
          <a:solidFill>
            <a:srgbClr val="716F70"/>
          </a:solidFill>
          <a:latin typeface="微软雅黑" panose="020B0503020204020204" pitchFamily="34" charset="-122"/>
          <a:ea typeface="微软雅黑" panose="020B0503020204020204" pitchFamily="34" charset="-122"/>
        </a:defRPr>
      </a:lvl3pPr>
      <a:lvl4pPr algn="l" rtl="0" eaLnBrk="0" fontAlgn="base" hangingPunct="0">
        <a:spcBef>
          <a:spcPct val="0"/>
        </a:spcBef>
        <a:spcAft>
          <a:spcPct val="0"/>
        </a:spcAft>
        <a:defRPr sz="2800" b="1">
          <a:solidFill>
            <a:srgbClr val="716F70"/>
          </a:solidFill>
          <a:latin typeface="微软雅黑" panose="020B0503020204020204" pitchFamily="34" charset="-122"/>
          <a:ea typeface="微软雅黑" panose="020B0503020204020204" pitchFamily="34" charset="-122"/>
        </a:defRPr>
      </a:lvl4pPr>
      <a:lvl5pPr algn="l" rtl="0" eaLnBrk="0" fontAlgn="base" hangingPunct="0">
        <a:spcBef>
          <a:spcPct val="0"/>
        </a:spcBef>
        <a:spcAft>
          <a:spcPct val="0"/>
        </a:spcAft>
        <a:defRPr sz="2800" b="1">
          <a:solidFill>
            <a:srgbClr val="716F70"/>
          </a:solidFill>
          <a:latin typeface="微软雅黑" panose="020B0503020204020204" pitchFamily="34" charset="-122"/>
          <a:ea typeface="微软雅黑" panose="020B0503020204020204" pitchFamily="34" charset="-122"/>
        </a:defRPr>
      </a:lvl5pPr>
      <a:lvl6pPr marL="457200" algn="l" rtl="0" eaLnBrk="0" fontAlgn="base" hangingPunct="0">
        <a:spcBef>
          <a:spcPct val="0"/>
        </a:spcBef>
        <a:spcAft>
          <a:spcPct val="0"/>
        </a:spcAft>
        <a:defRPr sz="2800" b="1">
          <a:solidFill>
            <a:srgbClr val="716F70"/>
          </a:solidFill>
          <a:latin typeface="微软雅黑" panose="020B0503020204020204" pitchFamily="34" charset="-122"/>
          <a:ea typeface="微软雅黑" panose="020B0503020204020204" pitchFamily="34" charset="-122"/>
        </a:defRPr>
      </a:lvl6pPr>
      <a:lvl7pPr marL="914400" algn="l" rtl="0" eaLnBrk="0" fontAlgn="base" hangingPunct="0">
        <a:spcBef>
          <a:spcPct val="0"/>
        </a:spcBef>
        <a:spcAft>
          <a:spcPct val="0"/>
        </a:spcAft>
        <a:defRPr sz="2800" b="1">
          <a:solidFill>
            <a:srgbClr val="716F70"/>
          </a:solidFill>
          <a:latin typeface="微软雅黑" panose="020B0503020204020204" pitchFamily="34" charset="-122"/>
          <a:ea typeface="微软雅黑" panose="020B0503020204020204" pitchFamily="34" charset="-122"/>
        </a:defRPr>
      </a:lvl7pPr>
      <a:lvl8pPr marL="1371600" algn="l" rtl="0" eaLnBrk="0" fontAlgn="base" hangingPunct="0">
        <a:spcBef>
          <a:spcPct val="0"/>
        </a:spcBef>
        <a:spcAft>
          <a:spcPct val="0"/>
        </a:spcAft>
        <a:defRPr sz="2800" b="1">
          <a:solidFill>
            <a:srgbClr val="716F70"/>
          </a:solidFill>
          <a:latin typeface="微软雅黑" panose="020B0503020204020204" pitchFamily="34" charset="-122"/>
          <a:ea typeface="微软雅黑" panose="020B0503020204020204" pitchFamily="34" charset="-122"/>
        </a:defRPr>
      </a:lvl8pPr>
      <a:lvl9pPr marL="1828800" algn="l" rtl="0" eaLnBrk="0" fontAlgn="base" hangingPunct="0">
        <a:spcBef>
          <a:spcPct val="0"/>
        </a:spcBef>
        <a:spcAft>
          <a:spcPct val="0"/>
        </a:spcAft>
        <a:defRPr sz="2800" b="1">
          <a:solidFill>
            <a:srgbClr val="716F70"/>
          </a:solidFill>
          <a:latin typeface="微软雅黑" panose="020B0503020204020204" pitchFamily="34" charset="-122"/>
          <a:ea typeface="微软雅黑" panose="020B0503020204020204" pitchFamily="34"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2800">
          <a:solidFill>
            <a:srgbClr val="716F70"/>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400">
          <a:solidFill>
            <a:srgbClr val="716F70"/>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000">
          <a:solidFill>
            <a:srgbClr val="716F70"/>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a:solidFill>
            <a:srgbClr val="716F70"/>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a:solidFill>
            <a:srgbClr val="716F70"/>
          </a:solidFill>
          <a:latin typeface="+mn-lt"/>
          <a:ea typeface="+mn-ea"/>
        </a:defRPr>
      </a:lvl5pPr>
      <a:lvl6pPr marL="2514600" indent="-228600" algn="l" rtl="0" eaLnBrk="0" fontAlgn="base" hangingPunct="0">
        <a:spcBef>
          <a:spcPct val="20000"/>
        </a:spcBef>
        <a:spcAft>
          <a:spcPct val="0"/>
        </a:spcAft>
        <a:buFont typeface="Arial" panose="020B0604020202020204" pitchFamily="34" charset="0"/>
        <a:buChar char="»"/>
        <a:defRPr sz="2000">
          <a:solidFill>
            <a:srgbClr val="716F70"/>
          </a:solidFill>
          <a:latin typeface="+mn-lt"/>
          <a:ea typeface="+mn-ea"/>
        </a:defRPr>
      </a:lvl6pPr>
      <a:lvl7pPr marL="2971800" indent="-228600" algn="l" rtl="0" eaLnBrk="0" fontAlgn="base" hangingPunct="0">
        <a:spcBef>
          <a:spcPct val="20000"/>
        </a:spcBef>
        <a:spcAft>
          <a:spcPct val="0"/>
        </a:spcAft>
        <a:buFont typeface="Arial" panose="020B0604020202020204" pitchFamily="34" charset="0"/>
        <a:buChar char="»"/>
        <a:defRPr sz="2000">
          <a:solidFill>
            <a:srgbClr val="716F70"/>
          </a:solidFill>
          <a:latin typeface="+mn-lt"/>
          <a:ea typeface="+mn-ea"/>
        </a:defRPr>
      </a:lvl7pPr>
      <a:lvl8pPr marL="3429000" indent="-228600" algn="l" rtl="0" eaLnBrk="0" fontAlgn="base" hangingPunct="0">
        <a:spcBef>
          <a:spcPct val="20000"/>
        </a:spcBef>
        <a:spcAft>
          <a:spcPct val="0"/>
        </a:spcAft>
        <a:buFont typeface="Arial" panose="020B0604020202020204" pitchFamily="34" charset="0"/>
        <a:buChar char="»"/>
        <a:defRPr sz="2000">
          <a:solidFill>
            <a:srgbClr val="716F70"/>
          </a:solidFill>
          <a:latin typeface="+mn-lt"/>
          <a:ea typeface="+mn-ea"/>
        </a:defRPr>
      </a:lvl8pPr>
      <a:lvl9pPr marL="3886200" indent="-228600" algn="l" rtl="0" eaLnBrk="0" fontAlgn="base" hangingPunct="0">
        <a:spcBef>
          <a:spcPct val="20000"/>
        </a:spcBef>
        <a:spcAft>
          <a:spcPct val="0"/>
        </a:spcAft>
        <a:buFont typeface="Arial" panose="020B0604020202020204" pitchFamily="34" charset="0"/>
        <a:buChar char="»"/>
        <a:defRPr sz="2000">
          <a:solidFill>
            <a:srgbClr val="716F70"/>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矩形 1"/>
          <p:cNvSpPr>
            <a:spLocks noChangeArrowheads="1"/>
          </p:cNvSpPr>
          <p:nvPr/>
        </p:nvSpPr>
        <p:spPr bwMode="auto">
          <a:xfrm>
            <a:off x="0" y="0"/>
            <a:ext cx="9153525" cy="540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smtClean="0">
              <a:ln>
                <a:noFill/>
              </a:ln>
              <a:solidFill>
                <a:srgbClr val="FFFFFF"/>
              </a:solidFill>
              <a:effectLst/>
              <a:uLnTx/>
              <a:uFillTx/>
              <a:latin typeface="Franklin Gothic Medium" panose="020B0603020102020204" pitchFamily="34" charset="0"/>
              <a:ea typeface="微软雅黑" panose="020B0503020204020204" pitchFamily="34" charset="-122"/>
              <a:cs typeface="+mn-cs"/>
            </a:endParaRPr>
          </a:p>
        </p:txBody>
      </p:sp>
      <p:sp>
        <p:nvSpPr>
          <p:cNvPr id="9219" name="日期占位符 3"/>
          <p:cNvSpPr>
            <a:spLocks noGrp="1" noChangeArrowheads="1"/>
          </p:cNvSpPr>
          <p:nvPr>
            <p:ph type="dt" sz="half" idx="2"/>
          </p:nvPr>
        </p:nvSpPr>
        <p:spPr bwMode="auto">
          <a:xfrm>
            <a:off x="457200" y="4657725"/>
            <a:ext cx="2133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sz="1200" smtClean="0">
                <a:solidFill>
                  <a:srgbClr val="898989"/>
                </a:solidFill>
                <a:ea typeface="+mn-ea"/>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9220" name="页脚占位符 4"/>
          <p:cNvSpPr>
            <a:spLocks noGrp="1" noChangeArrowheads="1"/>
          </p:cNvSpPr>
          <p:nvPr>
            <p:ph type="ftr" sz="quarter" idx="3"/>
          </p:nvPr>
        </p:nvSpPr>
        <p:spPr bwMode="auto">
          <a:xfrm>
            <a:off x="3124200" y="4657725"/>
            <a:ext cx="2895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a:defRPr sz="1200" smtClean="0">
                <a:solidFill>
                  <a:srgbClr val="898989"/>
                </a:solidFill>
                <a:ea typeface="+mn-ea"/>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9221" name="灯片编号占位符 5"/>
          <p:cNvSpPr>
            <a:spLocks noGrp="1" noChangeArrowheads="1"/>
          </p:cNvSpPr>
          <p:nvPr>
            <p:ph type="sldNum" sz="quarter" idx="4"/>
          </p:nvPr>
        </p:nvSpPr>
        <p:spPr bwMode="auto">
          <a:xfrm>
            <a:off x="6553200" y="4657725"/>
            <a:ext cx="2133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r">
              <a:defRPr sz="1200">
                <a:solidFill>
                  <a:srgbClr val="898989"/>
                </a:solidFill>
                <a:ea typeface="微软雅黑" panose="020B0503020204020204" pitchFamily="34" charset="-122"/>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AF966DD1-330C-4ED7-A1F3-7C431010653D}" type="slidenum">
              <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rPr>
              <a:t>‹#›</a:t>
            </a:fld>
            <a:endPar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endParaRPr>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ransition>
    <p:fade/>
  </p:transition>
  <p:hf sldNum="0" hdr="0" ftr="0" dt="0"/>
  <p:txStyles>
    <p:titleStyle>
      <a:lvl1pPr algn="l" rtl="0" eaLnBrk="0" fontAlgn="base" hangingPunct="0">
        <a:spcBef>
          <a:spcPct val="0"/>
        </a:spcBef>
        <a:spcAft>
          <a:spcPct val="0"/>
        </a:spcAft>
        <a:defRPr sz="2800" b="1">
          <a:solidFill>
            <a:srgbClr val="716F70"/>
          </a:solidFill>
          <a:latin typeface="+mj-lt"/>
          <a:ea typeface="+mj-ea"/>
          <a:cs typeface="+mj-cs"/>
        </a:defRPr>
      </a:lvl1pPr>
      <a:lvl2pPr algn="l" rtl="0" eaLnBrk="0" fontAlgn="base" hangingPunct="0">
        <a:spcBef>
          <a:spcPct val="0"/>
        </a:spcBef>
        <a:spcAft>
          <a:spcPct val="0"/>
        </a:spcAft>
        <a:defRPr sz="2800" b="1">
          <a:solidFill>
            <a:srgbClr val="716F70"/>
          </a:solidFill>
          <a:latin typeface="微软雅黑" panose="020B0503020204020204" pitchFamily="34" charset="-122"/>
          <a:ea typeface="微软雅黑" panose="020B0503020204020204" pitchFamily="34" charset="-122"/>
        </a:defRPr>
      </a:lvl2pPr>
      <a:lvl3pPr algn="l" rtl="0" eaLnBrk="0" fontAlgn="base" hangingPunct="0">
        <a:spcBef>
          <a:spcPct val="0"/>
        </a:spcBef>
        <a:spcAft>
          <a:spcPct val="0"/>
        </a:spcAft>
        <a:defRPr sz="2800" b="1">
          <a:solidFill>
            <a:srgbClr val="716F70"/>
          </a:solidFill>
          <a:latin typeface="微软雅黑" panose="020B0503020204020204" pitchFamily="34" charset="-122"/>
          <a:ea typeface="微软雅黑" panose="020B0503020204020204" pitchFamily="34" charset="-122"/>
        </a:defRPr>
      </a:lvl3pPr>
      <a:lvl4pPr algn="l" rtl="0" eaLnBrk="0" fontAlgn="base" hangingPunct="0">
        <a:spcBef>
          <a:spcPct val="0"/>
        </a:spcBef>
        <a:spcAft>
          <a:spcPct val="0"/>
        </a:spcAft>
        <a:defRPr sz="2800" b="1">
          <a:solidFill>
            <a:srgbClr val="716F70"/>
          </a:solidFill>
          <a:latin typeface="微软雅黑" panose="020B0503020204020204" pitchFamily="34" charset="-122"/>
          <a:ea typeface="微软雅黑" panose="020B0503020204020204" pitchFamily="34" charset="-122"/>
        </a:defRPr>
      </a:lvl4pPr>
      <a:lvl5pPr algn="l" rtl="0" eaLnBrk="0" fontAlgn="base" hangingPunct="0">
        <a:spcBef>
          <a:spcPct val="0"/>
        </a:spcBef>
        <a:spcAft>
          <a:spcPct val="0"/>
        </a:spcAft>
        <a:defRPr sz="2800" b="1">
          <a:solidFill>
            <a:srgbClr val="716F70"/>
          </a:solidFill>
          <a:latin typeface="微软雅黑" panose="020B0503020204020204" pitchFamily="34" charset="-122"/>
          <a:ea typeface="微软雅黑" panose="020B0503020204020204" pitchFamily="34" charset="-122"/>
        </a:defRPr>
      </a:lvl5pPr>
      <a:lvl6pPr marL="457200" algn="l" rtl="0" eaLnBrk="0" fontAlgn="base" hangingPunct="0">
        <a:spcBef>
          <a:spcPct val="0"/>
        </a:spcBef>
        <a:spcAft>
          <a:spcPct val="0"/>
        </a:spcAft>
        <a:defRPr sz="2800" b="1">
          <a:solidFill>
            <a:srgbClr val="716F70"/>
          </a:solidFill>
          <a:latin typeface="微软雅黑" panose="020B0503020204020204" pitchFamily="34" charset="-122"/>
          <a:ea typeface="微软雅黑" panose="020B0503020204020204" pitchFamily="34" charset="-122"/>
        </a:defRPr>
      </a:lvl6pPr>
      <a:lvl7pPr marL="914400" algn="l" rtl="0" eaLnBrk="0" fontAlgn="base" hangingPunct="0">
        <a:spcBef>
          <a:spcPct val="0"/>
        </a:spcBef>
        <a:spcAft>
          <a:spcPct val="0"/>
        </a:spcAft>
        <a:defRPr sz="2800" b="1">
          <a:solidFill>
            <a:srgbClr val="716F70"/>
          </a:solidFill>
          <a:latin typeface="微软雅黑" panose="020B0503020204020204" pitchFamily="34" charset="-122"/>
          <a:ea typeface="微软雅黑" panose="020B0503020204020204" pitchFamily="34" charset="-122"/>
        </a:defRPr>
      </a:lvl7pPr>
      <a:lvl8pPr marL="1371600" algn="l" rtl="0" eaLnBrk="0" fontAlgn="base" hangingPunct="0">
        <a:spcBef>
          <a:spcPct val="0"/>
        </a:spcBef>
        <a:spcAft>
          <a:spcPct val="0"/>
        </a:spcAft>
        <a:defRPr sz="2800" b="1">
          <a:solidFill>
            <a:srgbClr val="716F70"/>
          </a:solidFill>
          <a:latin typeface="微软雅黑" panose="020B0503020204020204" pitchFamily="34" charset="-122"/>
          <a:ea typeface="微软雅黑" panose="020B0503020204020204" pitchFamily="34" charset="-122"/>
        </a:defRPr>
      </a:lvl8pPr>
      <a:lvl9pPr marL="1828800" algn="l" rtl="0" eaLnBrk="0" fontAlgn="base" hangingPunct="0">
        <a:spcBef>
          <a:spcPct val="0"/>
        </a:spcBef>
        <a:spcAft>
          <a:spcPct val="0"/>
        </a:spcAft>
        <a:defRPr sz="2800" b="1">
          <a:solidFill>
            <a:srgbClr val="716F70"/>
          </a:solidFill>
          <a:latin typeface="微软雅黑" panose="020B0503020204020204" pitchFamily="34" charset="-122"/>
          <a:ea typeface="微软雅黑" panose="020B0503020204020204" pitchFamily="34"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2800">
          <a:solidFill>
            <a:srgbClr val="716F70"/>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400">
          <a:solidFill>
            <a:srgbClr val="716F70"/>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000">
          <a:solidFill>
            <a:srgbClr val="716F70"/>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a:solidFill>
            <a:srgbClr val="716F70"/>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a:solidFill>
            <a:srgbClr val="716F70"/>
          </a:solidFill>
          <a:latin typeface="+mn-lt"/>
          <a:ea typeface="+mn-ea"/>
        </a:defRPr>
      </a:lvl5pPr>
      <a:lvl6pPr marL="2514600" indent="-228600" algn="l" rtl="0" eaLnBrk="0" fontAlgn="base" hangingPunct="0">
        <a:spcBef>
          <a:spcPct val="20000"/>
        </a:spcBef>
        <a:spcAft>
          <a:spcPct val="0"/>
        </a:spcAft>
        <a:buFont typeface="Arial" panose="020B0604020202020204" pitchFamily="34" charset="0"/>
        <a:buChar char="»"/>
        <a:defRPr sz="2000">
          <a:solidFill>
            <a:srgbClr val="716F70"/>
          </a:solidFill>
          <a:latin typeface="+mn-lt"/>
          <a:ea typeface="+mn-ea"/>
        </a:defRPr>
      </a:lvl6pPr>
      <a:lvl7pPr marL="2971800" indent="-228600" algn="l" rtl="0" eaLnBrk="0" fontAlgn="base" hangingPunct="0">
        <a:spcBef>
          <a:spcPct val="20000"/>
        </a:spcBef>
        <a:spcAft>
          <a:spcPct val="0"/>
        </a:spcAft>
        <a:buFont typeface="Arial" panose="020B0604020202020204" pitchFamily="34" charset="0"/>
        <a:buChar char="»"/>
        <a:defRPr sz="2000">
          <a:solidFill>
            <a:srgbClr val="716F70"/>
          </a:solidFill>
          <a:latin typeface="+mn-lt"/>
          <a:ea typeface="+mn-ea"/>
        </a:defRPr>
      </a:lvl7pPr>
      <a:lvl8pPr marL="3429000" indent="-228600" algn="l" rtl="0" eaLnBrk="0" fontAlgn="base" hangingPunct="0">
        <a:spcBef>
          <a:spcPct val="20000"/>
        </a:spcBef>
        <a:spcAft>
          <a:spcPct val="0"/>
        </a:spcAft>
        <a:buFont typeface="Arial" panose="020B0604020202020204" pitchFamily="34" charset="0"/>
        <a:buChar char="»"/>
        <a:defRPr sz="2000">
          <a:solidFill>
            <a:srgbClr val="716F70"/>
          </a:solidFill>
          <a:latin typeface="+mn-lt"/>
          <a:ea typeface="+mn-ea"/>
        </a:defRPr>
      </a:lvl8pPr>
      <a:lvl9pPr marL="3886200" indent="-228600" algn="l" rtl="0" eaLnBrk="0" fontAlgn="base" hangingPunct="0">
        <a:spcBef>
          <a:spcPct val="20000"/>
        </a:spcBef>
        <a:spcAft>
          <a:spcPct val="0"/>
        </a:spcAft>
        <a:buFont typeface="Arial" panose="020B0604020202020204" pitchFamily="34" charset="0"/>
        <a:buChar char="»"/>
        <a:defRPr sz="2000">
          <a:solidFill>
            <a:srgbClr val="716F70"/>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矩形 1"/>
          <p:cNvSpPr>
            <a:spLocks noChangeArrowheads="1"/>
          </p:cNvSpPr>
          <p:nvPr/>
        </p:nvSpPr>
        <p:spPr bwMode="auto">
          <a:xfrm>
            <a:off x="0" y="0"/>
            <a:ext cx="9153525" cy="540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smtClean="0">
              <a:ln>
                <a:noFill/>
              </a:ln>
              <a:solidFill>
                <a:srgbClr val="FFFFFF"/>
              </a:solidFill>
              <a:effectLst/>
              <a:uLnTx/>
              <a:uFillTx/>
              <a:latin typeface="Franklin Gothic Medium" panose="020B0603020102020204" pitchFamily="34" charset="0"/>
              <a:ea typeface="微软雅黑" panose="020B0503020204020204" pitchFamily="34" charset="-122"/>
              <a:cs typeface="+mn-cs"/>
            </a:endParaRPr>
          </a:p>
        </p:txBody>
      </p:sp>
      <p:sp>
        <p:nvSpPr>
          <p:cNvPr id="10243" name="日期占位符 3"/>
          <p:cNvSpPr>
            <a:spLocks noGrp="1" noChangeArrowheads="1"/>
          </p:cNvSpPr>
          <p:nvPr>
            <p:ph type="dt" sz="half" idx="2"/>
          </p:nvPr>
        </p:nvSpPr>
        <p:spPr bwMode="auto">
          <a:xfrm>
            <a:off x="457200" y="4657725"/>
            <a:ext cx="2133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sz="1200" smtClean="0">
                <a:solidFill>
                  <a:srgbClr val="898989"/>
                </a:solidFill>
                <a:ea typeface="+mn-ea"/>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10244" name="页脚占位符 4"/>
          <p:cNvSpPr>
            <a:spLocks noGrp="1" noChangeArrowheads="1"/>
          </p:cNvSpPr>
          <p:nvPr>
            <p:ph type="ftr" sz="quarter" idx="3"/>
          </p:nvPr>
        </p:nvSpPr>
        <p:spPr bwMode="auto">
          <a:xfrm>
            <a:off x="3124200" y="4657725"/>
            <a:ext cx="2895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a:defRPr sz="1200" smtClean="0">
                <a:solidFill>
                  <a:srgbClr val="898989"/>
                </a:solidFill>
                <a:ea typeface="+mn-ea"/>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10245" name="灯片编号占位符 5"/>
          <p:cNvSpPr>
            <a:spLocks noGrp="1" noChangeArrowheads="1"/>
          </p:cNvSpPr>
          <p:nvPr>
            <p:ph type="sldNum" sz="quarter" idx="4"/>
          </p:nvPr>
        </p:nvSpPr>
        <p:spPr bwMode="auto">
          <a:xfrm>
            <a:off x="6553200" y="4657725"/>
            <a:ext cx="2133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r">
              <a:defRPr sz="1200">
                <a:solidFill>
                  <a:srgbClr val="898989"/>
                </a:solidFill>
                <a:ea typeface="微软雅黑" panose="020B0503020204020204" pitchFamily="34" charset="-122"/>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219D7EA1-21B2-4C8A-9AC0-EDFD4CA11502}" type="slidenum">
              <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rPr>
              <a:t>‹#›</a:t>
            </a:fld>
            <a:endParaRPr kumimoji="0" lang="en-US" altLang="zh-CN" sz="1200" b="0" i="0" u="none" strike="noStrike" kern="1200" cap="none" spc="0" normalizeH="0" baseline="0" noProof="0" smtClean="0">
              <a:ln>
                <a:noFill/>
              </a:ln>
              <a:solidFill>
                <a:srgbClr val="898989"/>
              </a:solidFill>
              <a:effectLst/>
              <a:uLnTx/>
              <a:uFillTx/>
              <a:latin typeface="Arial" panose="020B0604020202020204" pitchFamily="34" charset="0"/>
              <a:ea typeface="微软雅黑" panose="020B0503020204020204" pitchFamily="34" charset="-122"/>
              <a:cs typeface="+mn-cs"/>
            </a:endParaRPr>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ransition>
    <p:fade/>
  </p:transition>
  <p:hf sldNum="0" hdr="0" ftr="0" dt="0"/>
  <p:txStyles>
    <p:titleStyle>
      <a:lvl1pPr algn="l" rtl="0" eaLnBrk="0" fontAlgn="base" hangingPunct="0">
        <a:spcBef>
          <a:spcPct val="0"/>
        </a:spcBef>
        <a:spcAft>
          <a:spcPct val="0"/>
        </a:spcAft>
        <a:defRPr sz="2800" b="1">
          <a:solidFill>
            <a:srgbClr val="716F70"/>
          </a:solidFill>
          <a:latin typeface="+mj-lt"/>
          <a:ea typeface="+mj-ea"/>
          <a:cs typeface="+mj-cs"/>
        </a:defRPr>
      </a:lvl1pPr>
      <a:lvl2pPr algn="l" rtl="0" eaLnBrk="0" fontAlgn="base" hangingPunct="0">
        <a:spcBef>
          <a:spcPct val="0"/>
        </a:spcBef>
        <a:spcAft>
          <a:spcPct val="0"/>
        </a:spcAft>
        <a:defRPr sz="2800" b="1">
          <a:solidFill>
            <a:srgbClr val="716F70"/>
          </a:solidFill>
          <a:latin typeface="微软雅黑" panose="020B0503020204020204" pitchFamily="34" charset="-122"/>
          <a:ea typeface="微软雅黑" panose="020B0503020204020204" pitchFamily="34" charset="-122"/>
        </a:defRPr>
      </a:lvl2pPr>
      <a:lvl3pPr algn="l" rtl="0" eaLnBrk="0" fontAlgn="base" hangingPunct="0">
        <a:spcBef>
          <a:spcPct val="0"/>
        </a:spcBef>
        <a:spcAft>
          <a:spcPct val="0"/>
        </a:spcAft>
        <a:defRPr sz="2800" b="1">
          <a:solidFill>
            <a:srgbClr val="716F70"/>
          </a:solidFill>
          <a:latin typeface="微软雅黑" panose="020B0503020204020204" pitchFamily="34" charset="-122"/>
          <a:ea typeface="微软雅黑" panose="020B0503020204020204" pitchFamily="34" charset="-122"/>
        </a:defRPr>
      </a:lvl3pPr>
      <a:lvl4pPr algn="l" rtl="0" eaLnBrk="0" fontAlgn="base" hangingPunct="0">
        <a:spcBef>
          <a:spcPct val="0"/>
        </a:spcBef>
        <a:spcAft>
          <a:spcPct val="0"/>
        </a:spcAft>
        <a:defRPr sz="2800" b="1">
          <a:solidFill>
            <a:srgbClr val="716F70"/>
          </a:solidFill>
          <a:latin typeface="微软雅黑" panose="020B0503020204020204" pitchFamily="34" charset="-122"/>
          <a:ea typeface="微软雅黑" panose="020B0503020204020204" pitchFamily="34" charset="-122"/>
        </a:defRPr>
      </a:lvl4pPr>
      <a:lvl5pPr algn="l" rtl="0" eaLnBrk="0" fontAlgn="base" hangingPunct="0">
        <a:spcBef>
          <a:spcPct val="0"/>
        </a:spcBef>
        <a:spcAft>
          <a:spcPct val="0"/>
        </a:spcAft>
        <a:defRPr sz="2800" b="1">
          <a:solidFill>
            <a:srgbClr val="716F70"/>
          </a:solidFill>
          <a:latin typeface="微软雅黑" panose="020B0503020204020204" pitchFamily="34" charset="-122"/>
          <a:ea typeface="微软雅黑" panose="020B0503020204020204" pitchFamily="34" charset="-122"/>
        </a:defRPr>
      </a:lvl5pPr>
      <a:lvl6pPr marL="457200" algn="l" rtl="0" eaLnBrk="0" fontAlgn="base" hangingPunct="0">
        <a:spcBef>
          <a:spcPct val="0"/>
        </a:spcBef>
        <a:spcAft>
          <a:spcPct val="0"/>
        </a:spcAft>
        <a:defRPr sz="2800" b="1">
          <a:solidFill>
            <a:srgbClr val="716F70"/>
          </a:solidFill>
          <a:latin typeface="微软雅黑" panose="020B0503020204020204" pitchFamily="34" charset="-122"/>
          <a:ea typeface="微软雅黑" panose="020B0503020204020204" pitchFamily="34" charset="-122"/>
        </a:defRPr>
      </a:lvl6pPr>
      <a:lvl7pPr marL="914400" algn="l" rtl="0" eaLnBrk="0" fontAlgn="base" hangingPunct="0">
        <a:spcBef>
          <a:spcPct val="0"/>
        </a:spcBef>
        <a:spcAft>
          <a:spcPct val="0"/>
        </a:spcAft>
        <a:defRPr sz="2800" b="1">
          <a:solidFill>
            <a:srgbClr val="716F70"/>
          </a:solidFill>
          <a:latin typeface="微软雅黑" panose="020B0503020204020204" pitchFamily="34" charset="-122"/>
          <a:ea typeface="微软雅黑" panose="020B0503020204020204" pitchFamily="34" charset="-122"/>
        </a:defRPr>
      </a:lvl7pPr>
      <a:lvl8pPr marL="1371600" algn="l" rtl="0" eaLnBrk="0" fontAlgn="base" hangingPunct="0">
        <a:spcBef>
          <a:spcPct val="0"/>
        </a:spcBef>
        <a:spcAft>
          <a:spcPct val="0"/>
        </a:spcAft>
        <a:defRPr sz="2800" b="1">
          <a:solidFill>
            <a:srgbClr val="716F70"/>
          </a:solidFill>
          <a:latin typeface="微软雅黑" panose="020B0503020204020204" pitchFamily="34" charset="-122"/>
          <a:ea typeface="微软雅黑" panose="020B0503020204020204" pitchFamily="34" charset="-122"/>
        </a:defRPr>
      </a:lvl8pPr>
      <a:lvl9pPr marL="1828800" algn="l" rtl="0" eaLnBrk="0" fontAlgn="base" hangingPunct="0">
        <a:spcBef>
          <a:spcPct val="0"/>
        </a:spcBef>
        <a:spcAft>
          <a:spcPct val="0"/>
        </a:spcAft>
        <a:defRPr sz="2800" b="1">
          <a:solidFill>
            <a:srgbClr val="716F70"/>
          </a:solidFill>
          <a:latin typeface="微软雅黑" panose="020B0503020204020204" pitchFamily="34" charset="-122"/>
          <a:ea typeface="微软雅黑" panose="020B0503020204020204" pitchFamily="34"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2800">
          <a:solidFill>
            <a:srgbClr val="716F70"/>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400">
          <a:solidFill>
            <a:srgbClr val="716F70"/>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000">
          <a:solidFill>
            <a:srgbClr val="716F70"/>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a:solidFill>
            <a:srgbClr val="716F70"/>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a:solidFill>
            <a:srgbClr val="716F70"/>
          </a:solidFill>
          <a:latin typeface="+mn-lt"/>
          <a:ea typeface="+mn-ea"/>
        </a:defRPr>
      </a:lvl5pPr>
      <a:lvl6pPr marL="2514600" indent="-228600" algn="l" rtl="0" eaLnBrk="0" fontAlgn="base" hangingPunct="0">
        <a:spcBef>
          <a:spcPct val="20000"/>
        </a:spcBef>
        <a:spcAft>
          <a:spcPct val="0"/>
        </a:spcAft>
        <a:buFont typeface="Arial" panose="020B0604020202020204" pitchFamily="34" charset="0"/>
        <a:buChar char="»"/>
        <a:defRPr sz="2000">
          <a:solidFill>
            <a:srgbClr val="716F70"/>
          </a:solidFill>
          <a:latin typeface="+mn-lt"/>
          <a:ea typeface="+mn-ea"/>
        </a:defRPr>
      </a:lvl6pPr>
      <a:lvl7pPr marL="2971800" indent="-228600" algn="l" rtl="0" eaLnBrk="0" fontAlgn="base" hangingPunct="0">
        <a:spcBef>
          <a:spcPct val="20000"/>
        </a:spcBef>
        <a:spcAft>
          <a:spcPct val="0"/>
        </a:spcAft>
        <a:buFont typeface="Arial" panose="020B0604020202020204" pitchFamily="34" charset="0"/>
        <a:buChar char="»"/>
        <a:defRPr sz="2000">
          <a:solidFill>
            <a:srgbClr val="716F70"/>
          </a:solidFill>
          <a:latin typeface="+mn-lt"/>
          <a:ea typeface="+mn-ea"/>
        </a:defRPr>
      </a:lvl7pPr>
      <a:lvl8pPr marL="3429000" indent="-228600" algn="l" rtl="0" eaLnBrk="0" fontAlgn="base" hangingPunct="0">
        <a:spcBef>
          <a:spcPct val="20000"/>
        </a:spcBef>
        <a:spcAft>
          <a:spcPct val="0"/>
        </a:spcAft>
        <a:buFont typeface="Arial" panose="020B0604020202020204" pitchFamily="34" charset="0"/>
        <a:buChar char="»"/>
        <a:defRPr sz="2000">
          <a:solidFill>
            <a:srgbClr val="716F70"/>
          </a:solidFill>
          <a:latin typeface="+mn-lt"/>
          <a:ea typeface="+mn-ea"/>
        </a:defRPr>
      </a:lvl8pPr>
      <a:lvl9pPr marL="3886200" indent="-228600" algn="l" rtl="0" eaLnBrk="0" fontAlgn="base" hangingPunct="0">
        <a:spcBef>
          <a:spcPct val="20000"/>
        </a:spcBef>
        <a:spcAft>
          <a:spcPct val="0"/>
        </a:spcAft>
        <a:buFont typeface="Arial" panose="020B0604020202020204" pitchFamily="34" charset="0"/>
        <a:buChar char="»"/>
        <a:defRPr sz="2000">
          <a:solidFill>
            <a:srgbClr val="716F70"/>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2.jpeg"/><Relationship Id="rId1" Type="http://schemas.openxmlformats.org/officeDocument/2006/relationships/slideLayout" Target="../slideLayouts/slideLayout6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2.jpeg"/><Relationship Id="rId1" Type="http://schemas.openxmlformats.org/officeDocument/2006/relationships/slideLayout" Target="../slideLayouts/slideLayout6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2.jpeg"/><Relationship Id="rId1" Type="http://schemas.openxmlformats.org/officeDocument/2006/relationships/slideLayout" Target="../slideLayouts/slideLayout6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1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0.png"/><Relationship Id="rId1" Type="http://schemas.openxmlformats.org/officeDocument/2006/relationships/slideLayout" Target="../slideLayouts/slideLayout5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2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0.png"/><Relationship Id="rId1" Type="http://schemas.openxmlformats.org/officeDocument/2006/relationships/slideLayout" Target="../slideLayouts/slideLayout5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62.xml"/><Relationship Id="rId1" Type="http://schemas.openxmlformats.org/officeDocument/2006/relationships/vmlDrawing" Target="../drawings/vmlDrawing1.vml"/><Relationship Id="rId5" Type="http://schemas.openxmlformats.org/officeDocument/2006/relationships/image" Target="../media/image11.png"/><Relationship Id="rId4" Type="http://schemas.openxmlformats.org/officeDocument/2006/relationships/oleObject" Target="../embeddings/oleObject1.bin"/></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D9D9D9">
            <a:alpha val="54117"/>
          </a:srgbClr>
        </a:solidFill>
        <a:effectLst/>
      </p:bgPr>
    </p:bg>
    <p:spTree>
      <p:nvGrpSpPr>
        <p:cNvPr id="1" name=""/>
        <p:cNvGrpSpPr/>
        <p:nvPr/>
      </p:nvGrpSpPr>
      <p:grpSpPr>
        <a:xfrm>
          <a:off x="0" y="0"/>
          <a:ext cx="0" cy="0"/>
          <a:chOff x="0" y="0"/>
          <a:chExt cx="0" cy="0"/>
        </a:xfrm>
      </p:grpSpPr>
      <p:sp>
        <p:nvSpPr>
          <p:cNvPr id="50179" name="TextBox 5"/>
          <p:cNvSpPr txBox="1"/>
          <p:nvPr/>
        </p:nvSpPr>
        <p:spPr>
          <a:xfrm>
            <a:off x="1904286" y="1854200"/>
            <a:ext cx="4967288" cy="460375"/>
          </a:xfrm>
          <a:prstGeom prst="rect">
            <a:avLst/>
          </a:prstGeom>
          <a:noFill/>
          <a:ln w="9525">
            <a:noFill/>
          </a:ln>
        </p:spPr>
        <p:txBody>
          <a:bodyPr>
            <a:spAutoFit/>
          </a:bodyPr>
          <a:lstStyle/>
          <a:p>
            <a:pPr algn="ctr" eaLnBrk="1" hangingPunct="1"/>
            <a:r>
              <a:rPr lang="en-US" altLang="zh-CN" sz="2400" dirty="0" smtClean="0">
                <a:solidFill>
                  <a:srgbClr val="000000"/>
                </a:solidFill>
                <a:latin typeface="微软雅黑" panose="020B0503020204020204" pitchFamily="34" charset="-122"/>
                <a:ea typeface="微软雅黑" panose="020B0503020204020204" pitchFamily="34" charset="-122"/>
              </a:rPr>
              <a:t>8.2 </a:t>
            </a:r>
            <a:r>
              <a:rPr lang="zh-CN" altLang="en-US" sz="2400" dirty="0" smtClean="0">
                <a:solidFill>
                  <a:srgbClr val="000000"/>
                </a:solidFill>
                <a:latin typeface="微软雅黑" panose="020B0503020204020204" pitchFamily="34" charset="-122"/>
                <a:ea typeface="微软雅黑" panose="020B0503020204020204" pitchFamily="34" charset="-122"/>
              </a:rPr>
              <a:t>软件维护的特点</a:t>
            </a:r>
            <a:endParaRPr lang="zh-CN" altLang="en-US" sz="2400" dirty="0">
              <a:solidFill>
                <a:srgbClr val="000000"/>
              </a:solidFill>
              <a:latin typeface="微软雅黑" panose="020B0503020204020204" pitchFamily="34" charset="-122"/>
              <a:ea typeface="微软雅黑" panose="020B0503020204020204" pitchFamily="34" charset="-122"/>
            </a:endParaRPr>
          </a:p>
        </p:txBody>
      </p:sp>
      <p:sp>
        <p:nvSpPr>
          <p:cNvPr id="50180" name="TextBox 6"/>
          <p:cNvSpPr txBox="1"/>
          <p:nvPr/>
        </p:nvSpPr>
        <p:spPr>
          <a:xfrm>
            <a:off x="5702882" y="3856487"/>
            <a:ext cx="2359025" cy="368300"/>
          </a:xfrm>
          <a:prstGeom prst="rect">
            <a:avLst/>
          </a:prstGeom>
          <a:noFill/>
          <a:ln w="9525">
            <a:noFill/>
          </a:ln>
        </p:spPr>
        <p:txBody>
          <a:bodyPr>
            <a:spAutoFit/>
          </a:bodyPr>
          <a:lstStyle/>
          <a:p>
            <a:pPr algn="ctr" eaLnBrk="1" hangingPunct="1"/>
            <a:r>
              <a:rPr lang="en-US" altLang="zh-CN" dirty="0" smtClean="0">
                <a:solidFill>
                  <a:schemeClr val="tx1">
                    <a:lumMod val="65000"/>
                    <a:lumOff val="35000"/>
                  </a:schemeClr>
                </a:solidFill>
                <a:latin typeface="宋体" panose="02010600030101010101" pitchFamily="2" charset="-122"/>
              </a:rPr>
              <a:t>G08</a:t>
            </a:r>
            <a:r>
              <a:rPr lang="zh-CN" altLang="en-US" dirty="0" smtClean="0">
                <a:solidFill>
                  <a:schemeClr val="tx1">
                    <a:lumMod val="65000"/>
                    <a:lumOff val="35000"/>
                  </a:schemeClr>
                </a:solidFill>
                <a:latin typeface="宋体" panose="02010600030101010101" pitchFamily="2" charset="-122"/>
              </a:rPr>
              <a:t>小组</a:t>
            </a:r>
            <a:endParaRPr lang="zh-CN" altLang="en-US" dirty="0">
              <a:solidFill>
                <a:schemeClr val="tx1">
                  <a:lumMod val="65000"/>
                  <a:lumOff val="35000"/>
                </a:schemeClr>
              </a:solidFill>
              <a:latin typeface="宋体" panose="02010600030101010101" pitchFamily="2" charset="-122"/>
            </a:endParaRPr>
          </a:p>
        </p:txBody>
      </p:sp>
      <p:sp>
        <p:nvSpPr>
          <p:cNvPr id="50186" name="二十四角星 2"/>
          <p:cNvSpPr/>
          <p:nvPr/>
        </p:nvSpPr>
        <p:spPr>
          <a:xfrm>
            <a:off x="6904038" y="1676400"/>
            <a:ext cx="355600" cy="355600"/>
          </a:xfrm>
          <a:prstGeom prst="star24">
            <a:avLst>
              <a:gd name="adj" fmla="val 37500"/>
            </a:avLst>
          </a:prstGeom>
          <a:solidFill>
            <a:srgbClr val="0070C0"/>
          </a:solidFill>
          <a:ln w="9525">
            <a:noFill/>
          </a:ln>
        </p:spPr>
        <p:txBody>
          <a:bodyPr anchor="ctr">
            <a:spAutoFit/>
          </a:bodyPr>
          <a:lstStyle/>
          <a:p>
            <a:pPr algn="ctr" eaLnBrk="1" hangingPunct="1"/>
            <a:endParaRPr lang="zh-CN" altLang="en-US" sz="1600" b="1" dirty="0">
              <a:solidFill>
                <a:schemeClr val="bg1"/>
              </a:solidFill>
              <a:latin typeface="微软雅黑" panose="020B0503020204020204" pitchFamily="34" charset="-122"/>
              <a:ea typeface="微软雅黑" panose="020B0503020204020204" pitchFamily="34" charset="-122"/>
            </a:endParaRPr>
          </a:p>
        </p:txBody>
      </p:sp>
      <p:sp>
        <p:nvSpPr>
          <p:cNvPr id="50187" name="TextBox 3"/>
          <p:cNvSpPr txBox="1"/>
          <p:nvPr/>
        </p:nvSpPr>
        <p:spPr>
          <a:xfrm rot="-1169604">
            <a:off x="6908800" y="1706563"/>
            <a:ext cx="511175" cy="246062"/>
          </a:xfrm>
          <a:prstGeom prst="rect">
            <a:avLst/>
          </a:prstGeom>
          <a:noFill/>
          <a:ln w="9525">
            <a:noFill/>
          </a:ln>
        </p:spPr>
        <p:txBody>
          <a:bodyPr>
            <a:spAutoFit/>
          </a:bodyPr>
          <a:lstStyle/>
          <a:p>
            <a:pPr eaLnBrk="1" hangingPunct="1"/>
            <a:r>
              <a:rPr lang="en-US" altLang="zh-CN" sz="1000" dirty="0">
                <a:solidFill>
                  <a:srgbClr val="FFFFFF"/>
                </a:solidFill>
                <a:latin typeface="微软雅黑" panose="020B0503020204020204" pitchFamily="34" charset="-122"/>
                <a:ea typeface="微软雅黑" panose="020B0503020204020204" pitchFamily="34" charset="-122"/>
              </a:rPr>
              <a:t>V1</a:t>
            </a:r>
            <a:endParaRPr lang="zh-CN" altLang="en-US" sz="1000" dirty="0">
              <a:solidFill>
                <a:srgbClr val="FFFFFF"/>
              </a:solidFill>
              <a:latin typeface="微软雅黑" panose="020B0503020204020204" pitchFamily="34" charset="-122"/>
              <a:ea typeface="微软雅黑" panose="020B0503020204020204" pitchFamily="34" charset="-122"/>
            </a:endParaRPr>
          </a:p>
        </p:txBody>
      </p:sp>
      <p:cxnSp>
        <p:nvCxnSpPr>
          <p:cNvPr id="11" name="直接连接符 3"/>
          <p:cNvCxnSpPr/>
          <p:nvPr/>
        </p:nvCxnSpPr>
        <p:spPr>
          <a:xfrm>
            <a:off x="7447781" y="2923508"/>
            <a:ext cx="0" cy="1792287"/>
          </a:xfrm>
          <a:prstGeom prst="line">
            <a:avLst/>
          </a:prstGeom>
          <a:ln w="3175" cap="flat" cmpd="sng">
            <a:solidFill>
              <a:srgbClr val="DDDDDD"/>
            </a:solidFill>
            <a:prstDash val="solid"/>
            <a:headEnd type="none" w="med" len="med"/>
            <a:tailEnd type="none" w="med" len="med"/>
          </a:ln>
        </p:spPr>
      </p:cxnSp>
      <p:cxnSp>
        <p:nvCxnSpPr>
          <p:cNvPr id="15" name="直接连接符 17"/>
          <p:cNvCxnSpPr/>
          <p:nvPr/>
        </p:nvCxnSpPr>
        <p:spPr>
          <a:xfrm>
            <a:off x="-2408237" y="4301695"/>
            <a:ext cx="2382837" cy="0"/>
          </a:xfrm>
          <a:prstGeom prst="line">
            <a:avLst/>
          </a:prstGeom>
          <a:ln w="3175" cap="flat" cmpd="sng">
            <a:solidFill>
              <a:srgbClr val="000000"/>
            </a:solidFill>
            <a:prstDash val="solid"/>
            <a:headEnd type="none" w="med" len="med"/>
            <a:tailEnd type="none" w="med" len="med"/>
          </a:ln>
        </p:spPr>
      </p:cxnSp>
      <p:cxnSp>
        <p:nvCxnSpPr>
          <p:cNvPr id="16" name="直接连接符 18"/>
          <p:cNvCxnSpPr/>
          <p:nvPr/>
        </p:nvCxnSpPr>
        <p:spPr>
          <a:xfrm>
            <a:off x="7456729" y="-2317750"/>
            <a:ext cx="0" cy="2317750"/>
          </a:xfrm>
          <a:prstGeom prst="line">
            <a:avLst/>
          </a:prstGeom>
          <a:ln w="3175" cap="flat" cmpd="sng">
            <a:solidFill>
              <a:schemeClr val="tx1"/>
            </a:solidFill>
            <a:prstDash val="solid"/>
            <a:headEnd type="none" w="med" len="med"/>
            <a:tailEnd type="none" w="med" len="med"/>
          </a:ln>
        </p:spPr>
      </p:cxnSp>
      <p:cxnSp>
        <p:nvCxnSpPr>
          <p:cNvPr id="19" name="直接连接符 3"/>
          <p:cNvCxnSpPr/>
          <p:nvPr/>
        </p:nvCxnSpPr>
        <p:spPr>
          <a:xfrm flipH="1">
            <a:off x="7087741" y="4265450"/>
            <a:ext cx="1848866" cy="4397"/>
          </a:xfrm>
          <a:prstGeom prst="line">
            <a:avLst/>
          </a:prstGeom>
          <a:ln w="3175" cap="flat" cmpd="sng">
            <a:solidFill>
              <a:srgbClr val="DDDDDD"/>
            </a:solidFill>
            <a:prstDash val="solid"/>
            <a:headEnd type="none" w="med" len="med"/>
            <a:tailEnd type="none" w="med" len="med"/>
          </a:ln>
        </p:spPr>
      </p:cxn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nodeType="withEffect">
                                  <p:stCondLst>
                                    <p:cond delay="0"/>
                                  </p:stCondLst>
                                  <p:childTnLst>
                                    <p:animMotion origin="layout" path="M -1.11111E-6 3.33333E-6 L -1.11111E-6 0.90944 " pathEditMode="relative" rAng="0" ptsTypes="AA">
                                      <p:cBhvr>
                                        <p:cTn id="6" dur="500" fill="hold"/>
                                        <p:tgtEl>
                                          <p:spTgt spid="16"/>
                                        </p:tgtEl>
                                        <p:attrNameLst>
                                          <p:attrName>ppt_x</p:attrName>
                                          <p:attrName>ppt_y</p:attrName>
                                        </p:attrNameLst>
                                      </p:cBhvr>
                                      <p:rCtr x="0" y="45472"/>
                                    </p:animMotion>
                                  </p:childTnLst>
                                </p:cTn>
                              </p:par>
                              <p:par>
                                <p:cTn id="7" presetID="42" presetClass="path" presetSubtype="0" accel="50000" decel="50000" fill="hold" nodeType="withEffect">
                                  <p:stCondLst>
                                    <p:cond delay="0"/>
                                  </p:stCondLst>
                                  <p:childTnLst>
                                    <p:animMotion origin="layout" path="M -3.88889E-6 0.00639 L 0.60938 0.00639 " pathEditMode="relative" rAng="0" ptsTypes="AA">
                                      <p:cBhvr>
                                        <p:cTn id="8" dur="500" fill="hold"/>
                                        <p:tgtEl>
                                          <p:spTgt spid="15"/>
                                        </p:tgtEl>
                                        <p:attrNameLst>
                                          <p:attrName>ppt_x</p:attrName>
                                          <p:attrName>ppt_y</p:attrName>
                                        </p:attrNameLst>
                                      </p:cBhvr>
                                      <p:rCtr x="30469" y="0"/>
                                    </p:animMotion>
                                  </p:childTnLst>
                                </p:cTn>
                              </p:par>
                              <p:par>
                                <p:cTn id="9" presetID="10" presetClass="exit" presetSubtype="0" fill="hold" nodeType="withEffect">
                                  <p:stCondLst>
                                    <p:cond delay="0"/>
                                  </p:stCondLst>
                                  <p:childTnLst>
                                    <p:animEffect transition="out" filter="fade">
                                      <p:cBhvr>
                                        <p:cTn id="10" dur="500"/>
                                        <p:tgtEl>
                                          <p:spTgt spid="16"/>
                                        </p:tgtEl>
                                      </p:cBhvr>
                                    </p:animEffect>
                                    <p:set>
                                      <p:cBhvr>
                                        <p:cTn id="11" dur="1" fill="hold">
                                          <p:stCondLst>
                                            <p:cond delay="499"/>
                                          </p:stCondLst>
                                        </p:cTn>
                                        <p:tgtEl>
                                          <p:spTgt spid="16"/>
                                        </p:tgtEl>
                                        <p:attrNameLst>
                                          <p:attrName>style.visibility</p:attrName>
                                        </p:attrNameLst>
                                      </p:cBhvr>
                                      <p:to>
                                        <p:strVal val="hidden"/>
                                      </p:to>
                                    </p:set>
                                  </p:childTnLst>
                                </p:cTn>
                              </p:par>
                              <p:par>
                                <p:cTn id="12" presetID="10" presetClass="exit" presetSubtype="0" fill="hold" nodeType="withEffect">
                                  <p:stCondLst>
                                    <p:cond delay="0"/>
                                  </p:stCondLst>
                                  <p:childTnLst>
                                    <p:animEffect transition="out" filter="fade">
                                      <p:cBhvr>
                                        <p:cTn id="13" dur="500"/>
                                        <p:tgtEl>
                                          <p:spTgt spid="15"/>
                                        </p:tgtEl>
                                      </p:cBhvr>
                                    </p:animEffect>
                                    <p:set>
                                      <p:cBhvr>
                                        <p:cTn id="14" dur="1" fill="hold">
                                          <p:stCondLst>
                                            <p:cond delay="499"/>
                                          </p:stCondLst>
                                        </p:cTn>
                                        <p:tgtEl>
                                          <p:spTgt spid="15"/>
                                        </p:tgtEl>
                                        <p:attrNameLst>
                                          <p:attrName>style.visibility</p:attrName>
                                        </p:attrNameLst>
                                      </p:cBhvr>
                                      <p:to>
                                        <p:strVal val="hidden"/>
                                      </p:to>
                                    </p:set>
                                  </p:childTnLst>
                                </p:cTn>
                              </p:par>
                            </p:childTnLst>
                          </p:cTn>
                        </p:par>
                        <p:par>
                          <p:cTn id="15" fill="hold">
                            <p:stCondLst>
                              <p:cond delay="500"/>
                            </p:stCondLst>
                            <p:childTnLst>
                              <p:par>
                                <p:cTn id="16" presetID="10" presetClass="entr" presetSubtype="0" fill="hold" grpId="0" nodeType="afterEffect">
                                  <p:stCondLst>
                                    <p:cond delay="0"/>
                                  </p:stCondLst>
                                  <p:childTnLst>
                                    <p:set>
                                      <p:cBhvr>
                                        <p:cTn id="17" dur="1" fill="hold">
                                          <p:stCondLst>
                                            <p:cond delay="0"/>
                                          </p:stCondLst>
                                        </p:cTn>
                                        <p:tgtEl>
                                          <p:spTgt spid="50180"/>
                                        </p:tgtEl>
                                        <p:attrNameLst>
                                          <p:attrName>style.visibility</p:attrName>
                                        </p:attrNameLst>
                                      </p:cBhvr>
                                      <p:to>
                                        <p:strVal val="visible"/>
                                      </p:to>
                                    </p:set>
                                    <p:animEffect transition="in" filter="fade">
                                      <p:cBhvr>
                                        <p:cTn id="18" dur="500"/>
                                        <p:tgtEl>
                                          <p:spTgt spid="501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80"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304" name="组合 3"/>
          <p:cNvPicPr/>
          <p:nvPr/>
        </p:nvPicPr>
        <p:blipFill>
          <a:blip r:embed="rId2"/>
          <a:stretch>
            <a:fillRect/>
          </a:stretch>
        </p:blipFill>
        <p:spPr>
          <a:xfrm>
            <a:off x="8461375" y="3932238"/>
            <a:ext cx="785813" cy="1316037"/>
          </a:xfrm>
          <a:prstGeom prst="rect">
            <a:avLst/>
          </a:prstGeom>
          <a:noFill/>
          <a:ln w="9525">
            <a:noFill/>
          </a:ln>
        </p:spPr>
      </p:pic>
      <p:grpSp>
        <p:nvGrpSpPr>
          <p:cNvPr id="3" name="组合 2"/>
          <p:cNvGrpSpPr/>
          <p:nvPr/>
        </p:nvGrpSpPr>
        <p:grpSpPr>
          <a:xfrm>
            <a:off x="-25400" y="4349750"/>
            <a:ext cx="8038465" cy="1146175"/>
            <a:chOff x="-40" y="6850"/>
            <a:chExt cx="12659" cy="1805"/>
          </a:xfrm>
        </p:grpSpPr>
        <p:cxnSp>
          <p:nvCxnSpPr>
            <p:cNvPr id="55300" name="直接连接符 12"/>
            <p:cNvCxnSpPr/>
            <p:nvPr/>
          </p:nvCxnSpPr>
          <p:spPr>
            <a:xfrm>
              <a:off x="-40" y="6850"/>
              <a:ext cx="2478" cy="1278"/>
            </a:xfrm>
            <a:prstGeom prst="line">
              <a:avLst/>
            </a:prstGeom>
            <a:ln w="12700" cap="flat" cmpd="sng">
              <a:solidFill>
                <a:srgbClr val="0070C0"/>
              </a:solidFill>
              <a:prstDash val="solid"/>
              <a:headEnd type="none" w="med" len="med"/>
              <a:tailEnd type="none" w="med" len="med"/>
            </a:ln>
          </p:spPr>
        </p:cxnSp>
        <p:cxnSp>
          <p:nvCxnSpPr>
            <p:cNvPr id="55301" name="直接连接符 19"/>
            <p:cNvCxnSpPr/>
            <p:nvPr/>
          </p:nvCxnSpPr>
          <p:spPr>
            <a:xfrm>
              <a:off x="2415" y="8128"/>
              <a:ext cx="10205" cy="0"/>
            </a:xfrm>
            <a:prstGeom prst="line">
              <a:avLst/>
            </a:prstGeom>
            <a:ln w="12700" cap="flat" cmpd="sng">
              <a:solidFill>
                <a:srgbClr val="0070C0"/>
              </a:solidFill>
              <a:prstDash val="solid"/>
              <a:headEnd type="none" w="med" len="med"/>
              <a:tailEnd type="none" w="med" len="med"/>
            </a:ln>
          </p:spPr>
        </p:cxnSp>
        <p:sp>
          <p:nvSpPr>
            <p:cNvPr id="55302" name="TextBox 20"/>
            <p:cNvSpPr txBox="1"/>
            <p:nvPr/>
          </p:nvSpPr>
          <p:spPr>
            <a:xfrm>
              <a:off x="55" y="7708"/>
              <a:ext cx="1815" cy="580"/>
            </a:xfrm>
            <a:prstGeom prst="rect">
              <a:avLst/>
            </a:prstGeom>
            <a:noFill/>
            <a:ln w="9525">
              <a:noFill/>
            </a:ln>
          </p:spPr>
          <p:txBody>
            <a:bodyPr>
              <a:spAutoFit/>
            </a:bodyPr>
            <a:lstStyle/>
            <a:p>
              <a:pPr algn="ctr" eaLnBrk="1" hangingPunct="1"/>
              <a:r>
                <a:rPr lang="zh-CN" altLang="en-US" dirty="0">
                  <a:latin typeface="Franklin Gothic Medium" panose="020B0603020102020204" pitchFamily="34" charset="0"/>
                  <a:ea typeface="微软雅黑" panose="020B0503020204020204" pitchFamily="34" charset="-122"/>
                </a:rPr>
                <a:t>维护代价</a:t>
              </a:r>
            </a:p>
          </p:txBody>
        </p:sp>
        <p:sp>
          <p:nvSpPr>
            <p:cNvPr id="55308" name="等腰三角形 31"/>
            <p:cNvSpPr/>
            <p:nvPr/>
          </p:nvSpPr>
          <p:spPr>
            <a:xfrm>
              <a:off x="8845" y="7833"/>
              <a:ext cx="340" cy="295"/>
            </a:xfrm>
            <a:prstGeom prst="triangle">
              <a:avLst>
                <a:gd name="adj" fmla="val 50000"/>
              </a:avLst>
            </a:prstGeom>
            <a:solidFill>
              <a:srgbClr val="0070C0"/>
            </a:solidFill>
            <a:ln w="9525">
              <a:noFill/>
            </a:ln>
          </p:spPr>
          <p:txBody>
            <a:bodyPr anchor="ctr">
              <a:spAutoFit/>
            </a:bodyPr>
            <a:lstStyle/>
            <a:p>
              <a:pPr algn="ctr" eaLnBrk="1" hangingPunct="1"/>
              <a:endParaRPr lang="zh-CN" altLang="en-US" sz="1600" b="1" dirty="0">
                <a:solidFill>
                  <a:schemeClr val="bg1"/>
                </a:solidFill>
                <a:latin typeface="微软雅黑" panose="020B0503020204020204" pitchFamily="34" charset="-122"/>
                <a:ea typeface="微软雅黑" panose="020B0503020204020204" pitchFamily="34" charset="-122"/>
              </a:endParaRPr>
            </a:p>
          </p:txBody>
        </p:sp>
        <p:sp>
          <p:nvSpPr>
            <p:cNvPr id="29" name="TextBox 22"/>
            <p:cNvSpPr txBox="1"/>
            <p:nvPr/>
          </p:nvSpPr>
          <p:spPr>
            <a:xfrm>
              <a:off x="2098" y="8173"/>
              <a:ext cx="2495" cy="483"/>
            </a:xfrm>
            <a:prstGeom prst="rect">
              <a:avLst/>
            </a:prstGeom>
            <a:noFill/>
            <a:ln w="9525">
              <a:noFill/>
            </a:ln>
          </p:spPr>
          <p:txBody>
            <a:bodyPr>
              <a:spAutoFit/>
            </a:bodyPr>
            <a:lstStyle/>
            <a:p>
              <a:pPr algn="ctr" eaLnBrk="1" hangingPunct="1"/>
              <a:r>
                <a:rPr lang="zh-CN" altLang="en-US" sz="1400" dirty="0">
                  <a:solidFill>
                    <a:schemeClr val="accent3">
                      <a:lumMod val="65000"/>
                    </a:schemeClr>
                  </a:solidFill>
                  <a:latin typeface="Franklin Gothic Medium" panose="020B0603020102020204" pitchFamily="34" charset="0"/>
                  <a:ea typeface="微软雅黑" panose="020B0503020204020204" pitchFamily="34" charset="-122"/>
                </a:rPr>
                <a:t>影响工作量因素</a:t>
              </a:r>
            </a:p>
          </p:txBody>
        </p:sp>
        <p:sp>
          <p:nvSpPr>
            <p:cNvPr id="30" name="TextBox 40"/>
            <p:cNvSpPr txBox="1"/>
            <p:nvPr/>
          </p:nvSpPr>
          <p:spPr>
            <a:xfrm>
              <a:off x="4550" y="8173"/>
              <a:ext cx="3332" cy="483"/>
            </a:xfrm>
            <a:prstGeom prst="rect">
              <a:avLst/>
            </a:prstGeom>
            <a:noFill/>
            <a:ln w="9525">
              <a:noFill/>
            </a:ln>
          </p:spPr>
          <p:txBody>
            <a:bodyPr>
              <a:spAutoFit/>
            </a:bodyPr>
            <a:lstStyle/>
            <a:p>
              <a:pPr algn="ctr" eaLnBrk="1" hangingPunct="1"/>
              <a:r>
                <a:rPr lang="zh-CN" altLang="en-US" sz="1400" dirty="0" smtClean="0">
                  <a:solidFill>
                    <a:srgbClr val="A6A6A6"/>
                  </a:solidFill>
                  <a:latin typeface="Franklin Gothic Medium" panose="020B0603020102020204" pitchFamily="34" charset="0"/>
                  <a:ea typeface="微软雅黑" panose="020B0503020204020204" pitchFamily="34" charset="-122"/>
                </a:rPr>
                <a:t>维护费用</a:t>
              </a:r>
              <a:endParaRPr lang="zh-CN" altLang="en-US" sz="1400" dirty="0">
                <a:solidFill>
                  <a:srgbClr val="A6A6A6"/>
                </a:solidFill>
                <a:latin typeface="Franklin Gothic Medium" panose="020B0603020102020204" pitchFamily="34" charset="0"/>
                <a:ea typeface="微软雅黑" panose="020B0503020204020204" pitchFamily="34" charset="-122"/>
              </a:endParaRPr>
            </a:p>
          </p:txBody>
        </p:sp>
        <p:sp>
          <p:nvSpPr>
            <p:cNvPr id="31" name="TextBox 41"/>
            <p:cNvSpPr txBox="1"/>
            <p:nvPr/>
          </p:nvSpPr>
          <p:spPr>
            <a:xfrm>
              <a:off x="7882" y="8173"/>
              <a:ext cx="2266" cy="483"/>
            </a:xfrm>
            <a:prstGeom prst="rect">
              <a:avLst/>
            </a:prstGeom>
            <a:noFill/>
            <a:ln w="9525">
              <a:noFill/>
            </a:ln>
          </p:spPr>
          <p:txBody>
            <a:bodyPr wrap="square">
              <a:spAutoFit/>
            </a:bodyPr>
            <a:lstStyle/>
            <a:p>
              <a:pPr algn="ctr" eaLnBrk="1" hangingPunct="1"/>
              <a:r>
                <a:rPr lang="zh-CN" altLang="en-US" sz="1400" dirty="0" smtClean="0">
                  <a:solidFill>
                    <a:srgbClr val="000000"/>
                  </a:solidFill>
                  <a:latin typeface="Franklin Gothic Medium" panose="020B0603020102020204" pitchFamily="34" charset="0"/>
                  <a:ea typeface="微软雅黑" panose="020B0503020204020204" pitchFamily="34" charset="-122"/>
                </a:rPr>
                <a:t>无形的代价</a:t>
              </a:r>
            </a:p>
          </p:txBody>
        </p:sp>
      </p:grpSp>
      <p:grpSp>
        <p:nvGrpSpPr>
          <p:cNvPr id="13" name="组合 11"/>
          <p:cNvGrpSpPr/>
          <p:nvPr/>
        </p:nvGrpSpPr>
        <p:grpSpPr>
          <a:xfrm>
            <a:off x="2699684" y="744733"/>
            <a:ext cx="3744912" cy="472629"/>
            <a:chOff x="73015" y="-26596"/>
            <a:chExt cx="3744416" cy="473600"/>
          </a:xfrm>
        </p:grpSpPr>
        <p:sp>
          <p:nvSpPr>
            <p:cNvPr id="14" name="Rectangle 8"/>
            <p:cNvSpPr/>
            <p:nvPr/>
          </p:nvSpPr>
          <p:spPr>
            <a:xfrm>
              <a:off x="116112" y="175561"/>
              <a:ext cx="3528392" cy="271443"/>
            </a:xfrm>
            <a:custGeom>
              <a:avLst/>
              <a:gdLst>
                <a:gd name="txL" fmla="*/ 0 w 3093568"/>
                <a:gd name="txT" fmla="*/ 0 h 271442"/>
                <a:gd name="txR" fmla="*/ 3093568 w 3093568"/>
                <a:gd name="txB" fmla="*/ 271442 h 271442"/>
              </a:gdLst>
              <a:ahLst/>
              <a:cxnLst>
                <a:cxn ang="0">
                  <a:pos x="0" y="0"/>
                </a:cxn>
                <a:cxn ang="0">
                  <a:pos x="4024334" y="0"/>
                </a:cxn>
                <a:cxn ang="0">
                  <a:pos x="4024334" y="271444"/>
                </a:cxn>
                <a:cxn ang="0">
                  <a:pos x="0" y="271444"/>
                </a:cxn>
                <a:cxn ang="0">
                  <a:pos x="0" y="0"/>
                </a:cxn>
              </a:cxnLst>
              <a:rect l="txL" t="txT" r="txR" b="txB"/>
              <a:pathLst>
                <a:path w="3093568" h="271442">
                  <a:moveTo>
                    <a:pt x="0" y="0"/>
                  </a:moveTo>
                  <a:lnTo>
                    <a:pt x="3093568" y="0"/>
                  </a:lnTo>
                  <a:lnTo>
                    <a:pt x="3093568" y="271442"/>
                  </a:lnTo>
                  <a:cubicBezTo>
                    <a:pt x="1777407" y="81360"/>
                    <a:pt x="1788744" y="3494"/>
                    <a:pt x="0" y="271442"/>
                  </a:cubicBezTo>
                  <a:lnTo>
                    <a:pt x="0" y="0"/>
                  </a:lnTo>
                  <a:close/>
                </a:path>
              </a:pathLst>
            </a:custGeom>
            <a:solidFill>
              <a:srgbClr val="DDDDDD">
                <a:alpha val="79999"/>
              </a:srgbClr>
            </a:solidFill>
            <a:ln w="9525">
              <a:noFill/>
            </a:ln>
          </p:spPr>
          <p:txBody>
            <a:bodyPr/>
            <a:lstStyle/>
            <a:p>
              <a:endParaRPr lang="zh-CN" altLang="en-US"/>
            </a:p>
          </p:txBody>
        </p:sp>
        <p:sp>
          <p:nvSpPr>
            <p:cNvPr id="15" name="矩形 26"/>
            <p:cNvSpPr/>
            <p:nvPr/>
          </p:nvSpPr>
          <p:spPr>
            <a:xfrm>
              <a:off x="73015" y="-26596"/>
              <a:ext cx="3744416" cy="337878"/>
            </a:xfrm>
            <a:prstGeom prst="rect">
              <a:avLst/>
            </a:prstGeom>
            <a:solidFill>
              <a:srgbClr val="0070C0"/>
            </a:solidFill>
            <a:ln w="9525">
              <a:noFill/>
            </a:ln>
          </p:spPr>
          <p:txBody>
            <a:bodyPr anchor="ctr">
              <a:spAutoFit/>
            </a:bodyPr>
            <a:lstStyle/>
            <a:p>
              <a:pPr algn="ctr" eaLnBrk="1" hangingPunct="1"/>
              <a:r>
                <a:rPr lang="en-US" altLang="zh-CN" sz="1600" dirty="0">
                  <a:solidFill>
                    <a:srgbClr val="FFFFFF"/>
                  </a:solidFill>
                  <a:latin typeface="微软雅黑" panose="020B0503020204020204" pitchFamily="34" charset="-122"/>
                  <a:ea typeface="微软雅黑" panose="020B0503020204020204" pitchFamily="34" charset="-122"/>
                </a:rPr>
                <a:t>2.</a:t>
              </a:r>
              <a:r>
                <a:rPr lang="en-US" sz="1600" dirty="0">
                  <a:solidFill>
                    <a:srgbClr val="FFFFFF"/>
                  </a:solidFill>
                  <a:latin typeface="微软雅黑" panose="020B0503020204020204" pitchFamily="34" charset="-122"/>
                  <a:ea typeface="微软雅黑" panose="020B0503020204020204" pitchFamily="34" charset="-122"/>
                </a:rPr>
                <a:t>3.2</a:t>
              </a:r>
              <a:r>
                <a:rPr lang="zh-CN" altLang="en-US" sz="1600" dirty="0">
                  <a:solidFill>
                    <a:srgbClr val="FFFFFF"/>
                  </a:solidFill>
                  <a:latin typeface="微软雅黑" panose="020B0503020204020204" pitchFamily="34" charset="-122"/>
                  <a:ea typeface="微软雅黑" panose="020B0503020204020204" pitchFamily="34" charset="-122"/>
                </a:rPr>
                <a:t>最后一个代价</a:t>
              </a:r>
            </a:p>
          </p:txBody>
        </p:sp>
      </p:grpSp>
      <p:sp>
        <p:nvSpPr>
          <p:cNvPr id="21" name="圆角矩形 23"/>
          <p:cNvSpPr/>
          <p:nvPr/>
        </p:nvSpPr>
        <p:spPr>
          <a:xfrm>
            <a:off x="1708191" y="2159555"/>
            <a:ext cx="5726508" cy="1396776"/>
          </a:xfrm>
          <a:prstGeom prst="roundRect">
            <a:avLst>
              <a:gd name="adj" fmla="val 8505"/>
            </a:avLst>
          </a:prstGeom>
          <a:solidFill>
            <a:srgbClr val="DDDDDD"/>
          </a:solidFill>
          <a:ln w="6350" cap="flat" cmpd="sng">
            <a:solidFill>
              <a:srgbClr val="808080"/>
            </a:solidFill>
            <a:prstDash val="dash"/>
            <a:headEnd type="none" w="med" len="med"/>
            <a:tailEnd type="none" w="med" len="med"/>
          </a:ln>
        </p:spPr>
        <p:txBody>
          <a:bodyPr wrap="square" anchor="ctr">
            <a:spAutoFit/>
          </a:bodyPr>
          <a:lstStyle/>
          <a:p>
            <a:pPr marR="0" defTabSz="914400" eaLnBrk="1" hangingPunct="1">
              <a:buClrTx/>
              <a:buSzTx/>
              <a:buFontTx/>
              <a:buNone/>
              <a:defRPr/>
            </a:pPr>
            <a:r>
              <a:rPr lang="zh-CN" altLang="en-US" sz="1600" noProof="0" dirty="0" smtClean="0">
                <a:solidFill>
                  <a:srgbClr val="000000"/>
                </a:solidFill>
                <a:latin typeface="宋体" panose="02010600030101010101" pitchFamily="2" charset="-122"/>
                <a:cs typeface="宋体" panose="02010600030101010101" pitchFamily="2" charset="-122"/>
                <a:sym typeface="+mn-ea"/>
              </a:rPr>
              <a:t>软件维护</a:t>
            </a:r>
            <a:r>
              <a:rPr lang="zh-CN" altLang="en-US" sz="1600" noProof="0" dirty="0">
                <a:solidFill>
                  <a:srgbClr val="000000"/>
                </a:solidFill>
                <a:latin typeface="宋体" panose="02010600030101010101" pitchFamily="2" charset="-122"/>
                <a:cs typeface="宋体" panose="02010600030101010101" pitchFamily="2" charset="-122"/>
                <a:sym typeface="+mn-ea"/>
              </a:rPr>
              <a:t>的最后一个代价是生产率的大幅度下降，这种情况在维护旧程序时常常遇到</a:t>
            </a:r>
            <a:r>
              <a:rPr lang="zh-CN" altLang="en-US" sz="1600" noProof="0" dirty="0" smtClean="0">
                <a:solidFill>
                  <a:srgbClr val="000000"/>
                </a:solidFill>
                <a:latin typeface="宋体" panose="02010600030101010101" pitchFamily="2" charset="-122"/>
                <a:cs typeface="宋体" panose="02010600030101010101" pitchFamily="2" charset="-122"/>
                <a:sym typeface="+mn-ea"/>
              </a:rPr>
              <a:t>。</a:t>
            </a:r>
            <a:endParaRPr kumimoji="0" lang="en-US" altLang="zh-CN" sz="1600" kern="1200" cap="none" spc="0" normalizeH="0" baseline="0" noProof="0" dirty="0" smtClean="0">
              <a:solidFill>
                <a:srgbClr val="000000"/>
              </a:solidFill>
              <a:latin typeface="宋体" panose="02010600030101010101" pitchFamily="2" charset="-122"/>
              <a:cs typeface="宋体" panose="02010600030101010101" pitchFamily="2" charset="-122"/>
            </a:endParaRPr>
          </a:p>
          <a:p>
            <a:pPr marL="342900" marR="0" indent="-342900" defTabSz="914400" eaLnBrk="1" hangingPunct="1">
              <a:buClrTx/>
              <a:buSzTx/>
              <a:buFont typeface="Wingdings" panose="05000000000000000000" pitchFamily="2" charset="2"/>
              <a:buChar char="Ø"/>
              <a:defRPr/>
            </a:pPr>
            <a:r>
              <a:rPr lang="zh-CN" altLang="en-US" sz="1600" noProof="0" dirty="0">
                <a:solidFill>
                  <a:srgbClr val="000000"/>
                </a:solidFill>
                <a:latin typeface="宋体" panose="02010600030101010101" pitchFamily="2" charset="-122"/>
                <a:cs typeface="宋体" panose="02010600030101010101" pitchFamily="2" charset="-122"/>
                <a:sym typeface="+mn-ea"/>
              </a:rPr>
              <a:t>据</a:t>
            </a:r>
            <a:r>
              <a:rPr lang="en-US" altLang="zh-CN" sz="1600" noProof="0" dirty="0" err="1">
                <a:solidFill>
                  <a:srgbClr val="000000"/>
                </a:solidFill>
                <a:latin typeface="宋体" panose="02010600030101010101" pitchFamily="2" charset="-122"/>
                <a:cs typeface="宋体" panose="02010600030101010101" pitchFamily="2" charset="-122"/>
                <a:sym typeface="+mn-ea"/>
              </a:rPr>
              <a:t>Gausler</a:t>
            </a:r>
            <a:r>
              <a:rPr lang="zh-CN" altLang="en-US" sz="1600" noProof="0" dirty="0">
                <a:solidFill>
                  <a:srgbClr val="000000"/>
                </a:solidFill>
                <a:latin typeface="宋体" panose="02010600030101010101" pitchFamily="2" charset="-122"/>
                <a:cs typeface="宋体" panose="02010600030101010101" pitchFamily="2" charset="-122"/>
                <a:sym typeface="+mn-ea"/>
              </a:rPr>
              <a:t>在</a:t>
            </a:r>
            <a:r>
              <a:rPr lang="en-US" altLang="zh-CN" sz="1600" noProof="0" dirty="0">
                <a:solidFill>
                  <a:srgbClr val="000000"/>
                </a:solidFill>
                <a:latin typeface="宋体" panose="02010600030101010101" pitchFamily="2" charset="-122"/>
                <a:cs typeface="宋体" panose="02010600030101010101" pitchFamily="2" charset="-122"/>
                <a:sym typeface="+mn-ea"/>
              </a:rPr>
              <a:t>1976</a:t>
            </a:r>
            <a:r>
              <a:rPr lang="zh-CN" altLang="en-US" sz="1600" noProof="0" dirty="0">
                <a:solidFill>
                  <a:srgbClr val="000000"/>
                </a:solidFill>
                <a:latin typeface="宋体" panose="02010600030101010101" pitchFamily="2" charset="-122"/>
                <a:cs typeface="宋体" panose="02010600030101010101" pitchFamily="2" charset="-122"/>
                <a:sym typeface="+mn-ea"/>
              </a:rPr>
              <a:t>年的报道，美国空军的飞行控制软件每条指令的开发成本是</a:t>
            </a:r>
            <a:r>
              <a:rPr lang="en-US" altLang="zh-CN" sz="1600" noProof="0" dirty="0">
                <a:solidFill>
                  <a:srgbClr val="000000"/>
                </a:solidFill>
                <a:latin typeface="宋体" panose="02010600030101010101" pitchFamily="2" charset="-122"/>
                <a:cs typeface="宋体" panose="02010600030101010101" pitchFamily="2" charset="-122"/>
                <a:sym typeface="+mn-ea"/>
              </a:rPr>
              <a:t>75</a:t>
            </a:r>
            <a:r>
              <a:rPr lang="zh-CN" altLang="en-US" sz="1600" noProof="0" dirty="0">
                <a:solidFill>
                  <a:srgbClr val="000000"/>
                </a:solidFill>
                <a:latin typeface="宋体" panose="02010600030101010101" pitchFamily="2" charset="-122"/>
                <a:cs typeface="宋体" panose="02010600030101010101" pitchFamily="2" charset="-122"/>
                <a:sym typeface="+mn-ea"/>
              </a:rPr>
              <a:t>美元，然而维护成本大约是每条指令</a:t>
            </a:r>
            <a:r>
              <a:rPr lang="en-US" altLang="zh-CN" sz="1600" noProof="0" dirty="0">
                <a:solidFill>
                  <a:srgbClr val="000000"/>
                </a:solidFill>
                <a:latin typeface="宋体" panose="02010600030101010101" pitchFamily="2" charset="-122"/>
                <a:cs typeface="宋体" panose="02010600030101010101" pitchFamily="2" charset="-122"/>
                <a:sym typeface="+mn-ea"/>
              </a:rPr>
              <a:t>4000</a:t>
            </a:r>
            <a:r>
              <a:rPr lang="zh-CN" altLang="en-US" sz="1600" noProof="0" dirty="0">
                <a:solidFill>
                  <a:srgbClr val="000000"/>
                </a:solidFill>
                <a:latin typeface="宋体" panose="02010600030101010101" pitchFamily="2" charset="-122"/>
                <a:cs typeface="宋体" panose="02010600030101010101" pitchFamily="2" charset="-122"/>
                <a:sym typeface="+mn-ea"/>
              </a:rPr>
              <a:t>美元，也就是说，生产率下降为约</a:t>
            </a:r>
            <a:r>
              <a:rPr lang="en-US" altLang="zh-CN" sz="1600" noProof="0" dirty="0">
                <a:solidFill>
                  <a:srgbClr val="000000"/>
                </a:solidFill>
                <a:latin typeface="宋体" panose="02010600030101010101" pitchFamily="2" charset="-122"/>
                <a:cs typeface="宋体" panose="02010600030101010101" pitchFamily="2" charset="-122"/>
                <a:sym typeface="+mn-ea"/>
              </a:rPr>
              <a:t>1/50</a:t>
            </a:r>
            <a:r>
              <a:rPr lang="zh-CN" altLang="en-US" sz="1600" noProof="0" dirty="0" smtClean="0">
                <a:solidFill>
                  <a:srgbClr val="000000"/>
                </a:solidFill>
                <a:latin typeface="宋体" panose="02010600030101010101" pitchFamily="2" charset="-122"/>
                <a:cs typeface="宋体" panose="02010600030101010101" pitchFamily="2" charset="-122"/>
                <a:sym typeface="+mn-ea"/>
              </a:rPr>
              <a:t>。</a:t>
            </a:r>
            <a:endParaRPr lang="zh-CN" altLang="en-US" sz="1600" b="1" noProof="0" dirty="0" smtClean="0">
              <a:solidFill>
                <a:srgbClr val="000000"/>
              </a:solidFill>
              <a:latin typeface="宋体" panose="02010600030101010101" pitchFamily="2" charset="-122"/>
              <a:cs typeface="宋体" panose="02010600030101010101" pitchFamily="2" charset="-122"/>
              <a:sym typeface="+mn-ea"/>
            </a:endParaRPr>
          </a:p>
        </p:txBody>
      </p:sp>
      <p:sp>
        <p:nvSpPr>
          <p:cNvPr id="2" name="TextBox 40"/>
          <p:cNvSpPr txBox="1"/>
          <p:nvPr/>
        </p:nvSpPr>
        <p:spPr>
          <a:xfrm>
            <a:off x="6444139" y="5189659"/>
            <a:ext cx="2116137" cy="306705"/>
          </a:xfrm>
          <a:prstGeom prst="rect">
            <a:avLst/>
          </a:prstGeom>
          <a:noFill/>
          <a:ln w="9525">
            <a:noFill/>
          </a:ln>
        </p:spPr>
        <p:txBody>
          <a:bodyPr>
            <a:spAutoFit/>
          </a:bodyPr>
          <a:lstStyle/>
          <a:p>
            <a:pPr algn="ctr" eaLnBrk="1" hangingPunct="1"/>
            <a:r>
              <a:rPr lang="zh-CN" altLang="en-US" sz="1400" dirty="0" smtClean="0">
                <a:solidFill>
                  <a:srgbClr val="A6A6A6"/>
                </a:solidFill>
                <a:latin typeface="Franklin Gothic Medium" panose="020B0603020102020204" pitchFamily="34" charset="0"/>
                <a:ea typeface="微软雅黑" panose="020B0503020204020204" pitchFamily="34" charset="-122"/>
              </a:rPr>
              <a:t>用于维护工作的劳动</a:t>
            </a:r>
            <a:endParaRPr lang="zh-CN" altLang="en-US" sz="1400" dirty="0">
              <a:solidFill>
                <a:srgbClr val="A6A6A6"/>
              </a:solidFill>
              <a:latin typeface="Franklin Gothic Medium" panose="020B0603020102020204" pitchFamily="34" charset="0"/>
              <a:ea typeface="微软雅黑" panose="020B0503020204020204" pitchFamily="34" charset="-122"/>
            </a:endParaRPr>
          </a:p>
        </p:txBody>
      </p:sp>
    </p:spTree>
    <p:extLst>
      <p:ext uri="{BB962C8B-B14F-4D97-AF65-F5344CB8AC3E}">
        <p14:creationId xmlns:p14="http://schemas.microsoft.com/office/powerpoint/2010/main" val="2899064085"/>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304" name="组合 3"/>
          <p:cNvPicPr/>
          <p:nvPr/>
        </p:nvPicPr>
        <p:blipFill>
          <a:blip r:embed="rId2"/>
          <a:stretch>
            <a:fillRect/>
          </a:stretch>
        </p:blipFill>
        <p:spPr>
          <a:xfrm>
            <a:off x="8461375" y="3932238"/>
            <a:ext cx="785813" cy="1316037"/>
          </a:xfrm>
          <a:prstGeom prst="rect">
            <a:avLst/>
          </a:prstGeom>
          <a:noFill/>
          <a:ln w="9525">
            <a:noFill/>
          </a:ln>
        </p:spPr>
      </p:pic>
      <p:cxnSp>
        <p:nvCxnSpPr>
          <p:cNvPr id="55300" name="直接连接符 12"/>
          <p:cNvCxnSpPr/>
          <p:nvPr/>
        </p:nvCxnSpPr>
        <p:spPr>
          <a:xfrm>
            <a:off x="-25400" y="4349750"/>
            <a:ext cx="1573530" cy="811530"/>
          </a:xfrm>
          <a:prstGeom prst="line">
            <a:avLst/>
          </a:prstGeom>
          <a:ln w="12700" cap="flat" cmpd="sng">
            <a:solidFill>
              <a:srgbClr val="0070C0"/>
            </a:solidFill>
            <a:prstDash val="solid"/>
            <a:headEnd type="none" w="med" len="med"/>
            <a:tailEnd type="none" w="med" len="med"/>
          </a:ln>
        </p:spPr>
      </p:cxnSp>
      <p:cxnSp>
        <p:nvCxnSpPr>
          <p:cNvPr id="55301" name="直接连接符 19"/>
          <p:cNvCxnSpPr/>
          <p:nvPr/>
        </p:nvCxnSpPr>
        <p:spPr>
          <a:xfrm>
            <a:off x="1533525" y="5161280"/>
            <a:ext cx="6480175" cy="0"/>
          </a:xfrm>
          <a:prstGeom prst="line">
            <a:avLst/>
          </a:prstGeom>
          <a:ln w="12700" cap="flat" cmpd="sng">
            <a:solidFill>
              <a:srgbClr val="0070C0"/>
            </a:solidFill>
            <a:prstDash val="solid"/>
            <a:headEnd type="none" w="med" len="med"/>
            <a:tailEnd type="none" w="med" len="med"/>
          </a:ln>
        </p:spPr>
      </p:cxnSp>
      <p:sp>
        <p:nvSpPr>
          <p:cNvPr id="55302" name="TextBox 20"/>
          <p:cNvSpPr txBox="1"/>
          <p:nvPr/>
        </p:nvSpPr>
        <p:spPr>
          <a:xfrm>
            <a:off x="34925" y="4894580"/>
            <a:ext cx="1152525" cy="368300"/>
          </a:xfrm>
          <a:prstGeom prst="rect">
            <a:avLst/>
          </a:prstGeom>
          <a:noFill/>
          <a:ln w="9525">
            <a:noFill/>
          </a:ln>
        </p:spPr>
        <p:txBody>
          <a:bodyPr>
            <a:spAutoFit/>
          </a:bodyPr>
          <a:lstStyle/>
          <a:p>
            <a:pPr algn="ctr" eaLnBrk="1" hangingPunct="1"/>
            <a:r>
              <a:rPr lang="zh-CN" altLang="en-US" dirty="0">
                <a:latin typeface="Franklin Gothic Medium" panose="020B0603020102020204" pitchFamily="34" charset="0"/>
                <a:ea typeface="微软雅黑" panose="020B0503020204020204" pitchFamily="34" charset="-122"/>
              </a:rPr>
              <a:t>维护代价</a:t>
            </a:r>
          </a:p>
        </p:txBody>
      </p:sp>
      <p:sp>
        <p:nvSpPr>
          <p:cNvPr id="55308" name="等腰三角形 31"/>
          <p:cNvSpPr/>
          <p:nvPr/>
        </p:nvSpPr>
        <p:spPr>
          <a:xfrm>
            <a:off x="7393940" y="4973955"/>
            <a:ext cx="215900" cy="187325"/>
          </a:xfrm>
          <a:prstGeom prst="triangle">
            <a:avLst>
              <a:gd name="adj" fmla="val 50000"/>
            </a:avLst>
          </a:prstGeom>
          <a:solidFill>
            <a:srgbClr val="0070C0"/>
          </a:solidFill>
          <a:ln w="9525">
            <a:noFill/>
          </a:ln>
        </p:spPr>
        <p:txBody>
          <a:bodyPr anchor="ctr">
            <a:spAutoFit/>
          </a:bodyPr>
          <a:lstStyle/>
          <a:p>
            <a:pPr algn="ctr" eaLnBrk="1" hangingPunct="1"/>
            <a:endParaRPr lang="zh-CN" altLang="en-US" sz="1600" b="1" dirty="0">
              <a:solidFill>
                <a:schemeClr val="bg1"/>
              </a:solidFill>
              <a:latin typeface="微软雅黑" panose="020B0503020204020204" pitchFamily="34" charset="-122"/>
              <a:ea typeface="微软雅黑" panose="020B0503020204020204" pitchFamily="34" charset="-122"/>
            </a:endParaRPr>
          </a:p>
        </p:txBody>
      </p:sp>
      <p:sp>
        <p:nvSpPr>
          <p:cNvPr id="29" name="TextBox 22"/>
          <p:cNvSpPr txBox="1"/>
          <p:nvPr/>
        </p:nvSpPr>
        <p:spPr>
          <a:xfrm>
            <a:off x="1332230" y="5189855"/>
            <a:ext cx="1584325" cy="306705"/>
          </a:xfrm>
          <a:prstGeom prst="rect">
            <a:avLst/>
          </a:prstGeom>
          <a:noFill/>
          <a:ln w="9525">
            <a:noFill/>
          </a:ln>
        </p:spPr>
        <p:txBody>
          <a:bodyPr>
            <a:spAutoFit/>
          </a:bodyPr>
          <a:lstStyle/>
          <a:p>
            <a:pPr algn="ctr" eaLnBrk="1" hangingPunct="1"/>
            <a:r>
              <a:rPr lang="zh-CN" altLang="en-US" sz="1400" dirty="0">
                <a:solidFill>
                  <a:schemeClr val="accent3">
                    <a:lumMod val="65000"/>
                  </a:schemeClr>
                </a:solidFill>
                <a:latin typeface="Franklin Gothic Medium" panose="020B0603020102020204" pitchFamily="34" charset="0"/>
                <a:ea typeface="微软雅黑" panose="020B0503020204020204" pitchFamily="34" charset="-122"/>
              </a:rPr>
              <a:t>影响工作量因素</a:t>
            </a:r>
          </a:p>
        </p:txBody>
      </p:sp>
      <p:sp>
        <p:nvSpPr>
          <p:cNvPr id="30" name="TextBox 40"/>
          <p:cNvSpPr txBox="1"/>
          <p:nvPr/>
        </p:nvSpPr>
        <p:spPr>
          <a:xfrm>
            <a:off x="2889250" y="5189855"/>
            <a:ext cx="2115820" cy="306705"/>
          </a:xfrm>
          <a:prstGeom prst="rect">
            <a:avLst/>
          </a:prstGeom>
          <a:noFill/>
          <a:ln w="9525">
            <a:noFill/>
          </a:ln>
        </p:spPr>
        <p:txBody>
          <a:bodyPr>
            <a:spAutoFit/>
          </a:bodyPr>
          <a:lstStyle/>
          <a:p>
            <a:pPr algn="ctr" eaLnBrk="1" hangingPunct="1"/>
            <a:r>
              <a:rPr lang="zh-CN" altLang="en-US" sz="1400" dirty="0" smtClean="0">
                <a:solidFill>
                  <a:srgbClr val="A6A6A6"/>
                </a:solidFill>
                <a:latin typeface="Franklin Gothic Medium" panose="020B0603020102020204" pitchFamily="34" charset="0"/>
                <a:ea typeface="微软雅黑" panose="020B0503020204020204" pitchFamily="34" charset="-122"/>
              </a:rPr>
              <a:t>维护费用</a:t>
            </a:r>
            <a:endParaRPr lang="zh-CN" altLang="en-US" sz="1400" dirty="0">
              <a:solidFill>
                <a:srgbClr val="A6A6A6"/>
              </a:solidFill>
              <a:latin typeface="Franklin Gothic Medium" panose="020B0603020102020204" pitchFamily="34" charset="0"/>
              <a:ea typeface="微软雅黑" panose="020B0503020204020204" pitchFamily="34" charset="-122"/>
            </a:endParaRPr>
          </a:p>
        </p:txBody>
      </p:sp>
      <p:sp>
        <p:nvSpPr>
          <p:cNvPr id="31" name="TextBox 41"/>
          <p:cNvSpPr txBox="1"/>
          <p:nvPr/>
        </p:nvSpPr>
        <p:spPr>
          <a:xfrm>
            <a:off x="5005070" y="5189855"/>
            <a:ext cx="1438910" cy="306705"/>
          </a:xfrm>
          <a:prstGeom prst="rect">
            <a:avLst/>
          </a:prstGeom>
          <a:noFill/>
          <a:ln w="9525">
            <a:noFill/>
          </a:ln>
        </p:spPr>
        <p:txBody>
          <a:bodyPr wrap="square">
            <a:spAutoFit/>
          </a:bodyPr>
          <a:lstStyle/>
          <a:p>
            <a:pPr algn="ctr" eaLnBrk="1" hangingPunct="1"/>
            <a:r>
              <a:rPr lang="zh-CN" altLang="en-US" sz="1400" dirty="0" smtClean="0">
                <a:solidFill>
                  <a:schemeClr val="accent3">
                    <a:lumMod val="65000"/>
                  </a:schemeClr>
                </a:solidFill>
                <a:latin typeface="Franklin Gothic Medium" panose="020B0603020102020204" pitchFamily="34" charset="0"/>
                <a:ea typeface="微软雅黑" panose="020B0503020204020204" pitchFamily="34" charset="-122"/>
              </a:rPr>
              <a:t>无形的代价</a:t>
            </a:r>
          </a:p>
        </p:txBody>
      </p:sp>
      <p:grpSp>
        <p:nvGrpSpPr>
          <p:cNvPr id="13" name="组合 11"/>
          <p:cNvGrpSpPr/>
          <p:nvPr/>
        </p:nvGrpSpPr>
        <p:grpSpPr>
          <a:xfrm>
            <a:off x="2699684" y="744733"/>
            <a:ext cx="3744912" cy="472629"/>
            <a:chOff x="73015" y="-26596"/>
            <a:chExt cx="3744416" cy="473600"/>
          </a:xfrm>
        </p:grpSpPr>
        <p:sp>
          <p:nvSpPr>
            <p:cNvPr id="14" name="Rectangle 8"/>
            <p:cNvSpPr/>
            <p:nvPr/>
          </p:nvSpPr>
          <p:spPr>
            <a:xfrm>
              <a:off x="116112" y="175561"/>
              <a:ext cx="3528392" cy="271443"/>
            </a:xfrm>
            <a:custGeom>
              <a:avLst/>
              <a:gdLst>
                <a:gd name="txL" fmla="*/ 0 w 3093568"/>
                <a:gd name="txT" fmla="*/ 0 h 271442"/>
                <a:gd name="txR" fmla="*/ 3093568 w 3093568"/>
                <a:gd name="txB" fmla="*/ 271442 h 271442"/>
              </a:gdLst>
              <a:ahLst/>
              <a:cxnLst>
                <a:cxn ang="0">
                  <a:pos x="0" y="0"/>
                </a:cxn>
                <a:cxn ang="0">
                  <a:pos x="4024334" y="0"/>
                </a:cxn>
                <a:cxn ang="0">
                  <a:pos x="4024334" y="271444"/>
                </a:cxn>
                <a:cxn ang="0">
                  <a:pos x="0" y="271444"/>
                </a:cxn>
                <a:cxn ang="0">
                  <a:pos x="0" y="0"/>
                </a:cxn>
              </a:cxnLst>
              <a:rect l="txL" t="txT" r="txR" b="txB"/>
              <a:pathLst>
                <a:path w="3093568" h="271442">
                  <a:moveTo>
                    <a:pt x="0" y="0"/>
                  </a:moveTo>
                  <a:lnTo>
                    <a:pt x="3093568" y="0"/>
                  </a:lnTo>
                  <a:lnTo>
                    <a:pt x="3093568" y="271442"/>
                  </a:lnTo>
                  <a:cubicBezTo>
                    <a:pt x="1777407" y="81360"/>
                    <a:pt x="1788744" y="3494"/>
                    <a:pt x="0" y="271442"/>
                  </a:cubicBezTo>
                  <a:lnTo>
                    <a:pt x="0" y="0"/>
                  </a:lnTo>
                  <a:close/>
                </a:path>
              </a:pathLst>
            </a:custGeom>
            <a:solidFill>
              <a:srgbClr val="DDDDDD">
                <a:alpha val="79999"/>
              </a:srgbClr>
            </a:solidFill>
            <a:ln w="9525">
              <a:noFill/>
            </a:ln>
          </p:spPr>
          <p:txBody>
            <a:bodyPr/>
            <a:lstStyle/>
            <a:p>
              <a:endParaRPr lang="zh-CN" altLang="en-US"/>
            </a:p>
          </p:txBody>
        </p:sp>
        <p:sp>
          <p:nvSpPr>
            <p:cNvPr id="15" name="矩形 26"/>
            <p:cNvSpPr/>
            <p:nvPr/>
          </p:nvSpPr>
          <p:spPr>
            <a:xfrm>
              <a:off x="73015" y="-26596"/>
              <a:ext cx="3744416" cy="337878"/>
            </a:xfrm>
            <a:prstGeom prst="rect">
              <a:avLst/>
            </a:prstGeom>
            <a:solidFill>
              <a:srgbClr val="0070C0"/>
            </a:solidFill>
            <a:ln w="9525">
              <a:noFill/>
            </a:ln>
          </p:spPr>
          <p:txBody>
            <a:bodyPr anchor="ctr">
              <a:spAutoFit/>
            </a:bodyPr>
            <a:lstStyle/>
            <a:p>
              <a:pPr algn="ctr" eaLnBrk="1" hangingPunct="1"/>
              <a:r>
                <a:rPr lang="en-US" altLang="zh-CN" sz="1600" dirty="0">
                  <a:solidFill>
                    <a:srgbClr val="FFFFFF"/>
                  </a:solidFill>
                  <a:latin typeface="微软雅黑" panose="020B0503020204020204" pitchFamily="34" charset="-122"/>
                  <a:ea typeface="微软雅黑" panose="020B0503020204020204" pitchFamily="34" charset="-122"/>
                </a:rPr>
                <a:t>2.4</a:t>
              </a:r>
              <a:r>
                <a:rPr lang="zh-CN" altLang="en-US" sz="1600" dirty="0">
                  <a:solidFill>
                    <a:srgbClr val="FFFFFF"/>
                  </a:solidFill>
                  <a:latin typeface="微软雅黑" panose="020B0503020204020204" pitchFamily="34" charset="-122"/>
                  <a:ea typeface="微软雅黑" panose="020B0503020204020204" pitchFamily="34" charset="-122"/>
                </a:rPr>
                <a:t>用于维护工作的劳动</a:t>
              </a:r>
            </a:p>
          </p:txBody>
        </p:sp>
      </p:grpSp>
      <p:sp>
        <p:nvSpPr>
          <p:cNvPr id="21" name="圆角矩形 23"/>
          <p:cNvSpPr/>
          <p:nvPr/>
        </p:nvSpPr>
        <p:spPr>
          <a:xfrm>
            <a:off x="1015365" y="1384878"/>
            <a:ext cx="3023870" cy="2945879"/>
          </a:xfrm>
          <a:prstGeom prst="roundRect">
            <a:avLst>
              <a:gd name="adj" fmla="val 8505"/>
            </a:avLst>
          </a:prstGeom>
          <a:solidFill>
            <a:srgbClr val="DDDDDD"/>
          </a:solidFill>
          <a:ln w="6350" cap="flat" cmpd="sng">
            <a:solidFill>
              <a:srgbClr val="808080"/>
            </a:solidFill>
            <a:prstDash val="dash"/>
            <a:headEnd type="none" w="med" len="med"/>
            <a:tailEnd type="none" w="med" len="med"/>
          </a:ln>
        </p:spPr>
        <p:txBody>
          <a:bodyPr wrap="square" anchor="ctr">
            <a:spAutoFit/>
          </a:bodyPr>
          <a:lstStyle/>
          <a:p>
            <a:pPr marR="0" algn="l" defTabSz="914400" eaLnBrk="1" hangingPunct="1">
              <a:buClrTx/>
              <a:buSzTx/>
              <a:buFontTx/>
              <a:buNone/>
              <a:defRPr/>
            </a:pPr>
            <a:r>
              <a:rPr lang="zh-CN" altLang="en-US" sz="1600" noProof="0" dirty="0">
                <a:solidFill>
                  <a:srgbClr val="000000"/>
                </a:solidFill>
                <a:latin typeface="宋体" panose="02010600030101010101" pitchFamily="2" charset="-122"/>
                <a:sym typeface="+mn-ea"/>
              </a:rPr>
              <a:t>用于维护工作的劳动可以</a:t>
            </a:r>
            <a:r>
              <a:rPr lang="zh-CN" altLang="en-US" sz="1600" noProof="0" dirty="0" smtClean="0">
                <a:solidFill>
                  <a:srgbClr val="000000"/>
                </a:solidFill>
                <a:latin typeface="宋体" panose="02010600030101010101" pitchFamily="2" charset="-122"/>
                <a:sym typeface="+mn-ea"/>
              </a:rPr>
              <a:t>分：</a:t>
            </a:r>
            <a:endParaRPr kumimoji="0" lang="en-US" altLang="zh-CN" sz="1600" kern="1200" cap="none" spc="0" normalizeH="0" baseline="0" noProof="0" dirty="0" smtClean="0">
              <a:solidFill>
                <a:srgbClr val="000000"/>
              </a:solidFill>
              <a:latin typeface="宋体" panose="02010600030101010101" pitchFamily="2" charset="-122"/>
              <a:cs typeface="+mn-cs"/>
            </a:endParaRPr>
          </a:p>
          <a:p>
            <a:pPr marL="457200" marR="0" indent="-457200" algn="l" defTabSz="914400" eaLnBrk="1" hangingPunct="1">
              <a:buClrTx/>
              <a:buSzTx/>
              <a:buFont typeface="+mj-lt"/>
              <a:buAutoNum type="alphaUcPeriod"/>
              <a:defRPr/>
            </a:pPr>
            <a:r>
              <a:rPr lang="zh-CN" altLang="en-US" sz="1600" noProof="0" dirty="0" smtClean="0">
                <a:solidFill>
                  <a:srgbClr val="000000"/>
                </a:solidFill>
                <a:latin typeface="宋体" panose="02010600030101010101" pitchFamily="2" charset="-122"/>
                <a:sym typeface="+mn-ea"/>
              </a:rPr>
              <a:t>生产性活动</a:t>
            </a:r>
            <a:endParaRPr kumimoji="0" lang="en-US" altLang="zh-CN" sz="1600" kern="1200" cap="none" spc="0" normalizeH="0" baseline="0" noProof="0" dirty="0" smtClean="0">
              <a:solidFill>
                <a:srgbClr val="000000"/>
              </a:solidFill>
              <a:latin typeface="宋体" panose="02010600030101010101" pitchFamily="2" charset="-122"/>
              <a:cs typeface="+mn-cs"/>
            </a:endParaRPr>
          </a:p>
          <a:p>
            <a:pPr marL="914400" marR="0" lvl="1" indent="-457200" algn="l" defTabSz="914400" rtl="0" eaLnBrk="1" fontAlgn="base" latinLnBrk="0" hangingPunct="1">
              <a:lnSpc>
                <a:spcPct val="100000"/>
              </a:lnSpc>
              <a:spcBef>
                <a:spcPct val="0"/>
              </a:spcBef>
              <a:spcAft>
                <a:spcPct val="0"/>
              </a:spcAft>
              <a:buClrTx/>
              <a:buSzTx/>
              <a:buFont typeface="Wingdings" panose="05000000000000000000" pitchFamily="2" charset="2"/>
              <a:buChar char="Ø"/>
              <a:defRPr/>
            </a:pPr>
            <a:r>
              <a:rPr lang="zh-CN" altLang="en-US" sz="1600" noProof="0" dirty="0">
                <a:ln>
                  <a:noFill/>
                </a:ln>
                <a:solidFill>
                  <a:srgbClr val="000000"/>
                </a:solidFill>
                <a:effectLst/>
                <a:uLnTx/>
                <a:uFillTx/>
                <a:latin typeface="宋体" panose="02010600030101010101" pitchFamily="2" charset="-122"/>
                <a:sym typeface="+mn-ea"/>
              </a:rPr>
              <a:t>分析</a:t>
            </a:r>
            <a:r>
              <a:rPr lang="zh-CN" altLang="en-US" sz="1600" noProof="0" dirty="0" smtClean="0">
                <a:ln>
                  <a:noFill/>
                </a:ln>
                <a:solidFill>
                  <a:srgbClr val="000000"/>
                </a:solidFill>
                <a:effectLst/>
                <a:uLnTx/>
                <a:uFillTx/>
                <a:latin typeface="宋体" panose="02010600030101010101" pitchFamily="2" charset="-122"/>
                <a:sym typeface="+mn-ea"/>
              </a:rPr>
              <a:t>评价</a:t>
            </a:r>
            <a:endParaRPr kumimoji="0" lang="en-US" altLang="zh-CN" sz="1600" b="0" i="0" u="none" strike="noStrike" kern="1200" cap="none" spc="0" normalizeH="0" baseline="0" noProof="0" dirty="0" smtClean="0">
              <a:ln>
                <a:noFill/>
              </a:ln>
              <a:solidFill>
                <a:srgbClr val="000000"/>
              </a:solidFill>
              <a:effectLst/>
              <a:uLnTx/>
              <a:uFillTx/>
              <a:latin typeface="宋体" panose="02010600030101010101" pitchFamily="2" charset="-122"/>
              <a:cs typeface="+mn-cs"/>
            </a:endParaRPr>
          </a:p>
          <a:p>
            <a:pPr marL="914400" marR="0" lvl="1" indent="-457200" algn="l" defTabSz="914400" rtl="0" eaLnBrk="1" fontAlgn="base" latinLnBrk="0" hangingPunct="1">
              <a:lnSpc>
                <a:spcPct val="100000"/>
              </a:lnSpc>
              <a:spcBef>
                <a:spcPct val="0"/>
              </a:spcBef>
              <a:spcAft>
                <a:spcPct val="0"/>
              </a:spcAft>
              <a:buClrTx/>
              <a:buSzTx/>
              <a:buFont typeface="Wingdings" panose="05000000000000000000" pitchFamily="2" charset="2"/>
              <a:buChar char="Ø"/>
              <a:defRPr/>
            </a:pPr>
            <a:r>
              <a:rPr lang="zh-CN" altLang="en-US" sz="1600" noProof="0" dirty="0" smtClean="0">
                <a:ln>
                  <a:noFill/>
                </a:ln>
                <a:solidFill>
                  <a:srgbClr val="000000"/>
                </a:solidFill>
                <a:effectLst/>
                <a:uLnTx/>
                <a:uFillTx/>
                <a:latin typeface="宋体" panose="02010600030101010101" pitchFamily="2" charset="-122"/>
                <a:sym typeface="+mn-ea"/>
              </a:rPr>
              <a:t>修改设计</a:t>
            </a:r>
          </a:p>
          <a:p>
            <a:pPr marL="914400" marR="0" lvl="1" indent="-457200" algn="l" defTabSz="914400" rtl="0" eaLnBrk="1" fontAlgn="base" latinLnBrk="0" hangingPunct="1">
              <a:lnSpc>
                <a:spcPct val="100000"/>
              </a:lnSpc>
              <a:spcBef>
                <a:spcPct val="0"/>
              </a:spcBef>
              <a:spcAft>
                <a:spcPct val="0"/>
              </a:spcAft>
              <a:buClrTx/>
              <a:buSzTx/>
              <a:buFont typeface="Wingdings" panose="05000000000000000000" pitchFamily="2" charset="2"/>
              <a:buChar char="Ø"/>
              <a:defRPr/>
            </a:pPr>
            <a:r>
              <a:rPr lang="zh-CN" altLang="en-US" sz="1600" noProof="0" dirty="0" smtClean="0">
                <a:ln>
                  <a:noFill/>
                </a:ln>
                <a:solidFill>
                  <a:srgbClr val="000000"/>
                </a:solidFill>
                <a:effectLst/>
                <a:uLnTx/>
                <a:uFillTx/>
                <a:latin typeface="宋体" panose="02010600030101010101" pitchFamily="2" charset="-122"/>
                <a:sym typeface="+mn-ea"/>
              </a:rPr>
              <a:t>编写</a:t>
            </a:r>
            <a:r>
              <a:rPr lang="zh-CN" altLang="en-US" sz="1600" noProof="0" dirty="0">
                <a:ln>
                  <a:noFill/>
                </a:ln>
                <a:solidFill>
                  <a:srgbClr val="000000"/>
                </a:solidFill>
                <a:effectLst/>
                <a:uLnTx/>
                <a:uFillTx/>
                <a:latin typeface="宋体" panose="02010600030101010101" pitchFamily="2" charset="-122"/>
                <a:sym typeface="+mn-ea"/>
              </a:rPr>
              <a:t>程序代码</a:t>
            </a:r>
            <a:endParaRPr kumimoji="0" lang="en-US" altLang="zh-CN" sz="1600" b="0" i="0" u="none" strike="noStrike" kern="1200" cap="none" spc="0" normalizeH="0" baseline="0" noProof="0" dirty="0" smtClean="0">
              <a:ln>
                <a:noFill/>
              </a:ln>
              <a:solidFill>
                <a:srgbClr val="000000"/>
              </a:solidFill>
              <a:effectLst/>
              <a:uLnTx/>
              <a:uFillTx/>
              <a:latin typeface="宋体" panose="02010600030101010101" pitchFamily="2" charset="-122"/>
              <a:cs typeface="+mn-cs"/>
            </a:endParaRPr>
          </a:p>
          <a:p>
            <a:pPr marL="457200" marR="0" indent="-457200" algn="l" defTabSz="914400" eaLnBrk="1" hangingPunct="1">
              <a:buClrTx/>
              <a:buSzTx/>
              <a:buFont typeface="+mj-lt"/>
              <a:buAutoNum type="alphaUcPeriod"/>
              <a:defRPr/>
            </a:pPr>
            <a:r>
              <a:rPr lang="zh-CN" altLang="en-US" sz="1600" noProof="0" dirty="0">
                <a:solidFill>
                  <a:srgbClr val="000000"/>
                </a:solidFill>
                <a:latin typeface="宋体" panose="02010600030101010101" pitchFamily="2" charset="-122"/>
                <a:sym typeface="+mn-ea"/>
              </a:rPr>
              <a:t>非生产性</a:t>
            </a:r>
            <a:r>
              <a:rPr lang="zh-CN" altLang="en-US" sz="1600" noProof="0" dirty="0" smtClean="0">
                <a:solidFill>
                  <a:srgbClr val="000000"/>
                </a:solidFill>
                <a:latin typeface="宋体" panose="02010600030101010101" pitchFamily="2" charset="-122"/>
                <a:sym typeface="+mn-ea"/>
              </a:rPr>
              <a:t>活动</a:t>
            </a:r>
            <a:endParaRPr kumimoji="0" lang="en-US" altLang="zh-CN" sz="1600" kern="1200" cap="none" spc="0" normalizeH="0" baseline="0" noProof="0" dirty="0" smtClean="0">
              <a:solidFill>
                <a:srgbClr val="000000"/>
              </a:solidFill>
              <a:latin typeface="宋体" panose="02010600030101010101" pitchFamily="2" charset="-122"/>
              <a:cs typeface="+mn-cs"/>
            </a:endParaRPr>
          </a:p>
          <a:p>
            <a:pPr marL="914400" marR="0" lvl="1" indent="-457200" algn="l" defTabSz="914400" rtl="0" eaLnBrk="1" fontAlgn="base" latinLnBrk="0" hangingPunct="1">
              <a:lnSpc>
                <a:spcPct val="100000"/>
              </a:lnSpc>
              <a:spcBef>
                <a:spcPct val="0"/>
              </a:spcBef>
              <a:spcAft>
                <a:spcPct val="0"/>
              </a:spcAft>
              <a:buClrTx/>
              <a:buSzTx/>
              <a:buFont typeface="Wingdings" panose="05000000000000000000" pitchFamily="2" charset="2"/>
              <a:buChar char="Ø"/>
              <a:defRPr/>
            </a:pPr>
            <a:r>
              <a:rPr lang="zh-CN" altLang="en-US" sz="1600" noProof="0" dirty="0">
                <a:ln>
                  <a:noFill/>
                </a:ln>
                <a:solidFill>
                  <a:srgbClr val="000000"/>
                </a:solidFill>
                <a:effectLst/>
                <a:uLnTx/>
                <a:uFillTx/>
                <a:latin typeface="宋体" panose="02010600030101010101" pitchFamily="2" charset="-122"/>
                <a:sym typeface="+mn-ea"/>
              </a:rPr>
              <a:t>理解程序代码的</a:t>
            </a:r>
            <a:r>
              <a:rPr lang="zh-CN" altLang="en-US" sz="1600" noProof="0" dirty="0" smtClean="0">
                <a:ln>
                  <a:noFill/>
                </a:ln>
                <a:solidFill>
                  <a:srgbClr val="000000"/>
                </a:solidFill>
                <a:effectLst/>
                <a:uLnTx/>
                <a:uFillTx/>
                <a:latin typeface="宋体" panose="02010600030101010101" pitchFamily="2" charset="-122"/>
                <a:sym typeface="+mn-ea"/>
              </a:rPr>
              <a:t>功能</a:t>
            </a:r>
            <a:endParaRPr kumimoji="0" lang="en-US" altLang="zh-CN" sz="1600" b="0" i="0" u="none" strike="noStrike" kern="1200" cap="none" spc="0" normalizeH="0" baseline="0" noProof="0" dirty="0" smtClean="0">
              <a:ln>
                <a:noFill/>
              </a:ln>
              <a:solidFill>
                <a:srgbClr val="000000"/>
              </a:solidFill>
              <a:effectLst/>
              <a:uLnTx/>
              <a:uFillTx/>
              <a:latin typeface="宋体" panose="02010600030101010101" pitchFamily="2" charset="-122"/>
              <a:cs typeface="+mn-cs"/>
            </a:endParaRPr>
          </a:p>
          <a:p>
            <a:pPr marL="914400" marR="0" lvl="1" indent="-457200" algn="l" defTabSz="914400" rtl="0" eaLnBrk="1" fontAlgn="base" latinLnBrk="0" hangingPunct="1">
              <a:lnSpc>
                <a:spcPct val="100000"/>
              </a:lnSpc>
              <a:spcBef>
                <a:spcPct val="0"/>
              </a:spcBef>
              <a:spcAft>
                <a:spcPct val="0"/>
              </a:spcAft>
              <a:buClrTx/>
              <a:buSzTx/>
              <a:buFont typeface="Wingdings" panose="05000000000000000000" pitchFamily="2" charset="2"/>
              <a:buChar char="Ø"/>
              <a:defRPr/>
            </a:pPr>
            <a:r>
              <a:rPr lang="zh-CN" altLang="en-US" sz="1600" noProof="0" dirty="0" smtClean="0">
                <a:ln>
                  <a:noFill/>
                </a:ln>
                <a:solidFill>
                  <a:srgbClr val="000000"/>
                </a:solidFill>
                <a:effectLst/>
                <a:uLnTx/>
                <a:uFillTx/>
                <a:latin typeface="宋体" panose="02010600030101010101" pitchFamily="2" charset="-122"/>
                <a:sym typeface="+mn-ea"/>
              </a:rPr>
              <a:t>解释数据结构</a:t>
            </a:r>
            <a:endParaRPr kumimoji="0" lang="en-US" altLang="zh-CN" sz="1600" b="0" i="0" u="none" strike="noStrike" kern="1200" cap="none" spc="0" normalizeH="0" baseline="0" noProof="0" dirty="0" smtClean="0">
              <a:ln>
                <a:noFill/>
              </a:ln>
              <a:solidFill>
                <a:srgbClr val="000000"/>
              </a:solidFill>
              <a:effectLst/>
              <a:uLnTx/>
              <a:uFillTx/>
              <a:latin typeface="宋体" panose="02010600030101010101" pitchFamily="2" charset="-122"/>
              <a:cs typeface="+mn-cs"/>
            </a:endParaRPr>
          </a:p>
          <a:p>
            <a:pPr marL="914400" marR="0" lvl="1" indent="-457200" algn="l" defTabSz="914400" rtl="0" eaLnBrk="1" fontAlgn="base" latinLnBrk="0" hangingPunct="1">
              <a:lnSpc>
                <a:spcPct val="100000"/>
              </a:lnSpc>
              <a:spcBef>
                <a:spcPct val="0"/>
              </a:spcBef>
              <a:spcAft>
                <a:spcPct val="0"/>
              </a:spcAft>
              <a:buClrTx/>
              <a:buSzTx/>
              <a:buFont typeface="Wingdings" panose="05000000000000000000" pitchFamily="2" charset="2"/>
              <a:buChar char="Ø"/>
              <a:defRPr/>
            </a:pPr>
            <a:r>
              <a:rPr lang="zh-CN" altLang="en-US" sz="1600" noProof="0" dirty="0" smtClean="0">
                <a:ln>
                  <a:noFill/>
                </a:ln>
                <a:solidFill>
                  <a:srgbClr val="000000"/>
                </a:solidFill>
                <a:effectLst/>
                <a:uLnTx/>
                <a:uFillTx/>
                <a:latin typeface="宋体" panose="02010600030101010101" pitchFamily="2" charset="-122"/>
                <a:sym typeface="+mn-ea"/>
              </a:rPr>
              <a:t>接口特点</a:t>
            </a:r>
            <a:endParaRPr kumimoji="0" lang="en-US" altLang="zh-CN" sz="1600" b="0" i="0" u="none" strike="noStrike" kern="1200" cap="none" spc="0" normalizeH="0" baseline="0" noProof="0" dirty="0" smtClean="0">
              <a:ln>
                <a:noFill/>
              </a:ln>
              <a:solidFill>
                <a:srgbClr val="000000"/>
              </a:solidFill>
              <a:effectLst/>
              <a:uLnTx/>
              <a:uFillTx/>
              <a:latin typeface="宋体" panose="02010600030101010101" pitchFamily="2" charset="-122"/>
              <a:cs typeface="+mn-cs"/>
            </a:endParaRPr>
          </a:p>
          <a:p>
            <a:pPr marL="914400" marR="0" lvl="1" indent="-457200" algn="l" defTabSz="914400" rtl="0" eaLnBrk="1" fontAlgn="base" latinLnBrk="0" hangingPunct="1">
              <a:lnSpc>
                <a:spcPct val="100000"/>
              </a:lnSpc>
              <a:spcBef>
                <a:spcPct val="0"/>
              </a:spcBef>
              <a:spcAft>
                <a:spcPct val="0"/>
              </a:spcAft>
              <a:buClrTx/>
              <a:buSzTx/>
              <a:buFont typeface="Wingdings" panose="05000000000000000000" pitchFamily="2" charset="2"/>
              <a:buChar char="Ø"/>
              <a:defRPr/>
            </a:pPr>
            <a:r>
              <a:rPr lang="zh-CN" altLang="en-US" sz="1600" noProof="0" dirty="0" smtClean="0">
                <a:ln>
                  <a:noFill/>
                </a:ln>
                <a:solidFill>
                  <a:srgbClr val="000000"/>
                </a:solidFill>
                <a:effectLst/>
                <a:uLnTx/>
                <a:uFillTx/>
                <a:latin typeface="宋体" panose="02010600030101010101" pitchFamily="2" charset="-122"/>
                <a:sym typeface="+mn-ea"/>
              </a:rPr>
              <a:t>性能限度</a:t>
            </a:r>
            <a:endParaRPr lang="zh-CN" altLang="en-US" sz="1600" b="1" noProof="0" dirty="0" smtClean="0">
              <a:ln>
                <a:noFill/>
              </a:ln>
              <a:solidFill>
                <a:srgbClr val="000000"/>
              </a:solidFill>
              <a:effectLst/>
              <a:uLnTx/>
              <a:uFillTx/>
              <a:latin typeface="宋体" panose="02010600030101010101" pitchFamily="2" charset="-122"/>
              <a:cs typeface="宋体" panose="02010600030101010101" pitchFamily="2" charset="-122"/>
              <a:sym typeface="+mn-ea"/>
            </a:endParaRPr>
          </a:p>
        </p:txBody>
      </p:sp>
      <p:sp>
        <p:nvSpPr>
          <p:cNvPr id="2" name="TextBox 40"/>
          <p:cNvSpPr txBox="1"/>
          <p:nvPr/>
        </p:nvSpPr>
        <p:spPr>
          <a:xfrm>
            <a:off x="6444139" y="5189659"/>
            <a:ext cx="2116137" cy="306705"/>
          </a:xfrm>
          <a:prstGeom prst="rect">
            <a:avLst/>
          </a:prstGeom>
          <a:noFill/>
          <a:ln w="9525">
            <a:noFill/>
          </a:ln>
        </p:spPr>
        <p:txBody>
          <a:bodyPr>
            <a:spAutoFit/>
          </a:bodyPr>
          <a:lstStyle/>
          <a:p>
            <a:pPr algn="ctr" eaLnBrk="1" hangingPunct="1"/>
            <a:r>
              <a:rPr lang="zh-CN" altLang="en-US" sz="1400" dirty="0" smtClean="0">
                <a:solidFill>
                  <a:srgbClr val="000000"/>
                </a:solidFill>
                <a:latin typeface="Franklin Gothic Medium" panose="020B0603020102020204" pitchFamily="34" charset="0"/>
                <a:ea typeface="微软雅黑" panose="020B0503020204020204" pitchFamily="34" charset="-122"/>
              </a:rPr>
              <a:t>用于维护工作的劳动</a:t>
            </a:r>
          </a:p>
        </p:txBody>
      </p:sp>
      <p:sp>
        <p:nvSpPr>
          <p:cNvPr id="4" name="圆角矩形 23"/>
          <p:cNvSpPr/>
          <p:nvPr/>
        </p:nvSpPr>
        <p:spPr>
          <a:xfrm>
            <a:off x="4840605" y="1403295"/>
            <a:ext cx="3554095" cy="2946511"/>
          </a:xfrm>
          <a:prstGeom prst="roundRect">
            <a:avLst>
              <a:gd name="adj" fmla="val 8505"/>
            </a:avLst>
          </a:prstGeom>
          <a:solidFill>
            <a:srgbClr val="DDDDDD"/>
          </a:solidFill>
          <a:ln w="6350" cap="flat" cmpd="sng">
            <a:solidFill>
              <a:srgbClr val="808080"/>
            </a:solidFill>
            <a:prstDash val="dash"/>
            <a:headEnd type="none" w="med" len="med"/>
            <a:tailEnd type="none" w="med" len="med"/>
          </a:ln>
        </p:spPr>
        <p:txBody>
          <a:bodyPr wrap="square" anchor="ctr">
            <a:spAutoFit/>
          </a:bodyPr>
          <a:lstStyle/>
          <a:p>
            <a:pPr eaLnBrk="1" hangingPunct="1"/>
            <a:r>
              <a:rPr lang="zh-CN" altLang="en-US" sz="1600" dirty="0">
                <a:solidFill>
                  <a:srgbClr val="000000"/>
                </a:solidFill>
                <a:latin typeface="宋体" panose="02010600030101010101" pitchFamily="2" charset="-122"/>
                <a:cs typeface="宋体" panose="02010600030101010101" pitchFamily="2" charset="-122"/>
                <a:sym typeface="+mn-ea"/>
              </a:rPr>
              <a:t>下述表达式给出维护工作量的一个模型：</a:t>
            </a:r>
            <a:r>
              <a:rPr lang="en-US" altLang="zh-CN" sz="1600" dirty="0">
                <a:solidFill>
                  <a:srgbClr val="000000"/>
                </a:solidFill>
                <a:latin typeface="宋体" panose="02010600030101010101" pitchFamily="2" charset="-122"/>
                <a:cs typeface="宋体" panose="02010600030101010101" pitchFamily="2" charset="-122"/>
                <a:sym typeface="+mn-ea"/>
              </a:rPr>
              <a:t>M=P+K×exp(c-d)</a:t>
            </a:r>
            <a:r>
              <a:rPr lang="zh-CN" altLang="en-US" sz="1600" dirty="0">
                <a:solidFill>
                  <a:srgbClr val="000000"/>
                </a:solidFill>
                <a:latin typeface="宋体" panose="02010600030101010101" pitchFamily="2" charset="-122"/>
                <a:cs typeface="宋体" panose="02010600030101010101" pitchFamily="2" charset="-122"/>
                <a:sym typeface="+mn-ea"/>
              </a:rPr>
              <a:t>，其中：</a:t>
            </a:r>
            <a:endParaRPr lang="en-US" altLang="zh-CN" sz="1600" dirty="0">
              <a:solidFill>
                <a:srgbClr val="000000"/>
              </a:solidFill>
              <a:latin typeface="宋体" panose="02010600030101010101" pitchFamily="2" charset="-122"/>
              <a:cs typeface="宋体" panose="02010600030101010101" pitchFamily="2" charset="-122"/>
            </a:endParaRPr>
          </a:p>
          <a:p>
            <a:pPr lvl="1" eaLnBrk="1" hangingPunct="1"/>
            <a:r>
              <a:rPr lang="en-US" altLang="zh-CN" sz="1600" dirty="0">
                <a:solidFill>
                  <a:srgbClr val="000000"/>
                </a:solidFill>
                <a:latin typeface="宋体" panose="02010600030101010101" pitchFamily="2" charset="-122"/>
                <a:cs typeface="宋体" panose="02010600030101010101" pitchFamily="2" charset="-122"/>
                <a:sym typeface="+mn-ea"/>
              </a:rPr>
              <a:t>M</a:t>
            </a:r>
            <a:r>
              <a:rPr lang="zh-CN" altLang="en-US" sz="1600" dirty="0">
                <a:solidFill>
                  <a:srgbClr val="000000"/>
                </a:solidFill>
                <a:latin typeface="宋体" panose="02010600030101010101" pitchFamily="2" charset="-122"/>
                <a:cs typeface="宋体" panose="02010600030101010101" pitchFamily="2" charset="-122"/>
                <a:sym typeface="+mn-ea"/>
              </a:rPr>
              <a:t>：维护用的总工作量</a:t>
            </a:r>
            <a:endParaRPr lang="en-US" altLang="zh-CN" sz="1600" dirty="0">
              <a:solidFill>
                <a:srgbClr val="000000"/>
              </a:solidFill>
              <a:latin typeface="宋体" panose="02010600030101010101" pitchFamily="2" charset="-122"/>
              <a:cs typeface="宋体" panose="02010600030101010101" pitchFamily="2" charset="-122"/>
            </a:endParaRPr>
          </a:p>
          <a:p>
            <a:pPr lvl="1" eaLnBrk="1" hangingPunct="1"/>
            <a:r>
              <a:rPr lang="en-US" altLang="zh-CN" sz="1600" dirty="0">
                <a:solidFill>
                  <a:srgbClr val="000000"/>
                </a:solidFill>
                <a:latin typeface="宋体" panose="02010600030101010101" pitchFamily="2" charset="-122"/>
                <a:cs typeface="宋体" panose="02010600030101010101" pitchFamily="2" charset="-122"/>
                <a:sym typeface="+mn-ea"/>
              </a:rPr>
              <a:t>P</a:t>
            </a:r>
            <a:r>
              <a:rPr lang="zh-CN" altLang="en-US" sz="1600" dirty="0">
                <a:solidFill>
                  <a:srgbClr val="000000"/>
                </a:solidFill>
                <a:latin typeface="宋体" panose="02010600030101010101" pitchFamily="2" charset="-122"/>
                <a:cs typeface="宋体" panose="02010600030101010101" pitchFamily="2" charset="-122"/>
                <a:sym typeface="+mn-ea"/>
              </a:rPr>
              <a:t>：生产性工作量</a:t>
            </a:r>
            <a:endParaRPr lang="en-US" altLang="zh-CN" sz="1600" dirty="0">
              <a:solidFill>
                <a:srgbClr val="000000"/>
              </a:solidFill>
              <a:latin typeface="宋体" panose="02010600030101010101" pitchFamily="2" charset="-122"/>
              <a:cs typeface="宋体" panose="02010600030101010101" pitchFamily="2" charset="-122"/>
            </a:endParaRPr>
          </a:p>
          <a:p>
            <a:pPr lvl="1" eaLnBrk="1" hangingPunct="1"/>
            <a:r>
              <a:rPr lang="en-US" altLang="zh-CN" sz="1600" dirty="0">
                <a:solidFill>
                  <a:srgbClr val="000000"/>
                </a:solidFill>
                <a:latin typeface="宋体" panose="02010600030101010101" pitchFamily="2" charset="-122"/>
                <a:cs typeface="宋体" panose="02010600030101010101" pitchFamily="2" charset="-122"/>
                <a:sym typeface="+mn-ea"/>
              </a:rPr>
              <a:t>K</a:t>
            </a:r>
            <a:r>
              <a:rPr lang="zh-CN" altLang="en-US" sz="1600" dirty="0">
                <a:solidFill>
                  <a:srgbClr val="000000"/>
                </a:solidFill>
                <a:latin typeface="宋体" panose="02010600030101010101" pitchFamily="2" charset="-122"/>
                <a:cs typeface="宋体" panose="02010600030101010101" pitchFamily="2" charset="-122"/>
                <a:sym typeface="+mn-ea"/>
              </a:rPr>
              <a:t>：经验常数</a:t>
            </a:r>
            <a:endParaRPr lang="en-US" altLang="zh-CN" sz="1600" dirty="0">
              <a:solidFill>
                <a:srgbClr val="000000"/>
              </a:solidFill>
              <a:latin typeface="宋体" panose="02010600030101010101" pitchFamily="2" charset="-122"/>
              <a:cs typeface="宋体" panose="02010600030101010101" pitchFamily="2" charset="-122"/>
            </a:endParaRPr>
          </a:p>
          <a:p>
            <a:pPr lvl="1" eaLnBrk="1" hangingPunct="1"/>
            <a:r>
              <a:rPr lang="en-US" altLang="zh-CN" sz="1600" dirty="0">
                <a:solidFill>
                  <a:srgbClr val="000000"/>
                </a:solidFill>
                <a:latin typeface="宋体" panose="02010600030101010101" pitchFamily="2" charset="-122"/>
                <a:cs typeface="宋体" panose="02010600030101010101" pitchFamily="2" charset="-122"/>
                <a:sym typeface="+mn-ea"/>
              </a:rPr>
              <a:t>c</a:t>
            </a:r>
            <a:r>
              <a:rPr lang="zh-CN" altLang="en-US" sz="1600" dirty="0">
                <a:solidFill>
                  <a:srgbClr val="000000"/>
                </a:solidFill>
                <a:latin typeface="宋体" panose="02010600030101010101" pitchFamily="2" charset="-122"/>
                <a:cs typeface="宋体" panose="02010600030101010101" pitchFamily="2" charset="-122"/>
                <a:sym typeface="+mn-ea"/>
              </a:rPr>
              <a:t>：复杂程度</a:t>
            </a:r>
            <a:endParaRPr lang="en-US" altLang="zh-CN" sz="1600" dirty="0">
              <a:solidFill>
                <a:srgbClr val="000000"/>
              </a:solidFill>
              <a:latin typeface="宋体" panose="02010600030101010101" pitchFamily="2" charset="-122"/>
              <a:cs typeface="宋体" panose="02010600030101010101" pitchFamily="2" charset="-122"/>
            </a:endParaRPr>
          </a:p>
          <a:p>
            <a:pPr lvl="1" eaLnBrk="1" hangingPunct="1"/>
            <a:r>
              <a:rPr lang="en-US" altLang="zh-CN" sz="1600" dirty="0">
                <a:solidFill>
                  <a:srgbClr val="000000"/>
                </a:solidFill>
                <a:latin typeface="宋体" panose="02010600030101010101" pitchFamily="2" charset="-122"/>
                <a:cs typeface="宋体" panose="02010600030101010101" pitchFamily="2" charset="-122"/>
                <a:sym typeface="+mn-ea"/>
              </a:rPr>
              <a:t>d</a:t>
            </a:r>
            <a:r>
              <a:rPr lang="zh-CN" altLang="en-US" sz="1600" dirty="0">
                <a:solidFill>
                  <a:srgbClr val="000000"/>
                </a:solidFill>
                <a:latin typeface="宋体" panose="02010600030101010101" pitchFamily="2" charset="-122"/>
                <a:cs typeface="宋体" panose="02010600030101010101" pitchFamily="2" charset="-122"/>
                <a:sym typeface="+mn-ea"/>
              </a:rPr>
              <a:t>：维护人员对软件的熟悉程度</a:t>
            </a:r>
            <a:endParaRPr lang="zh-CN" altLang="en-US" sz="1600" dirty="0">
              <a:solidFill>
                <a:srgbClr val="000000"/>
              </a:solidFill>
              <a:latin typeface="宋体" panose="02010600030101010101" pitchFamily="2" charset="-122"/>
              <a:cs typeface="宋体" panose="02010600030101010101" pitchFamily="2" charset="-122"/>
            </a:endParaRPr>
          </a:p>
          <a:p>
            <a:pPr eaLnBrk="1" hangingPunct="1"/>
            <a:r>
              <a:rPr lang="zh-CN" altLang="en-US" sz="1600" dirty="0">
                <a:solidFill>
                  <a:srgbClr val="000000"/>
                </a:solidFill>
                <a:latin typeface="宋体" panose="02010600030101010101" pitchFamily="2" charset="-122"/>
                <a:cs typeface="宋体" panose="02010600030101010101" pitchFamily="2" charset="-122"/>
                <a:sym typeface="+mn-ea"/>
              </a:rPr>
              <a:t>上面的模型表明，如果软件的开发途径不好，而且原来的开发人员不能参加维护工作，那么维护工作量和费用将指数地增加。</a:t>
            </a:r>
            <a:endParaRPr lang="zh-CN" altLang="en-US" sz="1600" b="1" noProof="0" dirty="0" smtClean="0">
              <a:ln>
                <a:noFill/>
              </a:ln>
              <a:solidFill>
                <a:srgbClr val="000000"/>
              </a:solidFill>
              <a:effectLst/>
              <a:uLnTx/>
              <a:uFillTx/>
              <a:latin typeface="宋体" panose="02010600030101010101" pitchFamily="2" charset="-122"/>
              <a:cs typeface="宋体" panose="02010600030101010101" pitchFamily="2" charset="-122"/>
              <a:sym typeface="+mn-ea"/>
            </a:endParaRPr>
          </a:p>
        </p:txBody>
      </p:sp>
    </p:spTree>
    <p:extLst>
      <p:ext uri="{BB962C8B-B14F-4D97-AF65-F5344CB8AC3E}">
        <p14:creationId xmlns:p14="http://schemas.microsoft.com/office/powerpoint/2010/main" val="3488625819"/>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矩形 1"/>
          <p:cNvSpPr/>
          <p:nvPr/>
        </p:nvSpPr>
        <p:spPr>
          <a:xfrm>
            <a:off x="5422900" y="1104900"/>
            <a:ext cx="877888" cy="2193925"/>
          </a:xfrm>
          <a:prstGeom prst="rect">
            <a:avLst/>
          </a:prstGeom>
          <a:noFill/>
          <a:ln w="9525">
            <a:noFill/>
          </a:ln>
        </p:spPr>
        <p:txBody>
          <a:bodyPr>
            <a:spAutoFit/>
          </a:bodyPr>
          <a:lstStyle/>
          <a:p>
            <a:pPr eaLnBrk="1" hangingPunct="1"/>
            <a:r>
              <a:rPr lang="en-US" altLang="zh-CN" sz="13800" dirty="0">
                <a:solidFill>
                  <a:srgbClr val="969696"/>
                </a:solidFill>
                <a:latin typeface="方正兰亭特黑_GBK" charset="-122"/>
                <a:ea typeface="DFKai-SB" pitchFamily="65" charset="-120"/>
              </a:rPr>
              <a:t>3</a:t>
            </a:r>
          </a:p>
        </p:txBody>
      </p:sp>
      <p:sp>
        <p:nvSpPr>
          <p:cNvPr id="63492" name="TextBox 2"/>
          <p:cNvSpPr txBox="1"/>
          <p:nvPr/>
        </p:nvSpPr>
        <p:spPr>
          <a:xfrm>
            <a:off x="6638925" y="3091180"/>
            <a:ext cx="2259965" cy="521970"/>
          </a:xfrm>
          <a:prstGeom prst="rect">
            <a:avLst/>
          </a:prstGeom>
          <a:solidFill>
            <a:srgbClr val="0070C0"/>
          </a:solidFill>
          <a:ln w="9525">
            <a:noFill/>
          </a:ln>
        </p:spPr>
        <p:txBody>
          <a:bodyPr wrap="square">
            <a:spAutoFit/>
          </a:bodyPr>
          <a:lstStyle/>
          <a:p>
            <a:pPr algn="ctr" eaLnBrk="1" hangingPunct="1"/>
            <a:r>
              <a:rPr lang="zh-CN" altLang="en-US" sz="2800" dirty="0" smtClean="0">
                <a:solidFill>
                  <a:srgbClr val="FFFFFF"/>
                </a:solidFill>
                <a:latin typeface="Franklin Gothic Medium" panose="020B0603020102020204" pitchFamily="34" charset="0"/>
                <a:ea typeface="微软雅黑" panose="020B0503020204020204" pitchFamily="34" charset="-122"/>
              </a:rPr>
              <a:t>维护问题</a:t>
            </a:r>
            <a:endParaRPr lang="zh-CN" altLang="en-US" sz="2800" dirty="0">
              <a:solidFill>
                <a:srgbClr val="FFFFFF"/>
              </a:solidFill>
              <a:latin typeface="Franklin Gothic Medium" panose="020B0603020102020204" pitchFamily="34" charset="0"/>
              <a:ea typeface="微软雅黑" panose="020B0503020204020204" pitchFamily="34" charset="-122"/>
            </a:endParaRPr>
          </a:p>
        </p:txBody>
      </p:sp>
      <p:cxnSp>
        <p:nvCxnSpPr>
          <p:cNvPr id="62469" name="直接连接符 3"/>
          <p:cNvCxnSpPr/>
          <p:nvPr/>
        </p:nvCxnSpPr>
        <p:spPr>
          <a:xfrm>
            <a:off x="6456363" y="2195513"/>
            <a:ext cx="0" cy="1612900"/>
          </a:xfrm>
          <a:prstGeom prst="line">
            <a:avLst/>
          </a:prstGeom>
          <a:ln w="3175" cap="flat" cmpd="sng">
            <a:solidFill>
              <a:srgbClr val="DDDDDD"/>
            </a:solidFill>
            <a:prstDash val="solid"/>
            <a:headEnd type="none" w="med" len="med"/>
            <a:tailEnd type="none" w="med" len="med"/>
          </a:ln>
        </p:spPr>
      </p:cxnSp>
      <p:cxnSp>
        <p:nvCxnSpPr>
          <p:cNvPr id="62470" name="直接连接符 4"/>
          <p:cNvCxnSpPr/>
          <p:nvPr/>
        </p:nvCxnSpPr>
        <p:spPr>
          <a:xfrm>
            <a:off x="5508625" y="2943225"/>
            <a:ext cx="3317875" cy="0"/>
          </a:xfrm>
          <a:prstGeom prst="line">
            <a:avLst/>
          </a:prstGeom>
          <a:ln w="3175" cap="flat" cmpd="sng">
            <a:solidFill>
              <a:srgbClr val="DDDDDD"/>
            </a:solidFill>
            <a:prstDash val="solid"/>
            <a:headEnd type="none" w="med" len="med"/>
            <a:tailEnd type="none" w="med" len="med"/>
          </a:ln>
        </p:spPr>
      </p:cxnSp>
      <p:cxnSp>
        <p:nvCxnSpPr>
          <p:cNvPr id="63495" name="直接连接符 6"/>
          <p:cNvCxnSpPr/>
          <p:nvPr/>
        </p:nvCxnSpPr>
        <p:spPr>
          <a:xfrm>
            <a:off x="6457950" y="-2346325"/>
            <a:ext cx="0" cy="2317750"/>
          </a:xfrm>
          <a:prstGeom prst="line">
            <a:avLst/>
          </a:prstGeom>
          <a:ln w="3175" cap="flat" cmpd="sng">
            <a:solidFill>
              <a:schemeClr val="tx1"/>
            </a:solidFill>
            <a:prstDash val="solid"/>
            <a:headEnd type="none" w="med" len="med"/>
            <a:tailEnd type="none" w="med" len="med"/>
          </a:ln>
        </p:spPr>
      </p:cxnSp>
      <p:sp>
        <p:nvSpPr>
          <p:cNvPr id="63496" name="TextBox 7"/>
          <p:cNvSpPr txBox="1"/>
          <p:nvPr/>
        </p:nvSpPr>
        <p:spPr>
          <a:xfrm>
            <a:off x="-757237" y="3986213"/>
            <a:ext cx="1225550" cy="368300"/>
          </a:xfrm>
          <a:prstGeom prst="rect">
            <a:avLst/>
          </a:prstGeom>
          <a:noFill/>
          <a:ln w="9525">
            <a:noFill/>
          </a:ln>
        </p:spPr>
        <p:txBody>
          <a:bodyPr>
            <a:spAutoFit/>
          </a:bodyPr>
          <a:lstStyle/>
          <a:p>
            <a:pPr eaLnBrk="1" hangingPunct="1"/>
            <a:r>
              <a:rPr lang="en-US" altLang="zh-CN" dirty="0">
                <a:solidFill>
                  <a:srgbClr val="0070C0"/>
                </a:solidFill>
                <a:latin typeface="Franklin Gothic Medium" panose="020B0603020102020204" pitchFamily="34" charset="0"/>
                <a:ea typeface="微软雅黑" panose="020B0503020204020204" pitchFamily="34" charset="-122"/>
              </a:rPr>
              <a:t>&gt;&gt;&gt;</a:t>
            </a:r>
            <a:endParaRPr lang="zh-CN" altLang="en-US" dirty="0">
              <a:solidFill>
                <a:srgbClr val="0070C0"/>
              </a:solidFill>
              <a:latin typeface="Franklin Gothic Medium" panose="020B0603020102020204" pitchFamily="34" charset="0"/>
              <a:ea typeface="微软雅黑" panose="020B0503020204020204" pitchFamily="34" charset="-122"/>
            </a:endParaRPr>
          </a:p>
        </p:txBody>
      </p:sp>
      <p:cxnSp>
        <p:nvCxnSpPr>
          <p:cNvPr id="63497" name="直接连接符 9"/>
          <p:cNvCxnSpPr/>
          <p:nvPr/>
        </p:nvCxnSpPr>
        <p:spPr>
          <a:xfrm>
            <a:off x="-2419350" y="2943225"/>
            <a:ext cx="2382838" cy="0"/>
          </a:xfrm>
          <a:prstGeom prst="line">
            <a:avLst/>
          </a:prstGeom>
          <a:ln w="3175" cap="flat" cmpd="sng">
            <a:solidFill>
              <a:srgbClr val="000000"/>
            </a:solidFill>
            <a:prstDash val="solid"/>
            <a:headEnd type="none" w="med" len="med"/>
            <a:tailEnd type="none" w="med" len="med"/>
          </a:ln>
        </p:spPr>
      </p:cxnSp>
    </p:spTree>
    <p:extLst>
      <p:ext uri="{BB962C8B-B14F-4D97-AF65-F5344CB8AC3E}">
        <p14:creationId xmlns:p14="http://schemas.microsoft.com/office/powerpoint/2010/main" val="170787586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nodeType="withEffect">
                                  <p:stCondLst>
                                    <p:cond delay="0"/>
                                  </p:stCondLst>
                                  <p:childTnLst>
                                    <p:animMotion origin="layout" path="M 4.72222E-6 -2.22222E-6 L 4.72222E-6 0.90945 " pathEditMode="relative" rAng="0" ptsTypes="AA">
                                      <p:cBhvr>
                                        <p:cTn id="6" dur="500" fill="hold"/>
                                        <p:tgtEl>
                                          <p:spTgt spid="63495"/>
                                        </p:tgtEl>
                                        <p:attrNameLst>
                                          <p:attrName>ppt_x</p:attrName>
                                          <p:attrName>ppt_y</p:attrName>
                                        </p:attrNameLst>
                                      </p:cBhvr>
                                      <p:rCtr x="0" y="4547200"/>
                                    </p:animMotion>
                                  </p:childTnLst>
                                </p:cTn>
                              </p:par>
                              <p:par>
                                <p:cTn id="7" presetID="42" presetClass="path" presetSubtype="0" accel="50000" decel="50000" fill="hold" nodeType="withEffect">
                                  <p:stCondLst>
                                    <p:cond delay="0"/>
                                  </p:stCondLst>
                                  <p:childTnLst>
                                    <p:animMotion origin="layout" path="M 1.38889E-6 -4.04775E-6 L 0.98854 0.0025 " pathEditMode="relative" rAng="0" ptsTypes="AA">
                                      <p:cBhvr>
                                        <p:cTn id="8" dur="500" fill="hold"/>
                                        <p:tgtEl>
                                          <p:spTgt spid="63497"/>
                                        </p:tgtEl>
                                        <p:attrNameLst>
                                          <p:attrName>ppt_x</p:attrName>
                                          <p:attrName>ppt_y</p:attrName>
                                        </p:attrNameLst>
                                      </p:cBhvr>
                                      <p:rCtr x="4942700" y="11100"/>
                                    </p:animMotion>
                                  </p:childTnLst>
                                </p:cTn>
                              </p:par>
                              <p:par>
                                <p:cTn id="9" presetID="10" presetClass="exit" presetSubtype="0" fill="hold" nodeType="withEffect">
                                  <p:stCondLst>
                                    <p:cond delay="0"/>
                                  </p:stCondLst>
                                  <p:childTnLst>
                                    <p:animEffect transition="out" filter="fade">
                                      <p:cBhvr>
                                        <p:cTn id="10" dur="500"/>
                                        <p:tgtEl>
                                          <p:spTgt spid="63495"/>
                                        </p:tgtEl>
                                      </p:cBhvr>
                                    </p:animEffect>
                                    <p:set>
                                      <p:cBhvr>
                                        <p:cTn id="11" dur="1" fill="hold">
                                          <p:stCondLst>
                                            <p:cond delay="499"/>
                                          </p:stCondLst>
                                        </p:cTn>
                                        <p:tgtEl>
                                          <p:spTgt spid="63495"/>
                                        </p:tgtEl>
                                        <p:attrNameLst>
                                          <p:attrName>style.visibility</p:attrName>
                                        </p:attrNameLst>
                                      </p:cBhvr>
                                      <p:to>
                                        <p:strVal val="hidden"/>
                                      </p:to>
                                    </p:set>
                                  </p:childTnLst>
                                </p:cTn>
                              </p:par>
                              <p:par>
                                <p:cTn id="12" presetID="10" presetClass="exit" presetSubtype="0" fill="hold" nodeType="withEffect">
                                  <p:stCondLst>
                                    <p:cond delay="0"/>
                                  </p:stCondLst>
                                  <p:childTnLst>
                                    <p:animEffect transition="out" filter="fade">
                                      <p:cBhvr>
                                        <p:cTn id="13" dur="500"/>
                                        <p:tgtEl>
                                          <p:spTgt spid="63497"/>
                                        </p:tgtEl>
                                      </p:cBhvr>
                                    </p:animEffect>
                                    <p:set>
                                      <p:cBhvr>
                                        <p:cTn id="14" dur="1" fill="hold">
                                          <p:stCondLst>
                                            <p:cond delay="499"/>
                                          </p:stCondLst>
                                        </p:cTn>
                                        <p:tgtEl>
                                          <p:spTgt spid="63497"/>
                                        </p:tgtEl>
                                        <p:attrNameLst>
                                          <p:attrName>style.visibility</p:attrName>
                                        </p:attrNameLst>
                                      </p:cBhvr>
                                      <p:to>
                                        <p:strVal val="hidden"/>
                                      </p:to>
                                    </p:set>
                                  </p:childTnLst>
                                </p:cTn>
                              </p:par>
                            </p:childTnLst>
                          </p:cTn>
                        </p:par>
                        <p:par>
                          <p:cTn id="15" fill="hold">
                            <p:stCondLst>
                              <p:cond delay="500"/>
                            </p:stCondLst>
                            <p:childTnLst>
                              <p:par>
                                <p:cTn id="16" presetID="42" presetClass="path" presetSubtype="0" fill="hold" grpId="0" nodeType="afterEffect">
                                  <p:stCondLst>
                                    <p:cond delay="0"/>
                                  </p:stCondLst>
                                  <p:childTnLst>
                                    <p:animMotion origin="layout" path="M -1.38889E-6 -2.22222E-6 L 0.94097 0.00834 " pathEditMode="relative" rAng="0" ptsTypes="AA">
                                      <p:cBhvr>
                                        <p:cTn id="17" dur="500" fill="hold"/>
                                        <p:tgtEl>
                                          <p:spTgt spid="63496"/>
                                        </p:tgtEl>
                                        <p:attrNameLst>
                                          <p:attrName>ppt_x</p:attrName>
                                          <p:attrName>ppt_y</p:attrName>
                                        </p:attrNameLst>
                                      </p:cBhvr>
                                      <p:rCtr x="4704900" y="41700"/>
                                    </p:animMotion>
                                  </p:childTnLst>
                                </p:cTn>
                              </p:par>
                            </p:childTnLst>
                          </p:cTn>
                        </p:par>
                        <p:par>
                          <p:cTn id="18" fill="hold">
                            <p:stCondLst>
                              <p:cond delay="1000"/>
                            </p:stCondLst>
                            <p:childTnLst>
                              <p:par>
                                <p:cTn id="19" presetID="14" presetClass="entr" presetSubtype="10" fill="hold" grpId="0" nodeType="afterEffect">
                                  <p:stCondLst>
                                    <p:cond delay="0"/>
                                  </p:stCondLst>
                                  <p:childTnLst>
                                    <p:set>
                                      <p:cBhvr>
                                        <p:cTn id="20" dur="1" fill="hold">
                                          <p:stCondLst>
                                            <p:cond delay="0"/>
                                          </p:stCondLst>
                                        </p:cTn>
                                        <p:tgtEl>
                                          <p:spTgt spid="63491"/>
                                        </p:tgtEl>
                                        <p:attrNameLst>
                                          <p:attrName>style.visibility</p:attrName>
                                        </p:attrNameLst>
                                      </p:cBhvr>
                                      <p:to>
                                        <p:strVal val="visible"/>
                                      </p:to>
                                    </p:set>
                                    <p:animEffect transition="in" filter="randombar(horizontal)">
                                      <p:cBhvr>
                                        <p:cTn id="21" dur="500"/>
                                        <p:tgtEl>
                                          <p:spTgt spid="63491"/>
                                        </p:tgtEl>
                                      </p:cBhvr>
                                    </p:animEffect>
                                  </p:childTnLst>
                                </p:cTn>
                              </p:par>
                              <p:par>
                                <p:cTn id="22" presetID="14" presetClass="entr" presetSubtype="10" fill="hold" grpId="0" nodeType="withEffect">
                                  <p:stCondLst>
                                    <p:cond delay="0"/>
                                  </p:stCondLst>
                                  <p:childTnLst>
                                    <p:set>
                                      <p:cBhvr>
                                        <p:cTn id="23" dur="1" fill="hold">
                                          <p:stCondLst>
                                            <p:cond delay="0"/>
                                          </p:stCondLst>
                                        </p:cTn>
                                        <p:tgtEl>
                                          <p:spTgt spid="63492"/>
                                        </p:tgtEl>
                                        <p:attrNameLst>
                                          <p:attrName>style.visibility</p:attrName>
                                        </p:attrNameLst>
                                      </p:cBhvr>
                                      <p:to>
                                        <p:strVal val="visible"/>
                                      </p:to>
                                    </p:set>
                                    <p:animEffect transition="in" filter="randombar(horizontal)">
                                      <p:cBhvr>
                                        <p:cTn id="24" dur="500"/>
                                        <p:tgtEl>
                                          <p:spTgt spid="634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1" grpId="0"/>
      <p:bldP spid="63492" grpId="0" bldLvl="0" animBg="1"/>
      <p:bldP spid="6349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3490" name="图片 1"/>
          <p:cNvPicPr>
            <a:picLocks noChangeAspect="1"/>
          </p:cNvPicPr>
          <p:nvPr/>
        </p:nvPicPr>
        <p:blipFill>
          <a:blip r:embed="rId2"/>
          <a:srcRect l="4112"/>
          <a:stretch>
            <a:fillRect/>
          </a:stretch>
        </p:blipFill>
        <p:spPr>
          <a:xfrm>
            <a:off x="5426075" y="-18732"/>
            <a:ext cx="3722688" cy="2589212"/>
          </a:xfrm>
          <a:prstGeom prst="rect">
            <a:avLst/>
          </a:prstGeom>
          <a:noFill/>
          <a:ln w="9525">
            <a:noFill/>
          </a:ln>
        </p:spPr>
      </p:pic>
      <p:cxnSp>
        <p:nvCxnSpPr>
          <p:cNvPr id="63491" name="直接连接符 12"/>
          <p:cNvCxnSpPr/>
          <p:nvPr/>
        </p:nvCxnSpPr>
        <p:spPr>
          <a:xfrm>
            <a:off x="-25400" y="4349750"/>
            <a:ext cx="1573213" cy="811213"/>
          </a:xfrm>
          <a:prstGeom prst="line">
            <a:avLst/>
          </a:prstGeom>
          <a:ln w="12700" cap="flat" cmpd="sng">
            <a:solidFill>
              <a:srgbClr val="0070C0"/>
            </a:solidFill>
            <a:prstDash val="solid"/>
            <a:headEnd type="none" w="med" len="med"/>
            <a:tailEnd type="none" w="med" len="med"/>
          </a:ln>
        </p:spPr>
      </p:cxnSp>
      <p:cxnSp>
        <p:nvCxnSpPr>
          <p:cNvPr id="63492" name="直接连接符 19"/>
          <p:cNvCxnSpPr/>
          <p:nvPr/>
        </p:nvCxnSpPr>
        <p:spPr>
          <a:xfrm>
            <a:off x="1533525" y="5160963"/>
            <a:ext cx="6480175" cy="0"/>
          </a:xfrm>
          <a:prstGeom prst="line">
            <a:avLst/>
          </a:prstGeom>
          <a:ln w="12700" cap="flat" cmpd="sng">
            <a:solidFill>
              <a:srgbClr val="0070C0"/>
            </a:solidFill>
            <a:prstDash val="solid"/>
            <a:headEnd type="none" w="med" len="med"/>
            <a:tailEnd type="none" w="med" len="med"/>
          </a:ln>
        </p:spPr>
      </p:cxnSp>
      <p:sp>
        <p:nvSpPr>
          <p:cNvPr id="63493" name="TextBox 20"/>
          <p:cNvSpPr txBox="1"/>
          <p:nvPr/>
        </p:nvSpPr>
        <p:spPr>
          <a:xfrm>
            <a:off x="34925" y="4894263"/>
            <a:ext cx="1152525" cy="369332"/>
          </a:xfrm>
          <a:prstGeom prst="rect">
            <a:avLst/>
          </a:prstGeom>
          <a:noFill/>
          <a:ln w="9525">
            <a:noFill/>
          </a:ln>
        </p:spPr>
        <p:txBody>
          <a:bodyPr>
            <a:spAutoFit/>
          </a:bodyPr>
          <a:lstStyle/>
          <a:p>
            <a:pPr algn="ctr" eaLnBrk="1" hangingPunct="1"/>
            <a:r>
              <a:rPr lang="zh-CN" altLang="en-US" dirty="0" smtClean="0">
                <a:latin typeface="Franklin Gothic Medium" panose="020B0603020102020204" pitchFamily="34" charset="0"/>
                <a:ea typeface="微软雅黑" panose="020B0503020204020204" pitchFamily="34" charset="-122"/>
              </a:rPr>
              <a:t>维护问题</a:t>
            </a:r>
            <a:endParaRPr lang="zh-CN" altLang="en-US" dirty="0">
              <a:latin typeface="Franklin Gothic Medium" panose="020B0603020102020204" pitchFamily="34" charset="0"/>
              <a:ea typeface="微软雅黑" panose="020B0503020204020204" pitchFamily="34" charset="-122"/>
            </a:endParaRPr>
          </a:p>
        </p:txBody>
      </p:sp>
      <p:pic>
        <p:nvPicPr>
          <p:cNvPr id="63495" name="组合 3"/>
          <p:cNvPicPr/>
          <p:nvPr/>
        </p:nvPicPr>
        <p:blipFill>
          <a:blip r:embed="rId3"/>
          <a:stretch>
            <a:fillRect/>
          </a:stretch>
        </p:blipFill>
        <p:spPr>
          <a:xfrm>
            <a:off x="8461375" y="3932238"/>
            <a:ext cx="785813" cy="1316037"/>
          </a:xfrm>
          <a:prstGeom prst="rect">
            <a:avLst/>
          </a:prstGeom>
          <a:noFill/>
          <a:ln w="9525">
            <a:noFill/>
          </a:ln>
        </p:spPr>
      </p:pic>
      <p:cxnSp>
        <p:nvCxnSpPr>
          <p:cNvPr id="63512" name="直接连接符 30"/>
          <p:cNvCxnSpPr/>
          <p:nvPr/>
        </p:nvCxnSpPr>
        <p:spPr>
          <a:xfrm flipH="1">
            <a:off x="1019176" y="1790137"/>
            <a:ext cx="5064992" cy="10344"/>
          </a:xfrm>
          <a:prstGeom prst="line">
            <a:avLst/>
          </a:prstGeom>
          <a:ln w="6350" cap="flat" cmpd="sng">
            <a:solidFill>
              <a:srgbClr val="808080"/>
            </a:solidFill>
            <a:prstDash val="dash"/>
            <a:headEnd type="none" w="med" len="med"/>
            <a:tailEnd type="none" w="med" len="med"/>
          </a:ln>
        </p:spPr>
      </p:cxnSp>
      <p:sp>
        <p:nvSpPr>
          <p:cNvPr id="2" name="文本框 1"/>
          <p:cNvSpPr txBox="1"/>
          <p:nvPr/>
        </p:nvSpPr>
        <p:spPr>
          <a:xfrm>
            <a:off x="972796" y="1444365"/>
            <a:ext cx="5111372" cy="369332"/>
          </a:xfrm>
          <a:prstGeom prst="rect">
            <a:avLst/>
          </a:prstGeom>
          <a:noFill/>
        </p:spPr>
        <p:txBody>
          <a:bodyPr wrap="square" rtlCol="0">
            <a:spAutoFit/>
          </a:bodyPr>
          <a:lstStyle/>
          <a:p>
            <a:r>
              <a:rPr lang="zh-CN" altLang="en-US" dirty="0" smtClean="0">
                <a:latin typeface="+mn-ea"/>
                <a:ea typeface="+mn-ea"/>
                <a:sym typeface="+mn-ea"/>
              </a:rPr>
              <a:t>下面列出和软件维护有关的部分问题</a:t>
            </a:r>
            <a:endParaRPr lang="zh-CN" altLang="en-US" dirty="0"/>
          </a:p>
        </p:txBody>
      </p:sp>
      <p:sp>
        <p:nvSpPr>
          <p:cNvPr id="3" name="文本框 2"/>
          <p:cNvSpPr txBox="1"/>
          <p:nvPr/>
        </p:nvSpPr>
        <p:spPr>
          <a:xfrm>
            <a:off x="952268" y="2245827"/>
            <a:ext cx="6082307" cy="1200329"/>
          </a:xfrm>
          <a:prstGeom prst="rect">
            <a:avLst/>
          </a:prstGeom>
          <a:noFill/>
        </p:spPr>
        <p:txBody>
          <a:bodyPr wrap="square" rtlCol="0">
            <a:spAutoFit/>
          </a:bodyPr>
          <a:lstStyle/>
          <a:p>
            <a:r>
              <a:rPr lang="zh-CN" altLang="en-US" dirty="0" smtClean="0">
                <a:latin typeface="+mn-ea"/>
                <a:ea typeface="+mn-ea"/>
                <a:sym typeface="+mn-ea"/>
              </a:rPr>
              <a:t>（</a:t>
            </a:r>
            <a:r>
              <a:rPr lang="en-US" altLang="zh-CN" dirty="0">
                <a:latin typeface="+mn-ea"/>
                <a:ea typeface="+mn-ea"/>
                <a:sym typeface="+mn-ea"/>
              </a:rPr>
              <a:t>1</a:t>
            </a:r>
            <a:r>
              <a:rPr lang="zh-CN" altLang="en-US" dirty="0" smtClean="0">
                <a:latin typeface="+mn-ea"/>
                <a:ea typeface="+mn-ea"/>
                <a:sym typeface="+mn-ea"/>
              </a:rPr>
              <a:t>）</a:t>
            </a:r>
            <a:r>
              <a:rPr lang="zh-CN" altLang="en-US" dirty="0">
                <a:latin typeface="+mn-ea"/>
                <a:ea typeface="+mn-ea"/>
              </a:rPr>
              <a:t>理解别人写的程序通常非常困难，而且困难程度随着软件配置成分的减少而迅速增加。如果仅有程序代码没有说明文档，则会出现严重的问题。</a:t>
            </a:r>
          </a:p>
          <a:p>
            <a:endParaRPr lang="zh-CN" altLang="en-US" dirty="0">
              <a:latin typeface="+mn-ea"/>
              <a:ea typeface="+mn-ea"/>
            </a:endParaRPr>
          </a:p>
        </p:txBody>
      </p:sp>
      <p:cxnSp>
        <p:nvCxnSpPr>
          <p:cNvPr id="17" name="直接连接符 30"/>
          <p:cNvCxnSpPr/>
          <p:nvPr/>
        </p:nvCxnSpPr>
        <p:spPr>
          <a:xfrm flipH="1" flipV="1">
            <a:off x="1019275" y="3114993"/>
            <a:ext cx="5501390" cy="22280"/>
          </a:xfrm>
          <a:prstGeom prst="line">
            <a:avLst/>
          </a:prstGeom>
          <a:ln w="6350" cap="flat" cmpd="sng">
            <a:solidFill>
              <a:srgbClr val="808080"/>
            </a:solidFill>
            <a:prstDash val="dash"/>
            <a:headEnd type="none" w="med" len="med"/>
            <a:tailEnd type="none" w="med" len="med"/>
          </a:ln>
        </p:spPr>
      </p:cxnSp>
      <p:sp>
        <p:nvSpPr>
          <p:cNvPr id="18" name="矩形 26"/>
          <p:cNvSpPr/>
          <p:nvPr/>
        </p:nvSpPr>
        <p:spPr>
          <a:xfrm>
            <a:off x="611187" y="878367"/>
            <a:ext cx="3744912" cy="337185"/>
          </a:xfrm>
          <a:prstGeom prst="rect">
            <a:avLst/>
          </a:prstGeom>
          <a:solidFill>
            <a:srgbClr val="0070C0"/>
          </a:solidFill>
          <a:ln w="9525">
            <a:noFill/>
          </a:ln>
        </p:spPr>
        <p:txBody>
          <a:bodyPr anchor="ctr">
            <a:spAutoFit/>
          </a:bodyPr>
          <a:lstStyle/>
          <a:p>
            <a:pPr algn="ctr" eaLnBrk="1" hangingPunct="1"/>
            <a:r>
              <a:rPr lang="zh-CN" altLang="en-US" sz="1600" dirty="0" smtClean="0">
                <a:solidFill>
                  <a:srgbClr val="FFFFFF"/>
                </a:solidFill>
                <a:latin typeface="微软雅黑" panose="020B0503020204020204" pitchFamily="34" charset="-122"/>
                <a:ea typeface="微软雅黑" panose="020B0503020204020204" pitchFamily="34" charset="-122"/>
              </a:rPr>
              <a:t> 软件维护的问题</a:t>
            </a:r>
            <a:r>
              <a:rPr lang="en-US" altLang="zh-CN" sz="1600" dirty="0" smtClean="0">
                <a:solidFill>
                  <a:srgbClr val="FFFFFF"/>
                </a:solidFill>
                <a:latin typeface="微软雅黑" panose="020B0503020204020204" pitchFamily="34" charset="-122"/>
                <a:ea typeface="微软雅黑" panose="020B0503020204020204" pitchFamily="34" charset="-122"/>
              </a:rPr>
              <a:t>	</a:t>
            </a:r>
            <a:endParaRPr lang="zh-CN" altLang="en-US" sz="1600" dirty="0">
              <a:solidFill>
                <a:srgbClr val="FFFFFF"/>
              </a:solidFill>
              <a:latin typeface="微软雅黑" panose="020B0503020204020204" pitchFamily="34" charset="-122"/>
              <a:ea typeface="微软雅黑" panose="020B0503020204020204" pitchFamily="34" charset="-122"/>
            </a:endParaRPr>
          </a:p>
        </p:txBody>
      </p:sp>
      <p:cxnSp>
        <p:nvCxnSpPr>
          <p:cNvPr id="22" name="直接连接符 30"/>
          <p:cNvCxnSpPr/>
          <p:nvPr/>
        </p:nvCxnSpPr>
        <p:spPr>
          <a:xfrm flipH="1" flipV="1">
            <a:off x="1023725" y="4321834"/>
            <a:ext cx="5492491" cy="106"/>
          </a:xfrm>
          <a:prstGeom prst="line">
            <a:avLst/>
          </a:prstGeom>
          <a:ln w="6350" cap="flat" cmpd="sng">
            <a:solidFill>
              <a:srgbClr val="808080"/>
            </a:solidFill>
            <a:prstDash val="dash"/>
            <a:headEnd type="none" w="med" len="med"/>
            <a:tailEnd type="none" w="med" len="med"/>
          </a:ln>
        </p:spPr>
      </p:cxnSp>
      <p:sp>
        <p:nvSpPr>
          <p:cNvPr id="20" name="文本框 19"/>
          <p:cNvSpPr txBox="1"/>
          <p:nvPr/>
        </p:nvSpPr>
        <p:spPr>
          <a:xfrm>
            <a:off x="952268" y="3381693"/>
            <a:ext cx="6082307" cy="1200329"/>
          </a:xfrm>
          <a:prstGeom prst="rect">
            <a:avLst/>
          </a:prstGeom>
          <a:noFill/>
        </p:spPr>
        <p:txBody>
          <a:bodyPr wrap="square" rtlCol="0">
            <a:spAutoFit/>
          </a:bodyPr>
          <a:lstStyle/>
          <a:p>
            <a:pPr eaLnBrk="1" hangingPunct="1"/>
            <a:r>
              <a:rPr lang="zh-CN" altLang="en-US" dirty="0" smtClean="0">
                <a:latin typeface="+mn-ea"/>
                <a:ea typeface="+mn-ea"/>
                <a:sym typeface="+mn-ea"/>
              </a:rPr>
              <a:t>（</a:t>
            </a:r>
            <a:r>
              <a:rPr lang="en-US" altLang="zh-CN" dirty="0" smtClean="0">
                <a:latin typeface="+mn-ea"/>
                <a:ea typeface="+mn-ea"/>
                <a:sym typeface="+mn-ea"/>
              </a:rPr>
              <a:t>2</a:t>
            </a:r>
            <a:r>
              <a:rPr lang="zh-CN" altLang="en-US" dirty="0" smtClean="0">
                <a:latin typeface="+mn-ea"/>
                <a:ea typeface="+mn-ea"/>
                <a:sym typeface="+mn-ea"/>
              </a:rPr>
              <a:t>）</a:t>
            </a:r>
            <a:r>
              <a:rPr lang="zh-CN" altLang="en-US" dirty="0">
                <a:latin typeface="+mn-ea"/>
                <a:ea typeface="+mn-ea"/>
              </a:rPr>
              <a:t>需要维护的软件往往没有合格的文档，或者文档资料显著不足。认识到软件必须有文档仅仅是第一步，容易理解的并且和程序代码完全一致的文档才真正有价值。</a:t>
            </a:r>
          </a:p>
          <a:p>
            <a:endParaRPr lang="zh-CN" altLang="en-US" dirty="0">
              <a:latin typeface="+mn-ea"/>
              <a:ea typeface="+mn-ea"/>
            </a:endParaRPr>
          </a:p>
        </p:txBody>
      </p:sp>
    </p:spTree>
    <p:extLst>
      <p:ext uri="{BB962C8B-B14F-4D97-AF65-F5344CB8AC3E}">
        <p14:creationId xmlns:p14="http://schemas.microsoft.com/office/powerpoint/2010/main" val="2918924541"/>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3490" name="图片 1"/>
          <p:cNvPicPr>
            <a:picLocks noChangeAspect="1"/>
          </p:cNvPicPr>
          <p:nvPr/>
        </p:nvPicPr>
        <p:blipFill>
          <a:blip r:embed="rId2"/>
          <a:srcRect l="4112"/>
          <a:stretch>
            <a:fillRect/>
          </a:stretch>
        </p:blipFill>
        <p:spPr>
          <a:xfrm>
            <a:off x="5426075" y="-18732"/>
            <a:ext cx="3722688" cy="2589212"/>
          </a:xfrm>
          <a:prstGeom prst="rect">
            <a:avLst/>
          </a:prstGeom>
          <a:noFill/>
          <a:ln w="9525">
            <a:noFill/>
          </a:ln>
        </p:spPr>
      </p:pic>
      <p:cxnSp>
        <p:nvCxnSpPr>
          <p:cNvPr id="63491" name="直接连接符 12"/>
          <p:cNvCxnSpPr/>
          <p:nvPr/>
        </p:nvCxnSpPr>
        <p:spPr>
          <a:xfrm>
            <a:off x="-25400" y="4349750"/>
            <a:ext cx="1573213" cy="811213"/>
          </a:xfrm>
          <a:prstGeom prst="line">
            <a:avLst/>
          </a:prstGeom>
          <a:ln w="12700" cap="flat" cmpd="sng">
            <a:solidFill>
              <a:srgbClr val="0070C0"/>
            </a:solidFill>
            <a:prstDash val="solid"/>
            <a:headEnd type="none" w="med" len="med"/>
            <a:tailEnd type="none" w="med" len="med"/>
          </a:ln>
        </p:spPr>
      </p:cxnSp>
      <p:cxnSp>
        <p:nvCxnSpPr>
          <p:cNvPr id="63492" name="直接连接符 19"/>
          <p:cNvCxnSpPr/>
          <p:nvPr/>
        </p:nvCxnSpPr>
        <p:spPr>
          <a:xfrm>
            <a:off x="1533525" y="5160963"/>
            <a:ext cx="6480175" cy="0"/>
          </a:xfrm>
          <a:prstGeom prst="line">
            <a:avLst/>
          </a:prstGeom>
          <a:ln w="12700" cap="flat" cmpd="sng">
            <a:solidFill>
              <a:srgbClr val="0070C0"/>
            </a:solidFill>
            <a:prstDash val="solid"/>
            <a:headEnd type="none" w="med" len="med"/>
            <a:tailEnd type="none" w="med" len="med"/>
          </a:ln>
        </p:spPr>
      </p:cxnSp>
      <p:sp>
        <p:nvSpPr>
          <p:cNvPr id="63493" name="TextBox 20"/>
          <p:cNvSpPr txBox="1"/>
          <p:nvPr/>
        </p:nvSpPr>
        <p:spPr>
          <a:xfrm>
            <a:off x="34925" y="4894263"/>
            <a:ext cx="1152525" cy="369332"/>
          </a:xfrm>
          <a:prstGeom prst="rect">
            <a:avLst/>
          </a:prstGeom>
          <a:noFill/>
          <a:ln w="9525">
            <a:noFill/>
          </a:ln>
        </p:spPr>
        <p:txBody>
          <a:bodyPr>
            <a:spAutoFit/>
          </a:bodyPr>
          <a:lstStyle/>
          <a:p>
            <a:pPr algn="ctr" eaLnBrk="1" hangingPunct="1"/>
            <a:r>
              <a:rPr lang="zh-CN" altLang="en-US" dirty="0">
                <a:latin typeface="Franklin Gothic Medium" panose="020B0603020102020204" pitchFamily="34" charset="0"/>
                <a:ea typeface="微软雅黑" panose="020B0503020204020204" pitchFamily="34" charset="-122"/>
              </a:rPr>
              <a:t>维护问题</a:t>
            </a:r>
          </a:p>
        </p:txBody>
      </p:sp>
      <p:pic>
        <p:nvPicPr>
          <p:cNvPr id="63495" name="组合 3"/>
          <p:cNvPicPr/>
          <p:nvPr/>
        </p:nvPicPr>
        <p:blipFill>
          <a:blip r:embed="rId3"/>
          <a:stretch>
            <a:fillRect/>
          </a:stretch>
        </p:blipFill>
        <p:spPr>
          <a:xfrm>
            <a:off x="8461375" y="3932238"/>
            <a:ext cx="785813" cy="1316037"/>
          </a:xfrm>
          <a:prstGeom prst="rect">
            <a:avLst/>
          </a:prstGeom>
          <a:noFill/>
          <a:ln w="9525">
            <a:noFill/>
          </a:ln>
        </p:spPr>
      </p:pic>
      <p:cxnSp>
        <p:nvCxnSpPr>
          <p:cNvPr id="63512" name="直接连接符 30"/>
          <p:cNvCxnSpPr/>
          <p:nvPr/>
        </p:nvCxnSpPr>
        <p:spPr>
          <a:xfrm flipH="1">
            <a:off x="1026895" y="2615449"/>
            <a:ext cx="5064992" cy="10344"/>
          </a:xfrm>
          <a:prstGeom prst="line">
            <a:avLst/>
          </a:prstGeom>
          <a:ln w="6350" cap="flat" cmpd="sng">
            <a:solidFill>
              <a:srgbClr val="808080"/>
            </a:solidFill>
            <a:prstDash val="dash"/>
            <a:headEnd type="none" w="med" len="med"/>
            <a:tailEnd type="none" w="med" len="med"/>
          </a:ln>
        </p:spPr>
      </p:cxnSp>
      <p:sp>
        <p:nvSpPr>
          <p:cNvPr id="3" name="文本框 2"/>
          <p:cNvSpPr txBox="1"/>
          <p:nvPr/>
        </p:nvSpPr>
        <p:spPr>
          <a:xfrm>
            <a:off x="952268" y="1460399"/>
            <a:ext cx="5275917" cy="1477328"/>
          </a:xfrm>
          <a:prstGeom prst="rect">
            <a:avLst/>
          </a:prstGeom>
          <a:noFill/>
        </p:spPr>
        <p:txBody>
          <a:bodyPr wrap="square" rtlCol="0">
            <a:spAutoFit/>
          </a:bodyPr>
          <a:lstStyle/>
          <a:p>
            <a:pPr eaLnBrk="1" hangingPunct="1"/>
            <a:r>
              <a:rPr lang="zh-CN" altLang="en-US" dirty="0" smtClean="0">
                <a:latin typeface="+mn-ea"/>
                <a:ea typeface="+mn-ea"/>
                <a:sym typeface="+mn-ea"/>
              </a:rPr>
              <a:t>（</a:t>
            </a:r>
            <a:r>
              <a:rPr lang="en-US" altLang="zh-CN" dirty="0" smtClean="0">
                <a:latin typeface="+mn-ea"/>
                <a:ea typeface="+mn-ea"/>
                <a:sym typeface="+mn-ea"/>
              </a:rPr>
              <a:t>3</a:t>
            </a:r>
            <a:r>
              <a:rPr lang="zh-CN" altLang="en-US" dirty="0" smtClean="0">
                <a:latin typeface="+mn-ea"/>
                <a:ea typeface="+mn-ea"/>
                <a:sym typeface="+mn-ea"/>
              </a:rPr>
              <a:t>）</a:t>
            </a:r>
            <a:r>
              <a:rPr lang="zh-CN" altLang="en-US" dirty="0">
                <a:latin typeface="+mn-ea"/>
                <a:ea typeface="+mn-ea"/>
              </a:rPr>
              <a:t>当要求对软件进行维护时，不能指望由开发人员给人们仔细说明软件。由于维护阶段持续的时间很长，因此，当需要解释软件时，往往原来写程序的人已经不在附近了。</a:t>
            </a:r>
          </a:p>
          <a:p>
            <a:endParaRPr lang="zh-CN" altLang="en-US" dirty="0">
              <a:latin typeface="+mn-ea"/>
              <a:ea typeface="+mn-ea"/>
            </a:endParaRPr>
          </a:p>
        </p:txBody>
      </p:sp>
      <p:cxnSp>
        <p:nvCxnSpPr>
          <p:cNvPr id="17" name="直接连接符 30"/>
          <p:cNvCxnSpPr/>
          <p:nvPr/>
        </p:nvCxnSpPr>
        <p:spPr>
          <a:xfrm flipH="1" flipV="1">
            <a:off x="1023725" y="3565044"/>
            <a:ext cx="5501390" cy="22280"/>
          </a:xfrm>
          <a:prstGeom prst="line">
            <a:avLst/>
          </a:prstGeom>
          <a:ln w="6350" cap="flat" cmpd="sng">
            <a:solidFill>
              <a:srgbClr val="808080"/>
            </a:solidFill>
            <a:prstDash val="dash"/>
            <a:headEnd type="none" w="med" len="med"/>
            <a:tailEnd type="none" w="med" len="med"/>
          </a:ln>
        </p:spPr>
      </p:cxnSp>
      <p:sp>
        <p:nvSpPr>
          <p:cNvPr id="18" name="矩形 26"/>
          <p:cNvSpPr/>
          <p:nvPr/>
        </p:nvSpPr>
        <p:spPr>
          <a:xfrm>
            <a:off x="611187" y="878367"/>
            <a:ext cx="3744912" cy="337185"/>
          </a:xfrm>
          <a:prstGeom prst="rect">
            <a:avLst/>
          </a:prstGeom>
          <a:solidFill>
            <a:srgbClr val="0070C0"/>
          </a:solidFill>
          <a:ln w="9525">
            <a:noFill/>
          </a:ln>
        </p:spPr>
        <p:txBody>
          <a:bodyPr anchor="ctr">
            <a:spAutoFit/>
          </a:bodyPr>
          <a:lstStyle/>
          <a:p>
            <a:pPr algn="ctr" eaLnBrk="1" hangingPunct="1"/>
            <a:r>
              <a:rPr lang="zh-CN" altLang="en-US" sz="1600" dirty="0" smtClean="0">
                <a:solidFill>
                  <a:srgbClr val="FFFFFF"/>
                </a:solidFill>
                <a:latin typeface="微软雅黑" panose="020B0503020204020204" pitchFamily="34" charset="-122"/>
                <a:ea typeface="微软雅黑" panose="020B0503020204020204" pitchFamily="34" charset="-122"/>
              </a:rPr>
              <a:t> 软件维护的问题</a:t>
            </a:r>
            <a:r>
              <a:rPr lang="en-US" altLang="zh-CN" sz="1600" dirty="0" smtClean="0">
                <a:solidFill>
                  <a:srgbClr val="FFFFFF"/>
                </a:solidFill>
                <a:latin typeface="微软雅黑" panose="020B0503020204020204" pitchFamily="34" charset="-122"/>
                <a:ea typeface="微软雅黑" panose="020B0503020204020204" pitchFamily="34" charset="-122"/>
              </a:rPr>
              <a:t>	</a:t>
            </a:r>
            <a:endParaRPr lang="zh-CN" altLang="en-US" sz="1600" dirty="0">
              <a:solidFill>
                <a:srgbClr val="FFFFFF"/>
              </a:solidFill>
              <a:latin typeface="微软雅黑" panose="020B0503020204020204" pitchFamily="34" charset="-122"/>
              <a:ea typeface="微软雅黑" panose="020B0503020204020204" pitchFamily="34" charset="-122"/>
            </a:endParaRPr>
          </a:p>
        </p:txBody>
      </p:sp>
      <p:cxnSp>
        <p:nvCxnSpPr>
          <p:cNvPr id="22" name="直接连接符 30"/>
          <p:cNvCxnSpPr/>
          <p:nvPr/>
        </p:nvCxnSpPr>
        <p:spPr>
          <a:xfrm flipH="1" flipV="1">
            <a:off x="1023725" y="4321834"/>
            <a:ext cx="5492491" cy="106"/>
          </a:xfrm>
          <a:prstGeom prst="line">
            <a:avLst/>
          </a:prstGeom>
          <a:ln w="6350" cap="flat" cmpd="sng">
            <a:solidFill>
              <a:srgbClr val="808080"/>
            </a:solidFill>
            <a:prstDash val="dash"/>
            <a:headEnd type="none" w="med" len="med"/>
            <a:tailEnd type="none" w="med" len="med"/>
          </a:ln>
        </p:spPr>
      </p:cxnSp>
      <p:sp>
        <p:nvSpPr>
          <p:cNvPr id="20" name="文本框 19"/>
          <p:cNvSpPr txBox="1"/>
          <p:nvPr/>
        </p:nvSpPr>
        <p:spPr>
          <a:xfrm>
            <a:off x="952268" y="2679757"/>
            <a:ext cx="6082307" cy="1200329"/>
          </a:xfrm>
          <a:prstGeom prst="rect">
            <a:avLst/>
          </a:prstGeom>
          <a:noFill/>
        </p:spPr>
        <p:txBody>
          <a:bodyPr wrap="square" rtlCol="0">
            <a:spAutoFit/>
          </a:bodyPr>
          <a:lstStyle/>
          <a:p>
            <a:pPr eaLnBrk="1" hangingPunct="1"/>
            <a:r>
              <a:rPr lang="zh-CN" altLang="en-US" dirty="0" smtClean="0">
                <a:latin typeface="+mn-ea"/>
                <a:ea typeface="+mn-ea"/>
                <a:sym typeface="+mn-ea"/>
              </a:rPr>
              <a:t>（</a:t>
            </a:r>
            <a:r>
              <a:rPr lang="en-US" altLang="zh-CN" dirty="0" smtClean="0">
                <a:latin typeface="+mn-ea"/>
                <a:ea typeface="+mn-ea"/>
                <a:sym typeface="+mn-ea"/>
              </a:rPr>
              <a:t>4</a:t>
            </a:r>
            <a:r>
              <a:rPr lang="zh-CN" altLang="en-US" dirty="0" smtClean="0">
                <a:latin typeface="+mn-ea"/>
                <a:ea typeface="+mn-ea"/>
                <a:sym typeface="+mn-ea"/>
              </a:rPr>
              <a:t>）</a:t>
            </a:r>
            <a:r>
              <a:rPr lang="zh-CN" altLang="en-US" dirty="0" smtClean="0">
                <a:latin typeface="+mn-ea"/>
                <a:ea typeface="+mn-ea"/>
              </a:rPr>
              <a:t>绝大多数软件在设计时没有考虑将来的修改。除非使用强调模块独立原理的设计方法学，否则修改软件既困难又容易发生差错。</a:t>
            </a:r>
          </a:p>
          <a:p>
            <a:endParaRPr lang="zh-CN" altLang="en-US" dirty="0">
              <a:latin typeface="+mn-ea"/>
              <a:ea typeface="+mn-ea"/>
            </a:endParaRPr>
          </a:p>
        </p:txBody>
      </p:sp>
      <p:sp>
        <p:nvSpPr>
          <p:cNvPr id="19" name="文本框 18"/>
          <p:cNvSpPr txBox="1"/>
          <p:nvPr/>
        </p:nvSpPr>
        <p:spPr>
          <a:xfrm>
            <a:off x="952267" y="3666926"/>
            <a:ext cx="6082307" cy="923330"/>
          </a:xfrm>
          <a:prstGeom prst="rect">
            <a:avLst/>
          </a:prstGeom>
          <a:noFill/>
        </p:spPr>
        <p:txBody>
          <a:bodyPr wrap="square" rtlCol="0">
            <a:spAutoFit/>
          </a:bodyPr>
          <a:lstStyle/>
          <a:p>
            <a:pPr eaLnBrk="1" hangingPunct="1"/>
            <a:r>
              <a:rPr lang="zh-CN" altLang="en-US" dirty="0" smtClean="0">
                <a:latin typeface="+mn-ea"/>
                <a:ea typeface="+mn-ea"/>
                <a:sym typeface="+mn-ea"/>
              </a:rPr>
              <a:t>（</a:t>
            </a:r>
            <a:r>
              <a:rPr lang="en-US" altLang="zh-CN" dirty="0">
                <a:latin typeface="+mn-ea"/>
                <a:ea typeface="+mn-ea"/>
                <a:sym typeface="+mn-ea"/>
              </a:rPr>
              <a:t>5</a:t>
            </a:r>
            <a:r>
              <a:rPr lang="zh-CN" altLang="en-US" dirty="0" smtClean="0">
                <a:latin typeface="+mn-ea"/>
                <a:ea typeface="+mn-ea"/>
                <a:sym typeface="+mn-ea"/>
              </a:rPr>
              <a:t>）</a:t>
            </a:r>
            <a:r>
              <a:rPr lang="zh-CN" altLang="en-US" dirty="0">
                <a:latin typeface="+mn-ea"/>
                <a:ea typeface="+mn-ea"/>
              </a:rPr>
              <a:t>软件维护不是一项吸引人的工作。形成这种观念很大程度上是因为维护工作经常遭受挫折。</a:t>
            </a:r>
            <a:endParaRPr lang="en-US" altLang="zh-CN" dirty="0">
              <a:latin typeface="+mn-ea"/>
              <a:ea typeface="+mn-ea"/>
            </a:endParaRPr>
          </a:p>
          <a:p>
            <a:endParaRPr lang="zh-CN" altLang="en-US" dirty="0">
              <a:latin typeface="+mn-ea"/>
              <a:ea typeface="+mn-ea"/>
            </a:endParaRPr>
          </a:p>
        </p:txBody>
      </p:sp>
    </p:spTree>
    <p:extLst>
      <p:ext uri="{BB962C8B-B14F-4D97-AF65-F5344CB8AC3E}">
        <p14:creationId xmlns:p14="http://schemas.microsoft.com/office/powerpoint/2010/main" val="3275080467"/>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3490" name="图片 1"/>
          <p:cNvPicPr>
            <a:picLocks noChangeAspect="1"/>
          </p:cNvPicPr>
          <p:nvPr/>
        </p:nvPicPr>
        <p:blipFill>
          <a:blip r:embed="rId2"/>
          <a:srcRect l="4112"/>
          <a:stretch>
            <a:fillRect/>
          </a:stretch>
        </p:blipFill>
        <p:spPr>
          <a:xfrm>
            <a:off x="5426075" y="-18732"/>
            <a:ext cx="3722688" cy="2589212"/>
          </a:xfrm>
          <a:prstGeom prst="rect">
            <a:avLst/>
          </a:prstGeom>
          <a:noFill/>
          <a:ln w="9525">
            <a:noFill/>
          </a:ln>
        </p:spPr>
      </p:pic>
      <p:cxnSp>
        <p:nvCxnSpPr>
          <p:cNvPr id="63491" name="直接连接符 12"/>
          <p:cNvCxnSpPr/>
          <p:nvPr/>
        </p:nvCxnSpPr>
        <p:spPr>
          <a:xfrm>
            <a:off x="-25400" y="4349750"/>
            <a:ext cx="1573213" cy="811213"/>
          </a:xfrm>
          <a:prstGeom prst="line">
            <a:avLst/>
          </a:prstGeom>
          <a:ln w="12700" cap="flat" cmpd="sng">
            <a:solidFill>
              <a:srgbClr val="0070C0"/>
            </a:solidFill>
            <a:prstDash val="solid"/>
            <a:headEnd type="none" w="med" len="med"/>
            <a:tailEnd type="none" w="med" len="med"/>
          </a:ln>
        </p:spPr>
      </p:cxnSp>
      <p:cxnSp>
        <p:nvCxnSpPr>
          <p:cNvPr id="63492" name="直接连接符 19"/>
          <p:cNvCxnSpPr/>
          <p:nvPr/>
        </p:nvCxnSpPr>
        <p:spPr>
          <a:xfrm>
            <a:off x="1533525" y="5160963"/>
            <a:ext cx="6480175" cy="0"/>
          </a:xfrm>
          <a:prstGeom prst="line">
            <a:avLst/>
          </a:prstGeom>
          <a:ln w="12700" cap="flat" cmpd="sng">
            <a:solidFill>
              <a:srgbClr val="0070C0"/>
            </a:solidFill>
            <a:prstDash val="solid"/>
            <a:headEnd type="none" w="med" len="med"/>
            <a:tailEnd type="none" w="med" len="med"/>
          </a:ln>
        </p:spPr>
      </p:cxnSp>
      <p:sp>
        <p:nvSpPr>
          <p:cNvPr id="63493" name="TextBox 20"/>
          <p:cNvSpPr txBox="1"/>
          <p:nvPr/>
        </p:nvSpPr>
        <p:spPr>
          <a:xfrm>
            <a:off x="34925" y="4894263"/>
            <a:ext cx="1152525" cy="369332"/>
          </a:xfrm>
          <a:prstGeom prst="rect">
            <a:avLst/>
          </a:prstGeom>
          <a:noFill/>
          <a:ln w="9525">
            <a:noFill/>
          </a:ln>
        </p:spPr>
        <p:txBody>
          <a:bodyPr>
            <a:spAutoFit/>
          </a:bodyPr>
          <a:lstStyle/>
          <a:p>
            <a:pPr algn="ctr" eaLnBrk="1" hangingPunct="1"/>
            <a:r>
              <a:rPr lang="zh-CN" altLang="en-US" dirty="0">
                <a:latin typeface="Franklin Gothic Medium" panose="020B0603020102020204" pitchFamily="34" charset="0"/>
                <a:ea typeface="微软雅黑" panose="020B0503020204020204" pitchFamily="34" charset="-122"/>
              </a:rPr>
              <a:t>维护问题</a:t>
            </a:r>
          </a:p>
        </p:txBody>
      </p:sp>
      <p:pic>
        <p:nvPicPr>
          <p:cNvPr id="63495" name="组合 3"/>
          <p:cNvPicPr/>
          <p:nvPr/>
        </p:nvPicPr>
        <p:blipFill>
          <a:blip r:embed="rId3"/>
          <a:stretch>
            <a:fillRect/>
          </a:stretch>
        </p:blipFill>
        <p:spPr>
          <a:xfrm>
            <a:off x="8461375" y="3932238"/>
            <a:ext cx="785813" cy="1316037"/>
          </a:xfrm>
          <a:prstGeom prst="rect">
            <a:avLst/>
          </a:prstGeom>
          <a:noFill/>
          <a:ln w="9525">
            <a:noFill/>
          </a:ln>
        </p:spPr>
      </p:pic>
      <p:cxnSp>
        <p:nvCxnSpPr>
          <p:cNvPr id="63512" name="直接连接符 30"/>
          <p:cNvCxnSpPr/>
          <p:nvPr/>
        </p:nvCxnSpPr>
        <p:spPr>
          <a:xfrm flipH="1">
            <a:off x="573006" y="3686034"/>
            <a:ext cx="5064992" cy="10344"/>
          </a:xfrm>
          <a:prstGeom prst="line">
            <a:avLst/>
          </a:prstGeom>
          <a:ln w="6350" cap="flat" cmpd="sng">
            <a:solidFill>
              <a:srgbClr val="808080"/>
            </a:solidFill>
            <a:prstDash val="dash"/>
            <a:headEnd type="none" w="med" len="med"/>
            <a:tailEnd type="none" w="med" len="med"/>
          </a:ln>
        </p:spPr>
      </p:cxnSp>
      <p:sp>
        <p:nvSpPr>
          <p:cNvPr id="3" name="文本框 2"/>
          <p:cNvSpPr txBox="1"/>
          <p:nvPr/>
        </p:nvSpPr>
        <p:spPr>
          <a:xfrm>
            <a:off x="467544" y="2387235"/>
            <a:ext cx="5275917" cy="1477328"/>
          </a:xfrm>
          <a:prstGeom prst="rect">
            <a:avLst/>
          </a:prstGeom>
          <a:noFill/>
        </p:spPr>
        <p:txBody>
          <a:bodyPr wrap="square" rtlCol="0">
            <a:spAutoFit/>
          </a:bodyPr>
          <a:lstStyle/>
          <a:p>
            <a:pPr eaLnBrk="1" hangingPunct="1"/>
            <a:r>
              <a:rPr lang="en-US" altLang="zh-CN" dirty="0">
                <a:latin typeface="+mn-ea"/>
                <a:ea typeface="+mn-ea"/>
              </a:rPr>
              <a:t> </a:t>
            </a:r>
            <a:r>
              <a:rPr lang="en-US" altLang="zh-CN" dirty="0" smtClean="0">
                <a:latin typeface="+mn-ea"/>
                <a:ea typeface="+mn-ea"/>
              </a:rPr>
              <a:t>      </a:t>
            </a:r>
            <a:r>
              <a:rPr lang="zh-CN" altLang="en-US" dirty="0" smtClean="0">
                <a:latin typeface="+mn-ea"/>
                <a:ea typeface="+mn-ea"/>
              </a:rPr>
              <a:t>上述</a:t>
            </a:r>
            <a:r>
              <a:rPr lang="zh-CN" altLang="en-US" dirty="0">
                <a:latin typeface="+mn-ea"/>
                <a:ea typeface="+mn-ea"/>
              </a:rPr>
              <a:t>种种问题在现有的没采用软件工程思想开发出来的软件中，都或多或少地存在着。</a:t>
            </a:r>
            <a:r>
              <a:rPr lang="zh-CN" altLang="en-US" dirty="0">
                <a:solidFill>
                  <a:srgbClr val="0070C0"/>
                </a:solidFill>
                <a:latin typeface="+mn-ea"/>
                <a:ea typeface="+mn-ea"/>
              </a:rPr>
              <a:t>不应该把一种科学的方法学看做万应灵药</a:t>
            </a:r>
            <a:r>
              <a:rPr lang="zh-CN" altLang="en-US" dirty="0">
                <a:latin typeface="+mn-ea"/>
                <a:ea typeface="+mn-ea"/>
              </a:rPr>
              <a:t>，但是，软件工程至少部分地解决了与维护有关的每一个问题。</a:t>
            </a:r>
            <a:endParaRPr lang="en-US" altLang="zh-CN" dirty="0">
              <a:latin typeface="+mn-ea"/>
              <a:ea typeface="+mn-ea"/>
            </a:endParaRPr>
          </a:p>
          <a:p>
            <a:endParaRPr lang="zh-CN" altLang="en-US" dirty="0">
              <a:latin typeface="+mn-ea"/>
              <a:ea typeface="+mn-ea"/>
            </a:endParaRPr>
          </a:p>
        </p:txBody>
      </p:sp>
      <p:sp>
        <p:nvSpPr>
          <p:cNvPr id="18" name="矩形 26"/>
          <p:cNvSpPr/>
          <p:nvPr/>
        </p:nvSpPr>
        <p:spPr>
          <a:xfrm>
            <a:off x="611187" y="1572093"/>
            <a:ext cx="3744912" cy="337185"/>
          </a:xfrm>
          <a:prstGeom prst="rect">
            <a:avLst/>
          </a:prstGeom>
          <a:solidFill>
            <a:srgbClr val="0070C0"/>
          </a:solidFill>
          <a:ln w="9525">
            <a:noFill/>
          </a:ln>
        </p:spPr>
        <p:txBody>
          <a:bodyPr anchor="ctr">
            <a:spAutoFit/>
          </a:bodyPr>
          <a:lstStyle/>
          <a:p>
            <a:pPr algn="ctr" eaLnBrk="1" hangingPunct="1"/>
            <a:r>
              <a:rPr lang="zh-CN" altLang="en-US" sz="1600" dirty="0" smtClean="0">
                <a:solidFill>
                  <a:srgbClr val="FFFFFF"/>
                </a:solidFill>
                <a:latin typeface="微软雅黑" panose="020B0503020204020204" pitchFamily="34" charset="-122"/>
                <a:ea typeface="微软雅黑" panose="020B0503020204020204" pitchFamily="34" charset="-122"/>
              </a:rPr>
              <a:t> 软件维护的问题</a:t>
            </a:r>
            <a:r>
              <a:rPr lang="en-US" altLang="zh-CN" sz="1600" dirty="0" smtClean="0">
                <a:solidFill>
                  <a:srgbClr val="FFFFFF"/>
                </a:solidFill>
                <a:latin typeface="微软雅黑" panose="020B0503020204020204" pitchFamily="34" charset="-122"/>
                <a:ea typeface="微软雅黑" panose="020B0503020204020204" pitchFamily="34" charset="-122"/>
              </a:rPr>
              <a:t>	</a:t>
            </a:r>
            <a:endParaRPr lang="zh-CN" altLang="en-US" sz="1600" dirty="0">
              <a:solidFill>
                <a:srgbClr val="FFFFFF"/>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540308097"/>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4274" name="组合 1"/>
          <p:cNvGrpSpPr/>
          <p:nvPr/>
        </p:nvGrpSpPr>
        <p:grpSpPr>
          <a:xfrm>
            <a:off x="-25400" y="4360863"/>
            <a:ext cx="9180513" cy="1587500"/>
            <a:chOff x="0" y="0"/>
            <a:chExt cx="9181274" cy="1588274"/>
          </a:xfrm>
        </p:grpSpPr>
        <p:sp>
          <p:nvSpPr>
            <p:cNvPr id="54295" name="矩形 21"/>
            <p:cNvSpPr/>
            <p:nvPr/>
          </p:nvSpPr>
          <p:spPr>
            <a:xfrm>
              <a:off x="0" y="796186"/>
              <a:ext cx="9181274" cy="792088"/>
            </a:xfrm>
            <a:prstGeom prst="rect">
              <a:avLst/>
            </a:prstGeom>
            <a:solidFill>
              <a:srgbClr val="0070C0"/>
            </a:solidFill>
            <a:ln w="9525">
              <a:noFill/>
            </a:ln>
          </p:spPr>
          <p:txBody>
            <a:bodyPr anchor="ctr">
              <a:spAutoFit/>
            </a:bodyPr>
            <a:lstStyle/>
            <a:p>
              <a:pPr algn="ctr" eaLnBrk="1" hangingPunct="1"/>
              <a:endParaRPr lang="zh-CN" altLang="en-US" sz="1600" b="1" dirty="0">
                <a:solidFill>
                  <a:schemeClr val="bg1"/>
                </a:solidFill>
                <a:latin typeface="微软雅黑" panose="020B0503020204020204" pitchFamily="34" charset="-122"/>
                <a:ea typeface="微软雅黑" panose="020B0503020204020204" pitchFamily="34" charset="-122"/>
              </a:endParaRPr>
            </a:p>
          </p:txBody>
        </p:sp>
        <p:sp>
          <p:nvSpPr>
            <p:cNvPr id="54296" name="等腰三角形 23"/>
            <p:cNvSpPr/>
            <p:nvPr/>
          </p:nvSpPr>
          <p:spPr>
            <a:xfrm>
              <a:off x="14856" y="0"/>
              <a:ext cx="1573038" cy="811334"/>
            </a:xfrm>
            <a:prstGeom prst="triangle">
              <a:avLst>
                <a:gd name="adj" fmla="val 0"/>
              </a:avLst>
            </a:prstGeom>
            <a:solidFill>
              <a:srgbClr val="0070C0"/>
            </a:solidFill>
            <a:ln w="9525">
              <a:noFill/>
            </a:ln>
          </p:spPr>
          <p:txBody>
            <a:bodyPr anchor="ctr">
              <a:spAutoFit/>
            </a:bodyPr>
            <a:lstStyle/>
            <a:p>
              <a:pPr algn="ctr" eaLnBrk="1" hangingPunct="1"/>
              <a:endParaRPr lang="zh-CN" altLang="en-US" sz="1600" b="1" dirty="0">
                <a:solidFill>
                  <a:schemeClr val="bg1"/>
                </a:solidFill>
                <a:latin typeface="微软雅黑" panose="020B0503020204020204" pitchFamily="34" charset="-122"/>
                <a:ea typeface="微软雅黑" panose="020B0503020204020204" pitchFamily="34" charset="-122"/>
              </a:endParaRPr>
            </a:p>
          </p:txBody>
        </p:sp>
      </p:grpSp>
      <p:cxnSp>
        <p:nvCxnSpPr>
          <p:cNvPr id="54275" name="直接连接符 12"/>
          <p:cNvCxnSpPr/>
          <p:nvPr/>
        </p:nvCxnSpPr>
        <p:spPr>
          <a:xfrm>
            <a:off x="-25400" y="4349750"/>
            <a:ext cx="1573213" cy="811213"/>
          </a:xfrm>
          <a:prstGeom prst="line">
            <a:avLst/>
          </a:prstGeom>
          <a:ln w="12700" cap="flat" cmpd="sng">
            <a:solidFill>
              <a:srgbClr val="0070C0"/>
            </a:solidFill>
            <a:prstDash val="solid"/>
            <a:headEnd type="none" w="med" len="med"/>
            <a:tailEnd type="none" w="med" len="med"/>
          </a:ln>
        </p:spPr>
      </p:cxnSp>
      <p:cxnSp>
        <p:nvCxnSpPr>
          <p:cNvPr id="54276" name="直接连接符 19"/>
          <p:cNvCxnSpPr/>
          <p:nvPr/>
        </p:nvCxnSpPr>
        <p:spPr>
          <a:xfrm>
            <a:off x="1533525" y="5160963"/>
            <a:ext cx="6480175" cy="0"/>
          </a:xfrm>
          <a:prstGeom prst="line">
            <a:avLst/>
          </a:prstGeom>
          <a:ln w="12700" cap="flat" cmpd="sng">
            <a:solidFill>
              <a:srgbClr val="0070C0"/>
            </a:solidFill>
            <a:prstDash val="solid"/>
            <a:headEnd type="none" w="med" len="med"/>
            <a:tailEnd type="none" w="med" len="med"/>
          </a:ln>
        </p:spPr>
      </p:cxnSp>
      <p:sp>
        <p:nvSpPr>
          <p:cNvPr id="54277" name="TextBox 20"/>
          <p:cNvSpPr txBox="1"/>
          <p:nvPr/>
        </p:nvSpPr>
        <p:spPr>
          <a:xfrm>
            <a:off x="34925" y="4894580"/>
            <a:ext cx="1499235" cy="502702"/>
          </a:xfrm>
          <a:prstGeom prst="rect">
            <a:avLst/>
          </a:prstGeom>
          <a:noFill/>
          <a:ln w="9525">
            <a:noFill/>
          </a:ln>
        </p:spPr>
        <p:txBody>
          <a:bodyPr wrap="square">
            <a:spAutoFit/>
          </a:bodyPr>
          <a:lstStyle/>
          <a:p>
            <a:pPr marL="0" marR="0" lvl="0" indent="0" algn="l" defTabSz="914400" rtl="0" eaLnBrk="0" fontAlgn="base" latinLnBrk="0" hangingPunct="0">
              <a:lnSpc>
                <a:spcPts val="3200"/>
              </a:lnSpc>
              <a:spcBef>
                <a:spcPts val="600"/>
              </a:spcBef>
              <a:spcAft>
                <a:spcPct val="0"/>
              </a:spcAft>
              <a:buClrTx/>
              <a:buSzTx/>
              <a:buFontTx/>
              <a:buNone/>
              <a:defRPr/>
            </a:pPr>
            <a:r>
              <a:rPr lang="en-US" altLang="zh-CN" b="1" noProof="0" dirty="0" smtClean="0">
                <a:ln>
                  <a:noFill/>
                </a:ln>
                <a:solidFill>
                  <a:schemeClr val="bg1"/>
                </a:solidFill>
                <a:effectLst/>
                <a:uLnTx/>
                <a:uFillTx/>
                <a:latin typeface="+mn-ea"/>
                <a:ea typeface="+mn-ea"/>
                <a:sym typeface="+mn-ea"/>
              </a:rPr>
              <a:t> </a:t>
            </a:r>
            <a:r>
              <a:rPr lang="zh-CN" altLang="en-US" b="1" noProof="0" dirty="0" smtClean="0">
                <a:ln>
                  <a:noFill/>
                </a:ln>
                <a:solidFill>
                  <a:schemeClr val="bg1"/>
                </a:solidFill>
                <a:effectLst/>
                <a:uLnTx/>
                <a:uFillTx/>
                <a:latin typeface="+mn-ea"/>
                <a:ea typeface="+mn-ea"/>
                <a:sym typeface="+mn-ea"/>
              </a:rPr>
              <a:t>原因排除法</a:t>
            </a:r>
            <a:endParaRPr lang="zh-CN" altLang="en-US" dirty="0">
              <a:solidFill>
                <a:srgbClr val="FFFFFF"/>
              </a:solidFill>
              <a:latin typeface="Franklin Gothic Medium" panose="020B0603020102020204" pitchFamily="34" charset="0"/>
              <a:ea typeface="微软雅黑" panose="020B0503020204020204" pitchFamily="34" charset="-122"/>
            </a:endParaRPr>
          </a:p>
        </p:txBody>
      </p:sp>
      <p:sp>
        <p:nvSpPr>
          <p:cNvPr id="54278" name="TextBox 22"/>
          <p:cNvSpPr txBox="1"/>
          <p:nvPr/>
        </p:nvSpPr>
        <p:spPr>
          <a:xfrm>
            <a:off x="1475423" y="5189538"/>
            <a:ext cx="1584325" cy="306705"/>
          </a:xfrm>
          <a:prstGeom prst="rect">
            <a:avLst/>
          </a:prstGeom>
          <a:noFill/>
          <a:ln w="9525">
            <a:noFill/>
          </a:ln>
        </p:spPr>
        <p:txBody>
          <a:bodyPr>
            <a:spAutoFit/>
          </a:bodyPr>
          <a:lstStyle/>
          <a:p>
            <a:pPr algn="ctr" eaLnBrk="1" hangingPunct="1"/>
            <a:r>
              <a:rPr lang="zh-CN" altLang="en-US" sz="1400" dirty="0">
                <a:solidFill>
                  <a:srgbClr val="A6A6A6"/>
                </a:solidFill>
                <a:latin typeface="Franklin Gothic Medium" panose="020B0603020102020204" pitchFamily="34" charset="0"/>
                <a:ea typeface="微软雅黑" panose="020B0503020204020204" pitchFamily="34" charset="-122"/>
              </a:rPr>
              <a:t>三种原因</a:t>
            </a:r>
            <a:r>
              <a:rPr lang="zh-CN" altLang="en-US" sz="1400" dirty="0" smtClean="0">
                <a:solidFill>
                  <a:srgbClr val="A6A6A6"/>
                </a:solidFill>
                <a:latin typeface="Franklin Gothic Medium" panose="020B0603020102020204" pitchFamily="34" charset="0"/>
                <a:ea typeface="微软雅黑" panose="020B0503020204020204" pitchFamily="34" charset="-122"/>
              </a:rPr>
              <a:t>排除法</a:t>
            </a:r>
            <a:endParaRPr lang="zh-CN" altLang="en-US" sz="1400" dirty="0">
              <a:solidFill>
                <a:srgbClr val="FFFFFF"/>
              </a:solidFill>
              <a:latin typeface="Franklin Gothic Medium" panose="020B0603020102020204" pitchFamily="34" charset="0"/>
              <a:ea typeface="微软雅黑" panose="020B0503020204020204" pitchFamily="34" charset="-122"/>
            </a:endParaRPr>
          </a:p>
        </p:txBody>
      </p:sp>
      <p:pic>
        <p:nvPicPr>
          <p:cNvPr id="54279" name="组合 3"/>
          <p:cNvPicPr/>
          <p:nvPr/>
        </p:nvPicPr>
        <p:blipFill>
          <a:blip r:embed="rId2"/>
          <a:stretch>
            <a:fillRect/>
          </a:stretch>
        </p:blipFill>
        <p:spPr>
          <a:xfrm>
            <a:off x="8461375" y="3932238"/>
            <a:ext cx="785813" cy="1316037"/>
          </a:xfrm>
          <a:prstGeom prst="rect">
            <a:avLst/>
          </a:prstGeom>
          <a:noFill/>
          <a:ln w="9525">
            <a:noFill/>
          </a:ln>
        </p:spPr>
      </p:pic>
      <p:sp>
        <p:nvSpPr>
          <p:cNvPr id="54280" name="TextBox 40"/>
          <p:cNvSpPr txBox="1"/>
          <p:nvPr/>
        </p:nvSpPr>
        <p:spPr>
          <a:xfrm>
            <a:off x="2833053" y="5189538"/>
            <a:ext cx="2116137" cy="306705"/>
          </a:xfrm>
          <a:prstGeom prst="rect">
            <a:avLst/>
          </a:prstGeom>
          <a:noFill/>
          <a:ln w="9525">
            <a:noFill/>
          </a:ln>
        </p:spPr>
        <p:txBody>
          <a:bodyPr>
            <a:spAutoFit/>
          </a:bodyPr>
          <a:lstStyle/>
          <a:p>
            <a:pPr algn="ctr" eaLnBrk="1" hangingPunct="1"/>
            <a:r>
              <a:rPr lang="zh-CN" altLang="en-US" sz="1400" dirty="0">
                <a:solidFill>
                  <a:srgbClr val="A6A6A6"/>
                </a:solidFill>
                <a:latin typeface="Franklin Gothic Medium" panose="020B0603020102020204" pitchFamily="34" charset="0"/>
                <a:ea typeface="微软雅黑" panose="020B0503020204020204" pitchFamily="34" charset="-122"/>
              </a:rPr>
              <a:t>对分查找发</a:t>
            </a:r>
            <a:endParaRPr lang="zh-CN" altLang="en-US" sz="1400" dirty="0">
              <a:solidFill>
                <a:schemeClr val="bg1"/>
              </a:solidFill>
              <a:latin typeface="Franklin Gothic Medium" panose="020B0603020102020204" pitchFamily="34" charset="0"/>
              <a:ea typeface="微软雅黑" panose="020B0503020204020204" pitchFamily="34" charset="-122"/>
            </a:endParaRPr>
          </a:p>
        </p:txBody>
      </p:sp>
      <p:sp>
        <p:nvSpPr>
          <p:cNvPr id="54281" name="TextBox 41"/>
          <p:cNvSpPr txBox="1"/>
          <p:nvPr/>
        </p:nvSpPr>
        <p:spPr>
          <a:xfrm>
            <a:off x="4073525" y="5189538"/>
            <a:ext cx="2159000" cy="306705"/>
          </a:xfrm>
          <a:prstGeom prst="rect">
            <a:avLst/>
          </a:prstGeom>
          <a:noFill/>
          <a:ln w="9525">
            <a:noFill/>
          </a:ln>
        </p:spPr>
        <p:txBody>
          <a:bodyPr>
            <a:spAutoFit/>
          </a:bodyPr>
          <a:lstStyle/>
          <a:p>
            <a:pPr algn="ctr" eaLnBrk="1" hangingPunct="1"/>
            <a:r>
              <a:rPr lang="zh-CN" altLang="en-US" sz="1400" dirty="0">
                <a:solidFill>
                  <a:schemeClr val="bg1">
                    <a:lumMod val="65000"/>
                  </a:schemeClr>
                </a:solidFill>
                <a:latin typeface="Franklin Gothic Medium" panose="020B0603020102020204" pitchFamily="34" charset="0"/>
                <a:ea typeface="微软雅黑" panose="020B0503020204020204" pitchFamily="34" charset="-122"/>
              </a:rPr>
              <a:t>归纳法</a:t>
            </a:r>
          </a:p>
        </p:txBody>
      </p:sp>
      <p:sp>
        <p:nvSpPr>
          <p:cNvPr id="54282" name="等腰三角形 24"/>
          <p:cNvSpPr/>
          <p:nvPr/>
        </p:nvSpPr>
        <p:spPr>
          <a:xfrm>
            <a:off x="6390005" y="4972050"/>
            <a:ext cx="215900" cy="187325"/>
          </a:xfrm>
          <a:prstGeom prst="triangle">
            <a:avLst>
              <a:gd name="adj" fmla="val 50000"/>
            </a:avLst>
          </a:prstGeom>
          <a:solidFill>
            <a:srgbClr val="0070C0"/>
          </a:solidFill>
          <a:ln w="9525">
            <a:noFill/>
          </a:ln>
        </p:spPr>
        <p:txBody>
          <a:bodyPr anchor="ctr">
            <a:spAutoFit/>
          </a:bodyPr>
          <a:lstStyle/>
          <a:p>
            <a:pPr algn="ctr" eaLnBrk="1" hangingPunct="1"/>
            <a:endParaRPr lang="zh-CN" altLang="en-US" sz="1600" b="1" dirty="0">
              <a:solidFill>
                <a:schemeClr val="bg1"/>
              </a:solidFill>
              <a:latin typeface="微软雅黑" panose="020B0503020204020204" pitchFamily="34" charset="-122"/>
              <a:ea typeface="微软雅黑" panose="020B0503020204020204" pitchFamily="34" charset="-122"/>
            </a:endParaRPr>
          </a:p>
        </p:txBody>
      </p:sp>
      <p:grpSp>
        <p:nvGrpSpPr>
          <p:cNvPr id="54283" name="组合 25"/>
          <p:cNvGrpSpPr/>
          <p:nvPr/>
        </p:nvGrpSpPr>
        <p:grpSpPr>
          <a:xfrm>
            <a:off x="2843213" y="323552"/>
            <a:ext cx="3744912" cy="445751"/>
            <a:chOff x="0" y="338"/>
            <a:chExt cx="3744416" cy="446665"/>
          </a:xfrm>
        </p:grpSpPr>
        <p:sp>
          <p:nvSpPr>
            <p:cNvPr id="54293" name="Rectangle 8"/>
            <p:cNvSpPr/>
            <p:nvPr/>
          </p:nvSpPr>
          <p:spPr>
            <a:xfrm>
              <a:off x="116112" y="175561"/>
              <a:ext cx="3528392" cy="271442"/>
            </a:xfrm>
            <a:custGeom>
              <a:avLst/>
              <a:gdLst>
                <a:gd name="txL" fmla="*/ 0 w 3093568"/>
                <a:gd name="txT" fmla="*/ 0 h 271442"/>
                <a:gd name="txR" fmla="*/ 3093568 w 3093568"/>
                <a:gd name="txB" fmla="*/ 271442 h 271442"/>
              </a:gdLst>
              <a:ahLst/>
              <a:cxnLst>
                <a:cxn ang="0">
                  <a:pos x="0" y="0"/>
                </a:cxn>
                <a:cxn ang="0">
                  <a:pos x="4024334" y="0"/>
                </a:cxn>
                <a:cxn ang="0">
                  <a:pos x="4024334" y="271442"/>
                </a:cxn>
                <a:cxn ang="0">
                  <a:pos x="0" y="271442"/>
                </a:cxn>
                <a:cxn ang="0">
                  <a:pos x="0" y="0"/>
                </a:cxn>
              </a:cxnLst>
              <a:rect l="txL" t="txT" r="txR" b="txB"/>
              <a:pathLst>
                <a:path w="3093568" h="271442">
                  <a:moveTo>
                    <a:pt x="0" y="0"/>
                  </a:moveTo>
                  <a:lnTo>
                    <a:pt x="3093568" y="0"/>
                  </a:lnTo>
                  <a:lnTo>
                    <a:pt x="3093568" y="271442"/>
                  </a:lnTo>
                  <a:cubicBezTo>
                    <a:pt x="1777407" y="81360"/>
                    <a:pt x="1788744" y="3494"/>
                    <a:pt x="0" y="271442"/>
                  </a:cubicBezTo>
                  <a:lnTo>
                    <a:pt x="0" y="0"/>
                  </a:lnTo>
                  <a:close/>
                </a:path>
              </a:pathLst>
            </a:custGeom>
            <a:solidFill>
              <a:srgbClr val="DDDDDD">
                <a:alpha val="79999"/>
              </a:srgbClr>
            </a:solidFill>
            <a:ln w="9525">
              <a:noFill/>
            </a:ln>
          </p:spPr>
          <p:txBody>
            <a:bodyPr/>
            <a:lstStyle/>
            <a:p>
              <a:endParaRPr lang="zh-CN" altLang="en-US"/>
            </a:p>
          </p:txBody>
        </p:sp>
        <p:sp>
          <p:nvSpPr>
            <p:cNvPr id="54294" name="矩形 27"/>
            <p:cNvSpPr/>
            <p:nvPr/>
          </p:nvSpPr>
          <p:spPr>
            <a:xfrm>
              <a:off x="0" y="338"/>
              <a:ext cx="3744416" cy="337876"/>
            </a:xfrm>
            <a:prstGeom prst="rect">
              <a:avLst/>
            </a:prstGeom>
            <a:solidFill>
              <a:srgbClr val="0070C0"/>
            </a:solidFill>
            <a:ln w="9525">
              <a:noFill/>
            </a:ln>
          </p:spPr>
          <p:txBody>
            <a:bodyPr anchor="ctr">
              <a:spAutoFit/>
            </a:bodyPr>
            <a:lstStyle/>
            <a:p>
              <a:pPr algn="ctr" eaLnBrk="1" hangingPunct="1"/>
              <a:r>
                <a:rPr lang="zh-CN" altLang="en-US" sz="1600" dirty="0">
                  <a:solidFill>
                    <a:srgbClr val="FFFFFF"/>
                  </a:solidFill>
                  <a:latin typeface="微软雅黑" panose="020B0503020204020204" pitchFamily="34" charset="-122"/>
                  <a:ea typeface="微软雅黑" panose="020B0503020204020204" pitchFamily="34" charset="-122"/>
                </a:rPr>
                <a:t>演绎法</a:t>
              </a:r>
            </a:p>
          </p:txBody>
        </p:sp>
      </p:grpSp>
      <p:sp>
        <p:nvSpPr>
          <p:cNvPr id="2" name="TextBox 40"/>
          <p:cNvSpPr txBox="1"/>
          <p:nvPr/>
        </p:nvSpPr>
        <p:spPr>
          <a:xfrm>
            <a:off x="5397183" y="5176203"/>
            <a:ext cx="2116137" cy="306705"/>
          </a:xfrm>
          <a:prstGeom prst="rect">
            <a:avLst/>
          </a:prstGeom>
          <a:noFill/>
          <a:ln w="9525">
            <a:noFill/>
          </a:ln>
        </p:spPr>
        <p:txBody>
          <a:bodyPr>
            <a:spAutoFit/>
          </a:bodyPr>
          <a:lstStyle/>
          <a:p>
            <a:pPr algn="ctr" eaLnBrk="1" hangingPunct="1"/>
            <a:r>
              <a:rPr lang="zh-CN" altLang="en-US" sz="1400" dirty="0">
                <a:solidFill>
                  <a:schemeClr val="bg1"/>
                </a:solidFill>
                <a:latin typeface="Franklin Gothic Medium" panose="020B0603020102020204" pitchFamily="34" charset="0"/>
                <a:ea typeface="微软雅黑" panose="020B0503020204020204" pitchFamily="34" charset="-122"/>
              </a:rPr>
              <a:t>演绎法</a:t>
            </a:r>
          </a:p>
        </p:txBody>
      </p:sp>
      <p:cxnSp>
        <p:nvCxnSpPr>
          <p:cNvPr id="59425" name="直接连接符 39"/>
          <p:cNvCxnSpPr/>
          <p:nvPr/>
        </p:nvCxnSpPr>
        <p:spPr>
          <a:xfrm flipV="1">
            <a:off x="34608" y="2631758"/>
            <a:ext cx="1204912" cy="0"/>
          </a:xfrm>
          <a:prstGeom prst="line">
            <a:avLst/>
          </a:prstGeom>
          <a:ln w="6350" cap="flat" cmpd="sng">
            <a:solidFill>
              <a:srgbClr val="808080"/>
            </a:solidFill>
            <a:prstDash val="solid"/>
            <a:headEnd type="oval" w="med" len="med"/>
            <a:tailEnd type="oval" w="med" len="med"/>
          </a:ln>
        </p:spPr>
      </p:cxnSp>
      <p:cxnSp>
        <p:nvCxnSpPr>
          <p:cNvPr id="3" name="直接连接符 30"/>
          <p:cNvCxnSpPr/>
          <p:nvPr/>
        </p:nvCxnSpPr>
        <p:spPr>
          <a:xfrm flipH="1">
            <a:off x="1239520" y="1777365"/>
            <a:ext cx="1243965" cy="854710"/>
          </a:xfrm>
          <a:prstGeom prst="line">
            <a:avLst/>
          </a:prstGeom>
          <a:ln w="6350" cap="flat" cmpd="sng">
            <a:solidFill>
              <a:srgbClr val="808080"/>
            </a:solidFill>
            <a:prstDash val="dash"/>
            <a:headEnd type="none" w="med" len="med"/>
            <a:tailEnd type="none" w="med" len="med"/>
          </a:ln>
        </p:spPr>
      </p:cxnSp>
      <p:sp>
        <p:nvSpPr>
          <p:cNvPr id="4" name="文本框 3"/>
          <p:cNvSpPr txBox="1"/>
          <p:nvPr/>
        </p:nvSpPr>
        <p:spPr>
          <a:xfrm>
            <a:off x="2493645" y="1755775"/>
            <a:ext cx="4443730" cy="147637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zh-CN" altLang="zh-CN" noProof="0" dirty="0">
                <a:ln>
                  <a:noFill/>
                </a:ln>
                <a:solidFill>
                  <a:schemeClr val="tx1"/>
                </a:solidFill>
                <a:effectLst/>
                <a:uLnTx/>
                <a:uFillTx/>
                <a:latin typeface="+mn-ea"/>
                <a:sym typeface="+mn-ea"/>
              </a:rPr>
              <a:t>从一般原理或前提出发，经过排除和精化的过程推导出结论。采用这种方法调试程序时，首先设想出所有可能的出错原因，然后试图用测试来排除每一个假设的原因。</a:t>
            </a:r>
            <a:endParaRPr lang="zh-CN" altLang="en-US"/>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9425"/>
                                        </p:tgtEl>
                                        <p:attrNameLst>
                                          <p:attrName>style.visibility</p:attrName>
                                        </p:attrNameLst>
                                      </p:cBhvr>
                                      <p:to>
                                        <p:strVal val="visible"/>
                                      </p:to>
                                    </p:set>
                                    <p:animEffect transition="in" filter="wipe(left)">
                                      <p:cBhvr>
                                        <p:cTn id="7" dur="500"/>
                                        <p:tgtEl>
                                          <p:spTgt spid="594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extBox 19"/>
          <p:cNvSpPr txBox="1"/>
          <p:nvPr/>
        </p:nvSpPr>
        <p:spPr>
          <a:xfrm>
            <a:off x="2352380" y="1192667"/>
            <a:ext cx="2751481" cy="523220"/>
          </a:xfrm>
          <a:prstGeom prst="rect">
            <a:avLst/>
          </a:prstGeom>
          <a:solidFill>
            <a:srgbClr val="0070C0"/>
          </a:solidFill>
          <a:ln w="9525">
            <a:noFill/>
          </a:ln>
        </p:spPr>
        <p:txBody>
          <a:bodyPr wrap="square">
            <a:spAutoFit/>
          </a:bodyPr>
          <a:lstStyle/>
          <a:p>
            <a:pPr algn="ctr" eaLnBrk="1" hangingPunct="1"/>
            <a:r>
              <a:rPr lang="zh-CN" altLang="en-US" sz="2800" dirty="0">
                <a:solidFill>
                  <a:srgbClr val="FFFFFF"/>
                </a:solidFill>
                <a:latin typeface="Franklin Gothic Medium" panose="020B0603020102020204" pitchFamily="34" charset="0"/>
                <a:ea typeface="微软雅黑" panose="020B0503020204020204" pitchFamily="34" charset="-122"/>
              </a:rPr>
              <a:t>提问</a:t>
            </a:r>
          </a:p>
        </p:txBody>
      </p:sp>
      <p:cxnSp>
        <p:nvCxnSpPr>
          <p:cNvPr id="52227" name="直接连接符 3"/>
          <p:cNvCxnSpPr/>
          <p:nvPr/>
        </p:nvCxnSpPr>
        <p:spPr>
          <a:xfrm>
            <a:off x="2051720" y="1177598"/>
            <a:ext cx="0" cy="1792287"/>
          </a:xfrm>
          <a:prstGeom prst="line">
            <a:avLst/>
          </a:prstGeom>
          <a:ln w="3175" cap="flat" cmpd="sng">
            <a:solidFill>
              <a:srgbClr val="DDDDDD"/>
            </a:solidFill>
            <a:prstDash val="solid"/>
            <a:headEnd type="none" w="med" len="med"/>
            <a:tailEnd type="none" w="med" len="med"/>
          </a:ln>
        </p:spPr>
      </p:cxnSp>
      <p:cxnSp>
        <p:nvCxnSpPr>
          <p:cNvPr id="52228" name="直接连接符 5"/>
          <p:cNvCxnSpPr/>
          <p:nvPr/>
        </p:nvCxnSpPr>
        <p:spPr>
          <a:xfrm>
            <a:off x="911345" y="1911500"/>
            <a:ext cx="2382837" cy="0"/>
          </a:xfrm>
          <a:prstGeom prst="line">
            <a:avLst/>
          </a:prstGeom>
          <a:ln w="3175" cap="flat" cmpd="sng">
            <a:solidFill>
              <a:srgbClr val="DDDDDD"/>
            </a:solidFill>
            <a:prstDash val="solid"/>
            <a:headEnd type="none" w="med" len="med"/>
            <a:tailEnd type="none" w="med" len="med"/>
          </a:ln>
        </p:spPr>
      </p:cxnSp>
      <p:sp>
        <p:nvSpPr>
          <p:cNvPr id="53253" name="TextBox 8"/>
          <p:cNvSpPr txBox="1"/>
          <p:nvPr/>
        </p:nvSpPr>
        <p:spPr>
          <a:xfrm>
            <a:off x="-880647" y="2073741"/>
            <a:ext cx="1223962" cy="369888"/>
          </a:xfrm>
          <a:prstGeom prst="rect">
            <a:avLst/>
          </a:prstGeom>
          <a:noFill/>
          <a:ln w="9525">
            <a:noFill/>
          </a:ln>
        </p:spPr>
        <p:txBody>
          <a:bodyPr>
            <a:spAutoFit/>
          </a:bodyPr>
          <a:lstStyle/>
          <a:p>
            <a:pPr eaLnBrk="1" hangingPunct="1"/>
            <a:r>
              <a:rPr lang="en-US" altLang="zh-CN" dirty="0">
                <a:solidFill>
                  <a:srgbClr val="0070C0"/>
                </a:solidFill>
                <a:latin typeface="Franklin Gothic Medium" panose="020B0603020102020204" pitchFamily="34" charset="0"/>
                <a:ea typeface="微软雅黑" panose="020B0503020204020204" pitchFamily="34" charset="-122"/>
              </a:rPr>
              <a:t>&gt;&gt;&gt;</a:t>
            </a:r>
            <a:endParaRPr lang="zh-CN" altLang="en-US" dirty="0">
              <a:solidFill>
                <a:srgbClr val="0070C0"/>
              </a:solidFill>
              <a:latin typeface="Franklin Gothic Medium" panose="020B0603020102020204" pitchFamily="34" charset="0"/>
              <a:ea typeface="微软雅黑" panose="020B0503020204020204" pitchFamily="34" charset="-122"/>
            </a:endParaRPr>
          </a:p>
        </p:txBody>
      </p:sp>
      <p:sp>
        <p:nvSpPr>
          <p:cNvPr id="53254" name="TextBox 1"/>
          <p:cNvSpPr txBox="1"/>
          <p:nvPr/>
        </p:nvSpPr>
        <p:spPr>
          <a:xfrm>
            <a:off x="375320" y="720054"/>
            <a:ext cx="2097071" cy="1323439"/>
          </a:xfrm>
          <a:prstGeom prst="rect">
            <a:avLst/>
          </a:prstGeom>
          <a:noFill/>
          <a:ln w="9525">
            <a:noFill/>
          </a:ln>
        </p:spPr>
        <p:txBody>
          <a:bodyPr wrap="square">
            <a:spAutoFit/>
          </a:bodyPr>
          <a:lstStyle/>
          <a:p>
            <a:pPr eaLnBrk="1" hangingPunct="1"/>
            <a:r>
              <a:rPr lang="zh-CN" altLang="en-US" sz="8000" dirty="0" smtClean="0">
                <a:solidFill>
                  <a:srgbClr val="969696"/>
                </a:solidFill>
                <a:latin typeface="方正兰亭特黑_GBK" charset="-122"/>
                <a:ea typeface="DFKai-SB" pitchFamily="65" charset="-120"/>
              </a:rPr>
              <a:t>附</a:t>
            </a:r>
            <a:r>
              <a:rPr lang="en-US" altLang="zh-CN" sz="8000" dirty="0" smtClean="0">
                <a:solidFill>
                  <a:srgbClr val="969696"/>
                </a:solidFill>
                <a:latin typeface="方正兰亭特黑_GBK" charset="-122"/>
                <a:ea typeface="DFKai-SB" pitchFamily="65" charset="-120"/>
              </a:rPr>
              <a:t>1</a:t>
            </a:r>
            <a:endParaRPr lang="en-US" altLang="zh-CN" sz="8000" dirty="0">
              <a:solidFill>
                <a:srgbClr val="969696"/>
              </a:solidFill>
              <a:latin typeface="方正兰亭特黑_GBK" charset="-122"/>
              <a:ea typeface="DFKai-SB" pitchFamily="65" charset="-120"/>
            </a:endParaRPr>
          </a:p>
        </p:txBody>
      </p:sp>
      <p:cxnSp>
        <p:nvCxnSpPr>
          <p:cNvPr id="53255" name="直接连接符 17"/>
          <p:cNvCxnSpPr/>
          <p:nvPr/>
        </p:nvCxnSpPr>
        <p:spPr>
          <a:xfrm>
            <a:off x="-2382837" y="1906887"/>
            <a:ext cx="2382837" cy="0"/>
          </a:xfrm>
          <a:prstGeom prst="line">
            <a:avLst/>
          </a:prstGeom>
          <a:ln w="3175" cap="flat" cmpd="sng">
            <a:solidFill>
              <a:srgbClr val="000000"/>
            </a:solidFill>
            <a:prstDash val="solid"/>
            <a:headEnd type="none" w="med" len="med"/>
            <a:tailEnd type="none" w="med" len="med"/>
          </a:ln>
        </p:spPr>
      </p:cxnSp>
      <p:cxnSp>
        <p:nvCxnSpPr>
          <p:cNvPr id="53256" name="直接连接符 18"/>
          <p:cNvCxnSpPr/>
          <p:nvPr/>
        </p:nvCxnSpPr>
        <p:spPr>
          <a:xfrm>
            <a:off x="2051720" y="-2340570"/>
            <a:ext cx="0" cy="2317750"/>
          </a:xfrm>
          <a:prstGeom prst="line">
            <a:avLst/>
          </a:prstGeom>
          <a:ln w="3175" cap="flat" cmpd="sng">
            <a:solidFill>
              <a:schemeClr val="tx1"/>
            </a:solidFill>
            <a:prstDash val="solid"/>
            <a:headEnd type="none" w="med" len="med"/>
            <a:tailEnd type="none" w="med" len="med"/>
          </a:ln>
        </p:spPr>
      </p:cxnSp>
      <p:sp>
        <p:nvSpPr>
          <p:cNvPr id="5" name="文本框 4"/>
          <p:cNvSpPr txBox="1"/>
          <p:nvPr/>
        </p:nvSpPr>
        <p:spPr>
          <a:xfrm>
            <a:off x="2352380" y="2363644"/>
            <a:ext cx="3247043" cy="45719"/>
          </a:xfrm>
          <a:prstGeom prst="rect">
            <a:avLst/>
          </a:prstGeom>
          <a:noFill/>
        </p:spPr>
        <p:txBody>
          <a:bodyPr vert="eaVert" wrap="square" rtlCol="0">
            <a:spAutoFit/>
          </a:bodyPr>
          <a:lstStyle/>
          <a:p>
            <a:r>
              <a:rPr lang="en-US" altLang="zh-CN" sz="19900" dirty="0" smtClean="0">
                <a:solidFill>
                  <a:srgbClr val="0070C0"/>
                </a:solidFill>
              </a:rPr>
              <a:t>…</a:t>
            </a:r>
            <a:endParaRPr lang="zh-CN" altLang="en-US" sz="19900" dirty="0">
              <a:solidFill>
                <a:srgbClr val="0070C0"/>
              </a:solidFill>
            </a:endParaRPr>
          </a:p>
        </p:txBody>
      </p:sp>
      <p:sp>
        <p:nvSpPr>
          <p:cNvPr id="6" name="文本框 5"/>
          <p:cNvSpPr txBox="1"/>
          <p:nvPr/>
        </p:nvSpPr>
        <p:spPr>
          <a:xfrm flipH="1">
            <a:off x="3546971" y="2479638"/>
            <a:ext cx="5256586" cy="646331"/>
          </a:xfrm>
          <a:prstGeom prst="rect">
            <a:avLst/>
          </a:prstGeom>
          <a:noFill/>
        </p:spPr>
        <p:txBody>
          <a:bodyPr wrap="square" rtlCol="0">
            <a:spAutoFit/>
          </a:bodyPr>
          <a:lstStyle/>
          <a:p>
            <a:r>
              <a:rPr lang="en-US" altLang="zh-CN" dirty="0" smtClean="0"/>
              <a:t>1.</a:t>
            </a:r>
            <a:r>
              <a:rPr lang="zh-CN" altLang="en-US" dirty="0"/>
              <a:t>软件</a:t>
            </a:r>
            <a:r>
              <a:rPr lang="zh-CN" altLang="en-US" dirty="0" smtClean="0"/>
              <a:t>的完整配置减少精力的浪费并且提高维护的总体质量，保证了维护不会出现问题。</a:t>
            </a:r>
            <a:endParaRPr lang="zh-CN" altLang="en-US" dirty="0"/>
          </a:p>
        </p:txBody>
      </p:sp>
      <p:sp>
        <p:nvSpPr>
          <p:cNvPr id="15" name="文本框 14"/>
          <p:cNvSpPr txBox="1"/>
          <p:nvPr/>
        </p:nvSpPr>
        <p:spPr>
          <a:xfrm flipH="1">
            <a:off x="3563885" y="3363297"/>
            <a:ext cx="4752529" cy="923330"/>
          </a:xfrm>
          <a:prstGeom prst="rect">
            <a:avLst/>
          </a:prstGeom>
          <a:noFill/>
        </p:spPr>
        <p:txBody>
          <a:bodyPr wrap="square" rtlCol="0">
            <a:spAutoFit/>
          </a:bodyPr>
          <a:lstStyle/>
          <a:p>
            <a:r>
              <a:rPr lang="en-US" altLang="zh-CN" dirty="0" smtClean="0"/>
              <a:t>2.</a:t>
            </a:r>
            <a:r>
              <a:rPr lang="zh-CN" altLang="en-US" dirty="0" smtClean="0"/>
              <a:t>理解程序代码的功能是用于维护工作劳动的一部分吗？如果是，那么它属于什么性质的活动。</a:t>
            </a:r>
            <a:endParaRPr lang="zh-CN" altLang="en-US" dirty="0"/>
          </a:p>
        </p:txBody>
      </p:sp>
      <p:sp>
        <p:nvSpPr>
          <p:cNvPr id="16" name="文本框 15"/>
          <p:cNvSpPr txBox="1"/>
          <p:nvPr/>
        </p:nvSpPr>
        <p:spPr>
          <a:xfrm flipH="1">
            <a:off x="3563885" y="4246956"/>
            <a:ext cx="5256585" cy="369332"/>
          </a:xfrm>
          <a:prstGeom prst="rect">
            <a:avLst/>
          </a:prstGeom>
          <a:noFill/>
        </p:spPr>
        <p:txBody>
          <a:bodyPr wrap="square" rtlCol="0">
            <a:spAutoFit/>
          </a:bodyPr>
          <a:lstStyle/>
          <a:p>
            <a:r>
              <a:rPr lang="en-US" altLang="zh-CN" dirty="0" smtClean="0"/>
              <a:t>3.</a:t>
            </a:r>
            <a:r>
              <a:rPr lang="zh-CN" altLang="en-US" smtClean="0"/>
              <a:t> </a:t>
            </a:r>
            <a:endParaRPr lang="zh-CN" altLang="en-US" dirty="0"/>
          </a:p>
        </p:txBody>
      </p:sp>
    </p:spTree>
    <p:extLst>
      <p:ext uri="{BB962C8B-B14F-4D97-AF65-F5344CB8AC3E}">
        <p14:creationId xmlns:p14="http://schemas.microsoft.com/office/powerpoint/2010/main" val="204398977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nodeType="withEffect">
                                  <p:stCondLst>
                                    <p:cond delay="0"/>
                                  </p:stCondLst>
                                  <p:childTnLst>
                                    <p:animMotion origin="layout" path="M 4.72222E-6 -2.22222E-6 L 4.72222E-6 0.90945 " pathEditMode="relative" rAng="0" ptsTypes="AA">
                                      <p:cBhvr>
                                        <p:cTn id="6" dur="500" fill="hold"/>
                                        <p:tgtEl>
                                          <p:spTgt spid="53256"/>
                                        </p:tgtEl>
                                        <p:attrNameLst>
                                          <p:attrName>ppt_x</p:attrName>
                                          <p:attrName>ppt_y</p:attrName>
                                        </p:attrNameLst>
                                      </p:cBhvr>
                                      <p:rCtr x="0" y="4547200"/>
                                    </p:animMotion>
                                  </p:childTnLst>
                                </p:cTn>
                              </p:par>
                              <p:par>
                                <p:cTn id="7" presetID="42" presetClass="path" presetSubtype="0" accel="50000" decel="50000" fill="hold" nodeType="withEffect">
                                  <p:stCondLst>
                                    <p:cond delay="0"/>
                                  </p:stCondLst>
                                  <p:childTnLst>
                                    <p:animMotion origin="layout" path="M 1.38889E-6 0 L 0.46285 0.00111 " pathEditMode="relative" rAng="0" ptsTypes="AA">
                                      <p:cBhvr>
                                        <p:cTn id="8" dur="500" fill="hold"/>
                                        <p:tgtEl>
                                          <p:spTgt spid="53255"/>
                                        </p:tgtEl>
                                        <p:attrNameLst>
                                          <p:attrName>ppt_x</p:attrName>
                                          <p:attrName>ppt_y</p:attrName>
                                        </p:attrNameLst>
                                      </p:cBhvr>
                                      <p:rCtr x="2314200" y="5600"/>
                                    </p:animMotion>
                                  </p:childTnLst>
                                </p:cTn>
                              </p:par>
                              <p:par>
                                <p:cTn id="9" presetID="10" presetClass="exit" presetSubtype="0" fill="hold" nodeType="withEffect">
                                  <p:stCondLst>
                                    <p:cond delay="0"/>
                                  </p:stCondLst>
                                  <p:childTnLst>
                                    <p:animEffect transition="out" filter="fade">
                                      <p:cBhvr>
                                        <p:cTn id="10" dur="500"/>
                                        <p:tgtEl>
                                          <p:spTgt spid="53256"/>
                                        </p:tgtEl>
                                      </p:cBhvr>
                                    </p:animEffect>
                                    <p:set>
                                      <p:cBhvr>
                                        <p:cTn id="11" dur="1" fill="hold">
                                          <p:stCondLst>
                                            <p:cond delay="499"/>
                                          </p:stCondLst>
                                        </p:cTn>
                                        <p:tgtEl>
                                          <p:spTgt spid="53256"/>
                                        </p:tgtEl>
                                        <p:attrNameLst>
                                          <p:attrName>style.visibility</p:attrName>
                                        </p:attrNameLst>
                                      </p:cBhvr>
                                      <p:to>
                                        <p:strVal val="hidden"/>
                                      </p:to>
                                    </p:set>
                                  </p:childTnLst>
                                </p:cTn>
                              </p:par>
                              <p:par>
                                <p:cTn id="12" presetID="10" presetClass="exit" presetSubtype="0" fill="hold" nodeType="withEffect">
                                  <p:stCondLst>
                                    <p:cond delay="0"/>
                                  </p:stCondLst>
                                  <p:childTnLst>
                                    <p:animEffect transition="out" filter="fade">
                                      <p:cBhvr>
                                        <p:cTn id="13" dur="500"/>
                                        <p:tgtEl>
                                          <p:spTgt spid="53255"/>
                                        </p:tgtEl>
                                      </p:cBhvr>
                                    </p:animEffect>
                                    <p:set>
                                      <p:cBhvr>
                                        <p:cTn id="14" dur="1" fill="hold">
                                          <p:stCondLst>
                                            <p:cond delay="499"/>
                                          </p:stCondLst>
                                        </p:cTn>
                                        <p:tgtEl>
                                          <p:spTgt spid="53255"/>
                                        </p:tgtEl>
                                        <p:attrNameLst>
                                          <p:attrName>style.visibility</p:attrName>
                                        </p:attrNameLst>
                                      </p:cBhvr>
                                      <p:to>
                                        <p:strVal val="hidden"/>
                                      </p:to>
                                    </p:set>
                                  </p:childTnLst>
                                </p:cTn>
                              </p:par>
                            </p:childTnLst>
                          </p:cTn>
                        </p:par>
                        <p:par>
                          <p:cTn id="15" fill="hold">
                            <p:stCondLst>
                              <p:cond delay="500"/>
                            </p:stCondLst>
                            <p:childTnLst>
                              <p:par>
                                <p:cTn id="16" presetID="42" presetClass="path" presetSubtype="0" fill="hold" grpId="0" nodeType="afterEffect">
                                  <p:stCondLst>
                                    <p:cond delay="0"/>
                                  </p:stCondLst>
                                  <p:childTnLst>
                                    <p:animMotion origin="layout" path="M 3.61111E-6 2.22222E-6 L 0.43698 0.00389 " pathEditMode="relative" rAng="0" ptsTypes="AA">
                                      <p:cBhvr>
                                        <p:cTn id="17" dur="500" fill="hold"/>
                                        <p:tgtEl>
                                          <p:spTgt spid="53253"/>
                                        </p:tgtEl>
                                        <p:attrNameLst>
                                          <p:attrName>ppt_x</p:attrName>
                                          <p:attrName>ppt_y</p:attrName>
                                        </p:attrNameLst>
                                      </p:cBhvr>
                                      <p:rCtr x="2184000" y="19400"/>
                                    </p:animMotion>
                                  </p:childTnLst>
                                </p:cTn>
                              </p:par>
                            </p:childTnLst>
                          </p:cTn>
                        </p:par>
                        <p:par>
                          <p:cTn id="18" fill="hold">
                            <p:stCondLst>
                              <p:cond delay="1000"/>
                            </p:stCondLst>
                            <p:childTnLst>
                              <p:par>
                                <p:cTn id="19" presetID="14" presetClass="entr" presetSubtype="10" fill="hold" grpId="0" nodeType="afterEffect">
                                  <p:stCondLst>
                                    <p:cond delay="0"/>
                                  </p:stCondLst>
                                  <p:childTnLst>
                                    <p:set>
                                      <p:cBhvr>
                                        <p:cTn id="20" dur="1" fill="hold">
                                          <p:stCondLst>
                                            <p:cond delay="0"/>
                                          </p:stCondLst>
                                        </p:cTn>
                                        <p:tgtEl>
                                          <p:spTgt spid="53254"/>
                                        </p:tgtEl>
                                        <p:attrNameLst>
                                          <p:attrName>style.visibility</p:attrName>
                                        </p:attrNameLst>
                                      </p:cBhvr>
                                      <p:to>
                                        <p:strVal val="visible"/>
                                      </p:to>
                                    </p:set>
                                    <p:animEffect transition="in" filter="randombar(horizontal)">
                                      <p:cBhvr>
                                        <p:cTn id="21" dur="500"/>
                                        <p:tgtEl>
                                          <p:spTgt spid="53254"/>
                                        </p:tgtEl>
                                      </p:cBhvr>
                                    </p:animEffect>
                                  </p:childTnLst>
                                </p:cTn>
                              </p:par>
                              <p:par>
                                <p:cTn id="22" presetID="14" presetClass="entr" presetSubtype="10" fill="hold" grpId="0" nodeType="withEffect">
                                  <p:stCondLst>
                                    <p:cond delay="0"/>
                                  </p:stCondLst>
                                  <p:childTnLst>
                                    <p:set>
                                      <p:cBhvr>
                                        <p:cTn id="23" dur="1" fill="hold">
                                          <p:stCondLst>
                                            <p:cond delay="0"/>
                                          </p:stCondLst>
                                        </p:cTn>
                                        <p:tgtEl>
                                          <p:spTgt spid="53250"/>
                                        </p:tgtEl>
                                        <p:attrNameLst>
                                          <p:attrName>style.visibility</p:attrName>
                                        </p:attrNameLst>
                                      </p:cBhvr>
                                      <p:to>
                                        <p:strVal val="visible"/>
                                      </p:to>
                                    </p:set>
                                    <p:animEffect transition="in" filter="randombar(horizontal)">
                                      <p:cBhvr>
                                        <p:cTn id="24" dur="500"/>
                                        <p:tgtEl>
                                          <p:spTgt spid="53250"/>
                                        </p:tgtEl>
                                      </p:cBhvr>
                                    </p:animEffect>
                                  </p:childTnLst>
                                </p:cTn>
                              </p:par>
                            </p:childTnLst>
                          </p:cTn>
                        </p:par>
                        <p:par>
                          <p:cTn id="25" fill="hold">
                            <p:stCondLst>
                              <p:cond delay="1500"/>
                            </p:stCondLst>
                            <p:childTnLst>
                              <p:par>
                                <p:cTn id="26" presetID="10" presetClass="entr" presetSubtype="0" fill="hold" grpId="0" nodeType="after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500"/>
                                        <p:tgtEl>
                                          <p:spTgt spid="5"/>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fade">
                                      <p:cBhvr>
                                        <p:cTn id="33" dur="500"/>
                                        <p:tgtEl>
                                          <p:spTgt spid="6"/>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15"/>
                                        </p:tgtEl>
                                        <p:attrNameLst>
                                          <p:attrName>style.visibility</p:attrName>
                                        </p:attrNameLst>
                                      </p:cBhvr>
                                      <p:to>
                                        <p:strVal val="visible"/>
                                      </p:to>
                                    </p:set>
                                    <p:animEffect transition="in" filter="fade">
                                      <p:cBhvr>
                                        <p:cTn id="38" dur="500"/>
                                        <p:tgtEl>
                                          <p:spTgt spid="15"/>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fade">
                                      <p:cBhvr>
                                        <p:cTn id="43"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0" grpId="0" bldLvl="0" animBg="1"/>
      <p:bldP spid="53253" grpId="0"/>
      <p:bldP spid="53254" grpId="0"/>
      <p:bldP spid="5" grpId="0"/>
      <p:bldP spid="6" grpId="0"/>
      <p:bldP spid="15" grpId="0"/>
      <p:bldP spid="1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extBox 19"/>
          <p:cNvSpPr txBox="1"/>
          <p:nvPr/>
        </p:nvSpPr>
        <p:spPr>
          <a:xfrm>
            <a:off x="2324575" y="3065867"/>
            <a:ext cx="2751481" cy="523220"/>
          </a:xfrm>
          <a:prstGeom prst="rect">
            <a:avLst/>
          </a:prstGeom>
          <a:solidFill>
            <a:srgbClr val="0070C0"/>
          </a:solidFill>
          <a:ln w="9525">
            <a:noFill/>
          </a:ln>
        </p:spPr>
        <p:txBody>
          <a:bodyPr wrap="square">
            <a:spAutoFit/>
          </a:bodyPr>
          <a:lstStyle/>
          <a:p>
            <a:pPr algn="ctr" eaLnBrk="1" hangingPunct="1"/>
            <a:r>
              <a:rPr lang="zh-CN" altLang="en-US" sz="2800" dirty="0" smtClean="0">
                <a:solidFill>
                  <a:srgbClr val="FFFFFF"/>
                </a:solidFill>
                <a:latin typeface="Franklin Gothic Medium" panose="020B0603020102020204" pitchFamily="34" charset="0"/>
                <a:ea typeface="微软雅黑" panose="020B0503020204020204" pitchFamily="34" charset="-122"/>
              </a:rPr>
              <a:t>参考文献</a:t>
            </a:r>
            <a:endParaRPr lang="zh-CN" altLang="en-US" sz="2800" dirty="0">
              <a:solidFill>
                <a:srgbClr val="FFFFFF"/>
              </a:solidFill>
              <a:latin typeface="Franklin Gothic Medium" panose="020B0603020102020204" pitchFamily="34" charset="0"/>
              <a:ea typeface="微软雅黑" panose="020B0503020204020204" pitchFamily="34" charset="-122"/>
            </a:endParaRPr>
          </a:p>
        </p:txBody>
      </p:sp>
      <p:cxnSp>
        <p:nvCxnSpPr>
          <p:cNvPr id="52227" name="直接连接符 3"/>
          <p:cNvCxnSpPr/>
          <p:nvPr/>
        </p:nvCxnSpPr>
        <p:spPr>
          <a:xfrm>
            <a:off x="1995561" y="2195036"/>
            <a:ext cx="0" cy="1792287"/>
          </a:xfrm>
          <a:prstGeom prst="line">
            <a:avLst/>
          </a:prstGeom>
          <a:ln w="3175" cap="flat" cmpd="sng">
            <a:solidFill>
              <a:srgbClr val="DDDDDD"/>
            </a:solidFill>
            <a:prstDash val="solid"/>
            <a:headEnd type="none" w="med" len="med"/>
            <a:tailEnd type="none" w="med" len="med"/>
          </a:ln>
        </p:spPr>
      </p:cxnSp>
      <p:cxnSp>
        <p:nvCxnSpPr>
          <p:cNvPr id="52228" name="直接连接符 5"/>
          <p:cNvCxnSpPr/>
          <p:nvPr/>
        </p:nvCxnSpPr>
        <p:spPr>
          <a:xfrm>
            <a:off x="855186" y="2928938"/>
            <a:ext cx="2382837" cy="0"/>
          </a:xfrm>
          <a:prstGeom prst="line">
            <a:avLst/>
          </a:prstGeom>
          <a:ln w="3175" cap="flat" cmpd="sng">
            <a:solidFill>
              <a:srgbClr val="DDDDDD"/>
            </a:solidFill>
            <a:prstDash val="solid"/>
            <a:headEnd type="none" w="med" len="med"/>
            <a:tailEnd type="none" w="med" len="med"/>
          </a:ln>
        </p:spPr>
      </p:cxnSp>
      <p:sp>
        <p:nvSpPr>
          <p:cNvPr id="53253" name="TextBox 8"/>
          <p:cNvSpPr txBox="1"/>
          <p:nvPr/>
        </p:nvSpPr>
        <p:spPr>
          <a:xfrm>
            <a:off x="-966787" y="3803650"/>
            <a:ext cx="1223962" cy="369888"/>
          </a:xfrm>
          <a:prstGeom prst="rect">
            <a:avLst/>
          </a:prstGeom>
          <a:noFill/>
          <a:ln w="9525">
            <a:noFill/>
          </a:ln>
        </p:spPr>
        <p:txBody>
          <a:bodyPr>
            <a:spAutoFit/>
          </a:bodyPr>
          <a:lstStyle/>
          <a:p>
            <a:pPr eaLnBrk="1" hangingPunct="1"/>
            <a:r>
              <a:rPr lang="en-US" altLang="zh-CN" dirty="0">
                <a:solidFill>
                  <a:srgbClr val="0070C0"/>
                </a:solidFill>
                <a:latin typeface="Franklin Gothic Medium" panose="020B0603020102020204" pitchFamily="34" charset="0"/>
                <a:ea typeface="微软雅黑" panose="020B0503020204020204" pitchFamily="34" charset="-122"/>
              </a:rPr>
              <a:t>&gt;&gt;&gt;</a:t>
            </a:r>
            <a:endParaRPr lang="zh-CN" altLang="en-US" dirty="0">
              <a:solidFill>
                <a:srgbClr val="0070C0"/>
              </a:solidFill>
              <a:latin typeface="Franklin Gothic Medium" panose="020B0603020102020204" pitchFamily="34" charset="0"/>
              <a:ea typeface="微软雅黑" panose="020B0503020204020204" pitchFamily="34" charset="-122"/>
            </a:endParaRPr>
          </a:p>
        </p:txBody>
      </p:sp>
      <p:sp>
        <p:nvSpPr>
          <p:cNvPr id="53254" name="TextBox 1"/>
          <p:cNvSpPr txBox="1"/>
          <p:nvPr/>
        </p:nvSpPr>
        <p:spPr>
          <a:xfrm>
            <a:off x="319161" y="1737492"/>
            <a:ext cx="2097071" cy="1323439"/>
          </a:xfrm>
          <a:prstGeom prst="rect">
            <a:avLst/>
          </a:prstGeom>
          <a:noFill/>
          <a:ln w="9525">
            <a:noFill/>
          </a:ln>
        </p:spPr>
        <p:txBody>
          <a:bodyPr wrap="square">
            <a:spAutoFit/>
          </a:bodyPr>
          <a:lstStyle/>
          <a:p>
            <a:pPr eaLnBrk="1" hangingPunct="1"/>
            <a:r>
              <a:rPr lang="zh-CN" altLang="en-US" sz="8000" dirty="0" smtClean="0">
                <a:solidFill>
                  <a:srgbClr val="969696"/>
                </a:solidFill>
                <a:latin typeface="方正兰亭特黑_GBK" charset="-122"/>
                <a:ea typeface="DFKai-SB" pitchFamily="65" charset="-120"/>
              </a:rPr>
              <a:t>附</a:t>
            </a:r>
            <a:r>
              <a:rPr lang="en-US" altLang="zh-CN" sz="8000" dirty="0">
                <a:solidFill>
                  <a:srgbClr val="969696"/>
                </a:solidFill>
                <a:latin typeface="方正兰亭特黑_GBK" charset="-122"/>
                <a:ea typeface="DFKai-SB" pitchFamily="65" charset="-120"/>
              </a:rPr>
              <a:t>2</a:t>
            </a:r>
          </a:p>
        </p:txBody>
      </p:sp>
      <p:cxnSp>
        <p:nvCxnSpPr>
          <p:cNvPr id="53255" name="直接连接符 17"/>
          <p:cNvCxnSpPr/>
          <p:nvPr/>
        </p:nvCxnSpPr>
        <p:spPr>
          <a:xfrm>
            <a:off x="-2484784" y="2917948"/>
            <a:ext cx="2382837" cy="0"/>
          </a:xfrm>
          <a:prstGeom prst="line">
            <a:avLst/>
          </a:prstGeom>
          <a:ln w="3175" cap="flat" cmpd="sng">
            <a:solidFill>
              <a:srgbClr val="000000"/>
            </a:solidFill>
            <a:prstDash val="solid"/>
            <a:headEnd type="none" w="med" len="med"/>
            <a:tailEnd type="none" w="med" len="med"/>
          </a:ln>
        </p:spPr>
      </p:cxnSp>
      <p:cxnSp>
        <p:nvCxnSpPr>
          <p:cNvPr id="53256" name="直接连接符 18"/>
          <p:cNvCxnSpPr/>
          <p:nvPr/>
        </p:nvCxnSpPr>
        <p:spPr>
          <a:xfrm>
            <a:off x="1995561" y="-2317750"/>
            <a:ext cx="0" cy="2317750"/>
          </a:xfrm>
          <a:prstGeom prst="line">
            <a:avLst/>
          </a:prstGeom>
          <a:ln w="3175" cap="flat" cmpd="sng">
            <a:solidFill>
              <a:schemeClr val="tx1"/>
            </a:solidFill>
            <a:prstDash val="solid"/>
            <a:headEnd type="none" w="med" len="med"/>
            <a:tailEnd type="none" w="med" len="med"/>
          </a:ln>
        </p:spPr>
      </p:cxnSp>
    </p:spTree>
    <p:extLst>
      <p:ext uri="{BB962C8B-B14F-4D97-AF65-F5344CB8AC3E}">
        <p14:creationId xmlns:p14="http://schemas.microsoft.com/office/powerpoint/2010/main" val="22926991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nodeType="withEffect">
                                  <p:stCondLst>
                                    <p:cond delay="0"/>
                                  </p:stCondLst>
                                  <p:childTnLst>
                                    <p:animMotion origin="layout" path="M 4.72222E-6 -2.22222E-6 L 4.72222E-6 0.90945 " pathEditMode="relative" rAng="0" ptsTypes="AA">
                                      <p:cBhvr>
                                        <p:cTn id="6" dur="500" fill="hold"/>
                                        <p:tgtEl>
                                          <p:spTgt spid="53256"/>
                                        </p:tgtEl>
                                        <p:attrNameLst>
                                          <p:attrName>ppt_x</p:attrName>
                                          <p:attrName>ppt_y</p:attrName>
                                        </p:attrNameLst>
                                      </p:cBhvr>
                                      <p:rCtr x="0" y="4547200"/>
                                    </p:animMotion>
                                  </p:childTnLst>
                                </p:cTn>
                              </p:par>
                              <p:par>
                                <p:cTn id="7" presetID="42" presetClass="path" presetSubtype="0" accel="50000" decel="50000" fill="hold" nodeType="withEffect">
                                  <p:stCondLst>
                                    <p:cond delay="0"/>
                                  </p:stCondLst>
                                  <p:childTnLst>
                                    <p:animMotion origin="layout" path="M 1.38889E-6 0 L 0.46285 0.00111 " pathEditMode="relative" rAng="0" ptsTypes="AA">
                                      <p:cBhvr>
                                        <p:cTn id="8" dur="500" fill="hold"/>
                                        <p:tgtEl>
                                          <p:spTgt spid="53255"/>
                                        </p:tgtEl>
                                        <p:attrNameLst>
                                          <p:attrName>ppt_x</p:attrName>
                                          <p:attrName>ppt_y</p:attrName>
                                        </p:attrNameLst>
                                      </p:cBhvr>
                                      <p:rCtr x="2314200" y="5600"/>
                                    </p:animMotion>
                                  </p:childTnLst>
                                </p:cTn>
                              </p:par>
                              <p:par>
                                <p:cTn id="9" presetID="10" presetClass="exit" presetSubtype="0" fill="hold" nodeType="withEffect">
                                  <p:stCondLst>
                                    <p:cond delay="0"/>
                                  </p:stCondLst>
                                  <p:childTnLst>
                                    <p:animEffect transition="out" filter="fade">
                                      <p:cBhvr>
                                        <p:cTn id="10" dur="500"/>
                                        <p:tgtEl>
                                          <p:spTgt spid="53256"/>
                                        </p:tgtEl>
                                      </p:cBhvr>
                                    </p:animEffect>
                                    <p:set>
                                      <p:cBhvr>
                                        <p:cTn id="11" dur="1" fill="hold">
                                          <p:stCondLst>
                                            <p:cond delay="499"/>
                                          </p:stCondLst>
                                        </p:cTn>
                                        <p:tgtEl>
                                          <p:spTgt spid="53256"/>
                                        </p:tgtEl>
                                        <p:attrNameLst>
                                          <p:attrName>style.visibility</p:attrName>
                                        </p:attrNameLst>
                                      </p:cBhvr>
                                      <p:to>
                                        <p:strVal val="hidden"/>
                                      </p:to>
                                    </p:set>
                                  </p:childTnLst>
                                </p:cTn>
                              </p:par>
                              <p:par>
                                <p:cTn id="12" presetID="10" presetClass="exit" presetSubtype="0" fill="hold" nodeType="withEffect">
                                  <p:stCondLst>
                                    <p:cond delay="0"/>
                                  </p:stCondLst>
                                  <p:childTnLst>
                                    <p:animEffect transition="out" filter="fade">
                                      <p:cBhvr>
                                        <p:cTn id="13" dur="500"/>
                                        <p:tgtEl>
                                          <p:spTgt spid="53255"/>
                                        </p:tgtEl>
                                      </p:cBhvr>
                                    </p:animEffect>
                                    <p:set>
                                      <p:cBhvr>
                                        <p:cTn id="14" dur="1" fill="hold">
                                          <p:stCondLst>
                                            <p:cond delay="499"/>
                                          </p:stCondLst>
                                        </p:cTn>
                                        <p:tgtEl>
                                          <p:spTgt spid="53255"/>
                                        </p:tgtEl>
                                        <p:attrNameLst>
                                          <p:attrName>style.visibility</p:attrName>
                                        </p:attrNameLst>
                                      </p:cBhvr>
                                      <p:to>
                                        <p:strVal val="hidden"/>
                                      </p:to>
                                    </p:set>
                                  </p:childTnLst>
                                </p:cTn>
                              </p:par>
                            </p:childTnLst>
                          </p:cTn>
                        </p:par>
                        <p:par>
                          <p:cTn id="15" fill="hold">
                            <p:stCondLst>
                              <p:cond delay="500"/>
                            </p:stCondLst>
                            <p:childTnLst>
                              <p:par>
                                <p:cTn id="16" presetID="42" presetClass="path" presetSubtype="0" fill="hold" grpId="0" nodeType="afterEffect">
                                  <p:stCondLst>
                                    <p:cond delay="0"/>
                                  </p:stCondLst>
                                  <p:childTnLst>
                                    <p:animMotion origin="layout" path="M 3.61111E-6 2.22222E-6 L 0.43698 0.00389 " pathEditMode="relative" rAng="0" ptsTypes="AA">
                                      <p:cBhvr>
                                        <p:cTn id="17" dur="500" fill="hold"/>
                                        <p:tgtEl>
                                          <p:spTgt spid="53253"/>
                                        </p:tgtEl>
                                        <p:attrNameLst>
                                          <p:attrName>ppt_x</p:attrName>
                                          <p:attrName>ppt_y</p:attrName>
                                        </p:attrNameLst>
                                      </p:cBhvr>
                                      <p:rCtr x="2184000" y="19400"/>
                                    </p:animMotion>
                                  </p:childTnLst>
                                </p:cTn>
                              </p:par>
                            </p:childTnLst>
                          </p:cTn>
                        </p:par>
                        <p:par>
                          <p:cTn id="18" fill="hold">
                            <p:stCondLst>
                              <p:cond delay="1000"/>
                            </p:stCondLst>
                            <p:childTnLst>
                              <p:par>
                                <p:cTn id="19" presetID="14" presetClass="entr" presetSubtype="10" fill="hold" grpId="0" nodeType="afterEffect">
                                  <p:stCondLst>
                                    <p:cond delay="0"/>
                                  </p:stCondLst>
                                  <p:childTnLst>
                                    <p:set>
                                      <p:cBhvr>
                                        <p:cTn id="20" dur="1" fill="hold">
                                          <p:stCondLst>
                                            <p:cond delay="0"/>
                                          </p:stCondLst>
                                        </p:cTn>
                                        <p:tgtEl>
                                          <p:spTgt spid="53254"/>
                                        </p:tgtEl>
                                        <p:attrNameLst>
                                          <p:attrName>style.visibility</p:attrName>
                                        </p:attrNameLst>
                                      </p:cBhvr>
                                      <p:to>
                                        <p:strVal val="visible"/>
                                      </p:to>
                                    </p:set>
                                    <p:animEffect transition="in" filter="randombar(horizontal)">
                                      <p:cBhvr>
                                        <p:cTn id="21" dur="500"/>
                                        <p:tgtEl>
                                          <p:spTgt spid="53254"/>
                                        </p:tgtEl>
                                      </p:cBhvr>
                                    </p:animEffect>
                                  </p:childTnLst>
                                </p:cTn>
                              </p:par>
                              <p:par>
                                <p:cTn id="22" presetID="14" presetClass="entr" presetSubtype="10" fill="hold" grpId="0" nodeType="withEffect">
                                  <p:stCondLst>
                                    <p:cond delay="0"/>
                                  </p:stCondLst>
                                  <p:childTnLst>
                                    <p:set>
                                      <p:cBhvr>
                                        <p:cTn id="23" dur="1" fill="hold">
                                          <p:stCondLst>
                                            <p:cond delay="0"/>
                                          </p:stCondLst>
                                        </p:cTn>
                                        <p:tgtEl>
                                          <p:spTgt spid="53250"/>
                                        </p:tgtEl>
                                        <p:attrNameLst>
                                          <p:attrName>style.visibility</p:attrName>
                                        </p:attrNameLst>
                                      </p:cBhvr>
                                      <p:to>
                                        <p:strVal val="visible"/>
                                      </p:to>
                                    </p:set>
                                    <p:animEffect transition="in" filter="randombar(horizontal)">
                                      <p:cBhvr>
                                        <p:cTn id="24" dur="500"/>
                                        <p:tgtEl>
                                          <p:spTgt spid="532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0" grpId="0" bldLvl="0" animBg="1"/>
      <p:bldP spid="53253" grpId="0"/>
      <p:bldP spid="5325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5300" name="直接连接符 12"/>
          <p:cNvCxnSpPr/>
          <p:nvPr/>
        </p:nvCxnSpPr>
        <p:spPr>
          <a:xfrm>
            <a:off x="-25400" y="4349750"/>
            <a:ext cx="1573213" cy="811213"/>
          </a:xfrm>
          <a:prstGeom prst="line">
            <a:avLst/>
          </a:prstGeom>
          <a:ln w="12700" cap="flat" cmpd="sng">
            <a:solidFill>
              <a:srgbClr val="0070C0"/>
            </a:solidFill>
            <a:prstDash val="solid"/>
            <a:headEnd type="none" w="med" len="med"/>
            <a:tailEnd type="none" w="med" len="med"/>
          </a:ln>
        </p:spPr>
      </p:cxnSp>
      <p:cxnSp>
        <p:nvCxnSpPr>
          <p:cNvPr id="55301" name="直接连接符 19"/>
          <p:cNvCxnSpPr/>
          <p:nvPr/>
        </p:nvCxnSpPr>
        <p:spPr>
          <a:xfrm>
            <a:off x="1533525" y="5160963"/>
            <a:ext cx="6480175" cy="0"/>
          </a:xfrm>
          <a:prstGeom prst="line">
            <a:avLst/>
          </a:prstGeom>
          <a:ln w="12700" cap="flat" cmpd="sng">
            <a:solidFill>
              <a:srgbClr val="0070C0"/>
            </a:solidFill>
            <a:prstDash val="solid"/>
            <a:headEnd type="none" w="med" len="med"/>
            <a:tailEnd type="none" w="med" len="med"/>
          </a:ln>
        </p:spPr>
      </p:cxnSp>
      <p:pic>
        <p:nvPicPr>
          <p:cNvPr id="55304" name="组合 3"/>
          <p:cNvPicPr/>
          <p:nvPr/>
        </p:nvPicPr>
        <p:blipFill>
          <a:blip r:embed="rId2"/>
          <a:stretch>
            <a:fillRect/>
          </a:stretch>
        </p:blipFill>
        <p:spPr>
          <a:xfrm>
            <a:off x="8461375" y="3932238"/>
            <a:ext cx="785813" cy="1316037"/>
          </a:xfrm>
          <a:prstGeom prst="rect">
            <a:avLst/>
          </a:prstGeom>
          <a:noFill/>
          <a:ln w="9525">
            <a:noFill/>
          </a:ln>
        </p:spPr>
      </p:pic>
      <p:grpSp>
        <p:nvGrpSpPr>
          <p:cNvPr id="19" name="组合 11"/>
          <p:cNvGrpSpPr/>
          <p:nvPr/>
        </p:nvGrpSpPr>
        <p:grpSpPr>
          <a:xfrm>
            <a:off x="827584" y="1449496"/>
            <a:ext cx="3744912" cy="472629"/>
            <a:chOff x="73015" y="-26596"/>
            <a:chExt cx="3744416" cy="473600"/>
          </a:xfrm>
        </p:grpSpPr>
        <p:sp>
          <p:nvSpPr>
            <p:cNvPr id="20" name="Rectangle 8"/>
            <p:cNvSpPr/>
            <p:nvPr/>
          </p:nvSpPr>
          <p:spPr>
            <a:xfrm>
              <a:off x="116112" y="175561"/>
              <a:ext cx="3528392" cy="271443"/>
            </a:xfrm>
            <a:custGeom>
              <a:avLst/>
              <a:gdLst>
                <a:gd name="txL" fmla="*/ 0 w 3093568"/>
                <a:gd name="txT" fmla="*/ 0 h 271442"/>
                <a:gd name="txR" fmla="*/ 3093568 w 3093568"/>
                <a:gd name="txB" fmla="*/ 271442 h 271442"/>
              </a:gdLst>
              <a:ahLst/>
              <a:cxnLst>
                <a:cxn ang="0">
                  <a:pos x="0" y="0"/>
                </a:cxn>
                <a:cxn ang="0">
                  <a:pos x="4024334" y="0"/>
                </a:cxn>
                <a:cxn ang="0">
                  <a:pos x="4024334" y="271444"/>
                </a:cxn>
                <a:cxn ang="0">
                  <a:pos x="0" y="271444"/>
                </a:cxn>
                <a:cxn ang="0">
                  <a:pos x="0" y="0"/>
                </a:cxn>
              </a:cxnLst>
              <a:rect l="txL" t="txT" r="txR" b="txB"/>
              <a:pathLst>
                <a:path w="3093568" h="271442">
                  <a:moveTo>
                    <a:pt x="0" y="0"/>
                  </a:moveTo>
                  <a:lnTo>
                    <a:pt x="3093568" y="0"/>
                  </a:lnTo>
                  <a:lnTo>
                    <a:pt x="3093568" y="271442"/>
                  </a:lnTo>
                  <a:cubicBezTo>
                    <a:pt x="1777407" y="81360"/>
                    <a:pt x="1788744" y="3494"/>
                    <a:pt x="0" y="271442"/>
                  </a:cubicBezTo>
                  <a:lnTo>
                    <a:pt x="0" y="0"/>
                  </a:lnTo>
                  <a:close/>
                </a:path>
              </a:pathLst>
            </a:custGeom>
            <a:solidFill>
              <a:srgbClr val="DDDDDD">
                <a:alpha val="79999"/>
              </a:srgbClr>
            </a:solidFill>
            <a:ln w="9525">
              <a:noFill/>
            </a:ln>
          </p:spPr>
          <p:txBody>
            <a:bodyPr/>
            <a:lstStyle/>
            <a:p>
              <a:endParaRPr lang="zh-CN" altLang="en-US"/>
            </a:p>
          </p:txBody>
        </p:sp>
        <p:sp>
          <p:nvSpPr>
            <p:cNvPr id="21" name="矩形 26"/>
            <p:cNvSpPr/>
            <p:nvPr/>
          </p:nvSpPr>
          <p:spPr>
            <a:xfrm>
              <a:off x="73015" y="-26596"/>
              <a:ext cx="3744416" cy="337877"/>
            </a:xfrm>
            <a:prstGeom prst="rect">
              <a:avLst/>
            </a:prstGeom>
            <a:solidFill>
              <a:srgbClr val="0070C0"/>
            </a:solidFill>
            <a:ln w="9525">
              <a:noFill/>
            </a:ln>
          </p:spPr>
          <p:txBody>
            <a:bodyPr anchor="ctr">
              <a:spAutoFit/>
            </a:bodyPr>
            <a:lstStyle/>
            <a:p>
              <a:pPr algn="ctr" eaLnBrk="1" hangingPunct="1"/>
              <a:r>
                <a:rPr lang="zh-CN" altLang="en-US" sz="1600" dirty="0">
                  <a:solidFill>
                    <a:srgbClr val="FFFFFF"/>
                  </a:solidFill>
                  <a:latin typeface="微软雅黑" panose="020B0503020204020204" pitchFamily="34" charset="-122"/>
                  <a:ea typeface="微软雅黑" panose="020B0503020204020204" pitchFamily="34" charset="-122"/>
                </a:rPr>
                <a:t>参考文献</a:t>
              </a:r>
            </a:p>
          </p:txBody>
        </p:sp>
      </p:grpSp>
      <p:pic>
        <p:nvPicPr>
          <p:cNvPr id="15" name="图片 1"/>
          <p:cNvPicPr>
            <a:picLocks noChangeAspect="1"/>
          </p:cNvPicPr>
          <p:nvPr/>
        </p:nvPicPr>
        <p:blipFill>
          <a:blip r:embed="rId3"/>
          <a:srcRect l="4112"/>
          <a:stretch>
            <a:fillRect/>
          </a:stretch>
        </p:blipFill>
        <p:spPr>
          <a:xfrm>
            <a:off x="5421312" y="0"/>
            <a:ext cx="3722688" cy="2589212"/>
          </a:xfrm>
          <a:prstGeom prst="rect">
            <a:avLst/>
          </a:prstGeom>
          <a:noFill/>
          <a:ln w="9525">
            <a:noFill/>
          </a:ln>
        </p:spPr>
      </p:pic>
      <p:cxnSp>
        <p:nvCxnSpPr>
          <p:cNvPr id="10" name="直接连接符 30"/>
          <p:cNvCxnSpPr/>
          <p:nvPr/>
        </p:nvCxnSpPr>
        <p:spPr>
          <a:xfrm flipH="1" flipV="1">
            <a:off x="852381" y="3133463"/>
            <a:ext cx="5492491" cy="106"/>
          </a:xfrm>
          <a:prstGeom prst="line">
            <a:avLst/>
          </a:prstGeom>
          <a:ln w="6350" cap="flat" cmpd="sng">
            <a:solidFill>
              <a:srgbClr val="808080"/>
            </a:solidFill>
            <a:prstDash val="dash"/>
            <a:headEnd type="none" w="med" len="med"/>
            <a:tailEnd type="none" w="med" len="med"/>
          </a:ln>
        </p:spPr>
      </p:cxnSp>
      <p:sp>
        <p:nvSpPr>
          <p:cNvPr id="3" name="矩形 2"/>
          <p:cNvSpPr/>
          <p:nvPr/>
        </p:nvSpPr>
        <p:spPr>
          <a:xfrm>
            <a:off x="761206" y="2747678"/>
            <a:ext cx="7483202" cy="369332"/>
          </a:xfrm>
          <a:prstGeom prst="rect">
            <a:avLst/>
          </a:prstGeom>
        </p:spPr>
        <p:txBody>
          <a:bodyPr wrap="square">
            <a:spAutoFit/>
          </a:bodyPr>
          <a:lstStyle/>
          <a:p>
            <a:r>
              <a:rPr lang="zh-CN" altLang="en-US" dirty="0" smtClean="0">
                <a:solidFill>
                  <a:srgbClr val="0070C0"/>
                </a:solidFill>
              </a:rPr>
              <a:t>软件工程导论（第</a:t>
            </a:r>
            <a:r>
              <a:rPr lang="en-US" altLang="zh-CN" dirty="0" smtClean="0">
                <a:solidFill>
                  <a:srgbClr val="0070C0"/>
                </a:solidFill>
              </a:rPr>
              <a:t>6</a:t>
            </a:r>
            <a:r>
              <a:rPr lang="zh-CN" altLang="en-US" dirty="0" smtClean="0">
                <a:solidFill>
                  <a:srgbClr val="0070C0"/>
                </a:solidFill>
              </a:rPr>
              <a:t>版） 张海潘 牟永敏 清华大学出版社出版</a:t>
            </a:r>
            <a:endParaRPr lang="zh-CN" altLang="en-US" dirty="0">
              <a:solidFill>
                <a:srgbClr val="0070C0"/>
              </a:solidFill>
            </a:endParaRPr>
          </a:p>
        </p:txBody>
      </p:sp>
      <p:cxnSp>
        <p:nvCxnSpPr>
          <p:cNvPr id="12" name="直接连接符 30"/>
          <p:cNvCxnSpPr/>
          <p:nvPr/>
        </p:nvCxnSpPr>
        <p:spPr>
          <a:xfrm flipH="1" flipV="1">
            <a:off x="827584" y="3913893"/>
            <a:ext cx="5492491" cy="106"/>
          </a:xfrm>
          <a:prstGeom prst="line">
            <a:avLst/>
          </a:prstGeom>
          <a:ln w="6350" cap="flat" cmpd="sng">
            <a:solidFill>
              <a:srgbClr val="808080"/>
            </a:solidFill>
            <a:prstDash val="dash"/>
            <a:headEnd type="none" w="med" len="med"/>
            <a:tailEnd type="none" w="med" len="med"/>
          </a:ln>
        </p:spPr>
      </p:cxnSp>
      <p:sp>
        <p:nvSpPr>
          <p:cNvPr id="13" name="矩形 12"/>
          <p:cNvSpPr/>
          <p:nvPr/>
        </p:nvSpPr>
        <p:spPr>
          <a:xfrm>
            <a:off x="765374" y="3267562"/>
            <a:ext cx="7483202" cy="646331"/>
          </a:xfrm>
          <a:prstGeom prst="rect">
            <a:avLst/>
          </a:prstGeom>
        </p:spPr>
        <p:txBody>
          <a:bodyPr wrap="square">
            <a:spAutoFit/>
          </a:bodyPr>
          <a:lstStyle/>
          <a:p>
            <a:r>
              <a:rPr lang="zh-CN" altLang="en-US" dirty="0" smtClean="0">
                <a:solidFill>
                  <a:srgbClr val="0070C0"/>
                </a:solidFill>
              </a:rPr>
              <a:t>维护的代价：</a:t>
            </a:r>
            <a:endParaRPr lang="en-US" altLang="zh-CN" dirty="0" smtClean="0">
              <a:solidFill>
                <a:srgbClr val="0070C0"/>
              </a:solidFill>
            </a:endParaRPr>
          </a:p>
          <a:p>
            <a:pPr eaLnBrk="1" hangingPunct="1">
              <a:defRPr/>
            </a:pPr>
            <a:r>
              <a:rPr lang="en-US" altLang="zh-CN" dirty="0" smtClean="0">
                <a:solidFill>
                  <a:srgbClr val="0070C0"/>
                </a:solidFill>
              </a:rPr>
              <a:t>	</a:t>
            </a:r>
            <a:r>
              <a:rPr lang="en-US" altLang="zh-CN" dirty="0">
                <a:solidFill>
                  <a:srgbClr val="0070C0"/>
                </a:solidFill>
                <a:latin typeface="宋体" panose="02010600030101010101" pitchFamily="2" charset="-122"/>
                <a:cs typeface="宋体" panose="02010600030101010101" pitchFamily="2" charset="-122"/>
                <a:sym typeface="+mn-ea"/>
              </a:rPr>
              <a:t>https://max.book118.com/html/2017/0108/81336753.shtm</a:t>
            </a:r>
            <a:endParaRPr lang="en-US" altLang="zh-CN" b="1" dirty="0">
              <a:solidFill>
                <a:srgbClr val="0070C0"/>
              </a:solidFill>
              <a:latin typeface="宋体" panose="02010600030101010101" pitchFamily="2" charset="-122"/>
              <a:cs typeface="宋体" panose="02010600030101010101" pitchFamily="2" charset="-122"/>
              <a:sym typeface="+mn-ea"/>
            </a:endParaRPr>
          </a:p>
        </p:txBody>
      </p:sp>
    </p:spTree>
    <p:extLst>
      <p:ext uri="{BB962C8B-B14F-4D97-AF65-F5344CB8AC3E}">
        <p14:creationId xmlns:p14="http://schemas.microsoft.com/office/powerpoint/2010/main" val="3144505121"/>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弧形 22"/>
          <p:cNvSpPr/>
          <p:nvPr/>
        </p:nvSpPr>
        <p:spPr>
          <a:xfrm>
            <a:off x="2649538" y="769938"/>
            <a:ext cx="3908425" cy="3908425"/>
          </a:xfrm>
          <a:custGeom>
            <a:avLst/>
            <a:gdLst/>
            <a:ahLst/>
            <a:cxnLst>
              <a:cxn ang="0">
                <a:pos x="2391973" y="49662"/>
              </a:cxn>
              <a:cxn ang="0">
                <a:pos x="3904825" y="2072791"/>
              </a:cxn>
              <a:cxn ang="0">
                <a:pos x="2158046" y="3897766"/>
              </a:cxn>
              <a:cxn ang="0">
                <a:pos x="70646" y="2474905"/>
              </a:cxn>
              <a:cxn ang="0">
                <a:pos x="1954213" y="1954213"/>
              </a:cxn>
              <a:cxn ang="0">
                <a:pos x="2391973" y="49662"/>
              </a:cxn>
              <a:cxn ang="0">
                <a:pos x="2391973" y="49662"/>
              </a:cxn>
              <a:cxn ang="0">
                <a:pos x="3904825" y="2072791"/>
              </a:cxn>
              <a:cxn ang="0">
                <a:pos x="2158046" y="3897766"/>
              </a:cxn>
              <a:cxn ang="0">
                <a:pos x="70646" y="2474905"/>
              </a:cxn>
            </a:cxnLst>
            <a:rect l="0" t="0" r="0" b="0"/>
            <a:pathLst>
              <a:path w="3908425" h="3908425" stroke="0">
                <a:moveTo>
                  <a:pt x="2391973" y="49662"/>
                </a:moveTo>
                <a:cubicBezTo>
                  <a:pt x="3322948" y="263646"/>
                  <a:pt x="3962788" y="1119301"/>
                  <a:pt x="3904825" y="2072791"/>
                </a:cubicBezTo>
                <a:cubicBezTo>
                  <a:pt x="3846862" y="3026281"/>
                  <a:pt x="3108086" y="3798130"/>
                  <a:pt x="2158046" y="3897766"/>
                </a:cubicBezTo>
                <a:cubicBezTo>
                  <a:pt x="1208006" y="3997402"/>
                  <a:pt x="325169" y="3395623"/>
                  <a:pt x="70646" y="2474905"/>
                </a:cubicBezTo>
                <a:lnTo>
                  <a:pt x="1954213" y="1954213"/>
                </a:lnTo>
                <a:lnTo>
                  <a:pt x="2391973" y="49662"/>
                </a:lnTo>
                <a:close/>
              </a:path>
              <a:path w="3908425" h="3908425" fill="none">
                <a:moveTo>
                  <a:pt x="2391973" y="49662"/>
                </a:moveTo>
                <a:cubicBezTo>
                  <a:pt x="3322948" y="263646"/>
                  <a:pt x="3962788" y="1119301"/>
                  <a:pt x="3904825" y="2072791"/>
                </a:cubicBezTo>
                <a:cubicBezTo>
                  <a:pt x="3846862" y="3026281"/>
                  <a:pt x="3108086" y="3798130"/>
                  <a:pt x="2158046" y="3897766"/>
                </a:cubicBezTo>
                <a:cubicBezTo>
                  <a:pt x="1208006" y="3997402"/>
                  <a:pt x="325169" y="3395623"/>
                  <a:pt x="70646" y="2474905"/>
                </a:cubicBezTo>
              </a:path>
            </a:pathLst>
          </a:custGeom>
          <a:noFill/>
          <a:ln w="9525" cap="flat" cmpd="sng">
            <a:solidFill>
              <a:srgbClr val="969696">
                <a:alpha val="100000"/>
              </a:srgbClr>
            </a:solidFill>
            <a:prstDash val="dash"/>
            <a:round/>
            <a:headEnd type="none" w="med" len="med"/>
            <a:tailEnd type="none" w="med" len="med"/>
          </a:ln>
        </p:spPr>
        <p:txBody>
          <a:bodyPr/>
          <a:lstStyle/>
          <a:p>
            <a:endParaRPr lang="zh-CN" altLang="en-US"/>
          </a:p>
        </p:txBody>
      </p:sp>
      <p:sp>
        <p:nvSpPr>
          <p:cNvPr id="51203" name="矩形 23"/>
          <p:cNvSpPr/>
          <p:nvPr/>
        </p:nvSpPr>
        <p:spPr>
          <a:xfrm>
            <a:off x="3348038" y="1778000"/>
            <a:ext cx="2376487" cy="2016125"/>
          </a:xfrm>
          <a:prstGeom prst="rect">
            <a:avLst/>
          </a:prstGeom>
          <a:solidFill>
            <a:srgbClr val="DDDDDD"/>
          </a:solidFill>
          <a:ln w="9525">
            <a:noFill/>
          </a:ln>
        </p:spPr>
        <p:txBody>
          <a:bodyPr anchor="ctr">
            <a:spAutoFit/>
          </a:bodyPr>
          <a:lstStyle/>
          <a:p>
            <a:pPr algn="ctr" eaLnBrk="1" hangingPunct="1"/>
            <a:endParaRPr lang="zh-CN" altLang="en-US" sz="1600" b="1" dirty="0">
              <a:solidFill>
                <a:schemeClr val="bg1"/>
              </a:solidFill>
              <a:latin typeface="微软雅黑" panose="020B0503020204020204" pitchFamily="34" charset="-122"/>
              <a:ea typeface="微软雅黑" panose="020B0503020204020204" pitchFamily="34" charset="-122"/>
            </a:endParaRPr>
          </a:p>
        </p:txBody>
      </p:sp>
      <p:cxnSp>
        <p:nvCxnSpPr>
          <p:cNvPr id="51204" name="直接连接符 24"/>
          <p:cNvCxnSpPr/>
          <p:nvPr/>
        </p:nvCxnSpPr>
        <p:spPr>
          <a:xfrm>
            <a:off x="3348038" y="481013"/>
            <a:ext cx="0" cy="3671887"/>
          </a:xfrm>
          <a:prstGeom prst="line">
            <a:avLst/>
          </a:prstGeom>
          <a:ln w="9525" cap="flat" cmpd="sng">
            <a:solidFill>
              <a:srgbClr val="DDDDDD"/>
            </a:solidFill>
            <a:prstDash val="solid"/>
            <a:headEnd type="none" w="med" len="med"/>
            <a:tailEnd type="none" w="med" len="med"/>
          </a:ln>
        </p:spPr>
      </p:cxnSp>
      <p:cxnSp>
        <p:nvCxnSpPr>
          <p:cNvPr id="51205" name="直接连接符 32"/>
          <p:cNvCxnSpPr/>
          <p:nvPr/>
        </p:nvCxnSpPr>
        <p:spPr>
          <a:xfrm>
            <a:off x="5724525" y="1489075"/>
            <a:ext cx="0" cy="3600450"/>
          </a:xfrm>
          <a:prstGeom prst="line">
            <a:avLst/>
          </a:prstGeom>
          <a:ln w="9525" cap="flat" cmpd="sng">
            <a:solidFill>
              <a:srgbClr val="DDDDDD"/>
            </a:solidFill>
            <a:prstDash val="solid"/>
            <a:headEnd type="none" w="med" len="med"/>
            <a:tailEnd type="none" w="med" len="med"/>
          </a:ln>
        </p:spPr>
      </p:cxnSp>
      <p:cxnSp>
        <p:nvCxnSpPr>
          <p:cNvPr id="51206" name="直接连接符 33"/>
          <p:cNvCxnSpPr/>
          <p:nvPr/>
        </p:nvCxnSpPr>
        <p:spPr>
          <a:xfrm>
            <a:off x="1835150" y="1778000"/>
            <a:ext cx="4249738" cy="0"/>
          </a:xfrm>
          <a:prstGeom prst="line">
            <a:avLst/>
          </a:prstGeom>
          <a:ln w="9525" cap="flat" cmpd="sng">
            <a:solidFill>
              <a:srgbClr val="DDDDDD"/>
            </a:solidFill>
            <a:prstDash val="solid"/>
            <a:headEnd type="none" w="med" len="med"/>
            <a:tailEnd type="none" w="med" len="med"/>
          </a:ln>
        </p:spPr>
      </p:cxnSp>
      <p:cxnSp>
        <p:nvCxnSpPr>
          <p:cNvPr id="51207" name="直接连接符 34"/>
          <p:cNvCxnSpPr/>
          <p:nvPr/>
        </p:nvCxnSpPr>
        <p:spPr>
          <a:xfrm>
            <a:off x="3059113" y="3794125"/>
            <a:ext cx="4465637" cy="0"/>
          </a:xfrm>
          <a:prstGeom prst="line">
            <a:avLst/>
          </a:prstGeom>
          <a:ln w="9525" cap="flat" cmpd="sng">
            <a:solidFill>
              <a:srgbClr val="DDDDDD"/>
            </a:solidFill>
            <a:prstDash val="solid"/>
            <a:headEnd type="none" w="med" len="med"/>
            <a:tailEnd type="none" w="med" len="med"/>
          </a:ln>
        </p:spPr>
      </p:cxnSp>
      <p:sp>
        <p:nvSpPr>
          <p:cNvPr id="51208" name="椭圆 35"/>
          <p:cNvSpPr/>
          <p:nvPr/>
        </p:nvSpPr>
        <p:spPr>
          <a:xfrm>
            <a:off x="3924300" y="369888"/>
            <a:ext cx="1223963" cy="1223962"/>
          </a:xfrm>
          <a:prstGeom prst="ellipse">
            <a:avLst/>
          </a:prstGeom>
          <a:solidFill>
            <a:srgbClr val="DDDDDD"/>
          </a:solidFill>
          <a:ln w="9525">
            <a:noFill/>
          </a:ln>
        </p:spPr>
        <p:txBody>
          <a:bodyPr anchor="ctr">
            <a:spAutoFit/>
          </a:bodyPr>
          <a:lstStyle/>
          <a:p>
            <a:pPr algn="ctr" eaLnBrk="1" hangingPunct="1"/>
            <a:endParaRPr lang="zh-CN" altLang="en-US" sz="1600" b="1" dirty="0">
              <a:solidFill>
                <a:schemeClr val="bg1"/>
              </a:solidFill>
              <a:latin typeface="微软雅黑" panose="020B0503020204020204" pitchFamily="34" charset="-122"/>
              <a:ea typeface="微软雅黑" panose="020B0503020204020204" pitchFamily="34" charset="-122"/>
            </a:endParaRPr>
          </a:p>
        </p:txBody>
      </p:sp>
      <p:sp>
        <p:nvSpPr>
          <p:cNvPr id="51209" name="椭圆 36"/>
          <p:cNvSpPr/>
          <p:nvPr/>
        </p:nvSpPr>
        <p:spPr>
          <a:xfrm>
            <a:off x="5940425" y="2173288"/>
            <a:ext cx="1223963" cy="1223962"/>
          </a:xfrm>
          <a:prstGeom prst="ellipse">
            <a:avLst/>
          </a:prstGeom>
          <a:solidFill>
            <a:srgbClr val="DDDDDD"/>
          </a:solidFill>
          <a:ln w="9525">
            <a:noFill/>
          </a:ln>
        </p:spPr>
        <p:txBody>
          <a:bodyPr anchor="ctr">
            <a:spAutoFit/>
          </a:bodyPr>
          <a:lstStyle/>
          <a:p>
            <a:pPr algn="ctr" eaLnBrk="1" hangingPunct="1"/>
            <a:endParaRPr lang="zh-CN" altLang="en-US" sz="1600" b="1" dirty="0">
              <a:solidFill>
                <a:schemeClr val="bg1"/>
              </a:solidFill>
              <a:latin typeface="微软雅黑" panose="020B0503020204020204" pitchFamily="34" charset="-122"/>
              <a:ea typeface="微软雅黑" panose="020B0503020204020204" pitchFamily="34" charset="-122"/>
            </a:endParaRPr>
          </a:p>
        </p:txBody>
      </p:sp>
      <p:sp>
        <p:nvSpPr>
          <p:cNvPr id="51210" name="椭圆 37"/>
          <p:cNvSpPr/>
          <p:nvPr/>
        </p:nvSpPr>
        <p:spPr>
          <a:xfrm>
            <a:off x="3952874" y="3946758"/>
            <a:ext cx="1223963" cy="1223963"/>
          </a:xfrm>
          <a:prstGeom prst="ellipse">
            <a:avLst/>
          </a:prstGeom>
          <a:solidFill>
            <a:srgbClr val="DDDDDD"/>
          </a:solidFill>
          <a:ln w="9525">
            <a:noFill/>
          </a:ln>
        </p:spPr>
        <p:txBody>
          <a:bodyPr anchor="ctr">
            <a:spAutoFit/>
          </a:bodyPr>
          <a:lstStyle/>
          <a:p>
            <a:pPr algn="ctr" eaLnBrk="1" hangingPunct="1"/>
            <a:endParaRPr lang="zh-CN" altLang="en-US" sz="1600" b="1" dirty="0">
              <a:solidFill>
                <a:schemeClr val="bg1"/>
              </a:solidFill>
              <a:latin typeface="微软雅黑" panose="020B0503020204020204" pitchFamily="34" charset="-122"/>
              <a:ea typeface="微软雅黑" panose="020B0503020204020204" pitchFamily="34" charset="-122"/>
            </a:endParaRPr>
          </a:p>
        </p:txBody>
      </p:sp>
      <p:sp>
        <p:nvSpPr>
          <p:cNvPr id="51211" name="椭圆 38"/>
          <p:cNvSpPr/>
          <p:nvPr/>
        </p:nvSpPr>
        <p:spPr>
          <a:xfrm>
            <a:off x="1966913" y="2173288"/>
            <a:ext cx="1223962" cy="1223962"/>
          </a:xfrm>
          <a:prstGeom prst="ellipse">
            <a:avLst/>
          </a:prstGeom>
          <a:solidFill>
            <a:srgbClr val="DDDDDD"/>
          </a:solidFill>
          <a:ln w="9525">
            <a:noFill/>
          </a:ln>
        </p:spPr>
        <p:txBody>
          <a:bodyPr anchor="ctr">
            <a:spAutoFit/>
          </a:bodyPr>
          <a:lstStyle/>
          <a:p>
            <a:pPr algn="ctr" eaLnBrk="1" hangingPunct="1"/>
            <a:endParaRPr lang="zh-CN" altLang="en-US" sz="1600" b="1" dirty="0">
              <a:solidFill>
                <a:schemeClr val="bg1"/>
              </a:solidFill>
              <a:latin typeface="微软雅黑" panose="020B0503020204020204" pitchFamily="34" charset="-122"/>
              <a:ea typeface="微软雅黑" panose="020B0503020204020204" pitchFamily="34" charset="-122"/>
            </a:endParaRPr>
          </a:p>
        </p:txBody>
      </p:sp>
      <p:sp>
        <p:nvSpPr>
          <p:cNvPr id="51212" name="TextBox 39"/>
          <p:cNvSpPr txBox="1"/>
          <p:nvPr/>
        </p:nvSpPr>
        <p:spPr>
          <a:xfrm>
            <a:off x="2022475" y="982663"/>
            <a:ext cx="1152525" cy="646112"/>
          </a:xfrm>
          <a:prstGeom prst="rect">
            <a:avLst/>
          </a:prstGeom>
          <a:solidFill>
            <a:srgbClr val="0070C0"/>
          </a:solidFill>
          <a:ln w="9525">
            <a:noFill/>
          </a:ln>
        </p:spPr>
        <p:txBody>
          <a:bodyPr>
            <a:spAutoFit/>
          </a:bodyPr>
          <a:lstStyle/>
          <a:p>
            <a:pPr algn="ctr" eaLnBrk="1" hangingPunct="1"/>
            <a:r>
              <a:rPr lang="zh-CN" altLang="en-US" sz="3600" dirty="0">
                <a:solidFill>
                  <a:schemeClr val="bg1"/>
                </a:solidFill>
                <a:latin typeface="Franklin Gothic Medium" panose="020B0603020102020204" pitchFamily="34" charset="0"/>
                <a:ea typeface="微软雅黑" panose="020B0503020204020204" pitchFamily="34" charset="-122"/>
              </a:rPr>
              <a:t>目录</a:t>
            </a:r>
          </a:p>
        </p:txBody>
      </p:sp>
      <p:sp>
        <p:nvSpPr>
          <p:cNvPr id="51213" name="TextBox 40"/>
          <p:cNvSpPr txBox="1"/>
          <p:nvPr/>
        </p:nvSpPr>
        <p:spPr>
          <a:xfrm>
            <a:off x="3989388" y="613331"/>
            <a:ext cx="1044733" cy="738664"/>
          </a:xfrm>
          <a:prstGeom prst="rect">
            <a:avLst/>
          </a:prstGeom>
          <a:noFill/>
          <a:ln w="9525">
            <a:noFill/>
          </a:ln>
        </p:spPr>
        <p:txBody>
          <a:bodyPr wrap="square">
            <a:spAutoFit/>
          </a:bodyPr>
          <a:lstStyle/>
          <a:p>
            <a:pPr lvl="0" algn="ctr" eaLnBrk="1" hangingPunct="1">
              <a:defRPr/>
            </a:pPr>
            <a:r>
              <a:rPr lang="en-US" altLang="zh-CN" sz="1400" dirty="0">
                <a:latin typeface="微软雅黑" panose="020B0503020204020204" pitchFamily="34" charset="-122"/>
                <a:ea typeface="微软雅黑" panose="020B0503020204020204" pitchFamily="34" charset="-122"/>
              </a:rPr>
              <a:t>1</a:t>
            </a:r>
            <a:r>
              <a:rPr lang="en-US" altLang="zh-CN" sz="1400" dirty="0" smtClean="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sym typeface="+mn-ea"/>
              </a:rPr>
              <a:t>结构化维护与非结构化</a:t>
            </a:r>
            <a:r>
              <a:rPr lang="zh-CN" altLang="en-US" sz="1400" dirty="0" smtClean="0">
                <a:latin typeface="微软雅黑" panose="020B0503020204020204" pitchFamily="34" charset="-122"/>
                <a:ea typeface="微软雅黑" panose="020B0503020204020204" pitchFamily="34" charset="-122"/>
                <a:sym typeface="+mn-ea"/>
              </a:rPr>
              <a:t>维护</a:t>
            </a:r>
            <a:endParaRPr lang="zh-CN" altLang="en-US" sz="1400" dirty="0">
              <a:latin typeface="微软雅黑" panose="020B0503020204020204" pitchFamily="34" charset="-122"/>
              <a:ea typeface="微软雅黑" panose="020B0503020204020204" pitchFamily="34" charset="-122"/>
              <a:sym typeface="+mn-ea"/>
            </a:endParaRPr>
          </a:p>
        </p:txBody>
      </p:sp>
      <p:sp>
        <p:nvSpPr>
          <p:cNvPr id="51214" name="TextBox 41"/>
          <p:cNvSpPr txBox="1"/>
          <p:nvPr/>
        </p:nvSpPr>
        <p:spPr>
          <a:xfrm>
            <a:off x="5953535" y="2632174"/>
            <a:ext cx="1258888" cy="307777"/>
          </a:xfrm>
          <a:prstGeom prst="rect">
            <a:avLst/>
          </a:prstGeom>
          <a:noFill/>
          <a:ln w="9525">
            <a:noFill/>
          </a:ln>
        </p:spPr>
        <p:txBody>
          <a:bodyPr>
            <a:spAutoFit/>
          </a:bodyPr>
          <a:lstStyle/>
          <a:p>
            <a:pPr algn="ctr" eaLnBrk="1" hangingPunct="1"/>
            <a:r>
              <a:rPr lang="en-US" altLang="zh-CN" sz="1400" dirty="0" smtClean="0">
                <a:latin typeface="微软雅黑" panose="020B0503020204020204" pitchFamily="34" charset="-122"/>
                <a:ea typeface="微软雅黑" panose="020B0503020204020204" pitchFamily="34" charset="-122"/>
              </a:rPr>
              <a:t>2.</a:t>
            </a:r>
            <a:r>
              <a:rPr lang="zh-CN" altLang="en-US" sz="1400" dirty="0" smtClean="0">
                <a:latin typeface="微软雅黑" panose="020B0503020204020204" pitchFamily="34" charset="-122"/>
                <a:ea typeface="微软雅黑" panose="020B0503020204020204" pitchFamily="34" charset="-122"/>
              </a:rPr>
              <a:t>维护的代价</a:t>
            </a:r>
            <a:endParaRPr lang="zh-CN" altLang="en-US" sz="1400" dirty="0">
              <a:latin typeface="微软雅黑" panose="020B0503020204020204" pitchFamily="34" charset="-122"/>
              <a:ea typeface="微软雅黑" panose="020B0503020204020204" pitchFamily="34" charset="-122"/>
            </a:endParaRPr>
          </a:p>
        </p:txBody>
      </p:sp>
      <p:sp>
        <p:nvSpPr>
          <p:cNvPr id="51215" name="TextBox 42"/>
          <p:cNvSpPr txBox="1"/>
          <p:nvPr/>
        </p:nvSpPr>
        <p:spPr>
          <a:xfrm>
            <a:off x="3952874" y="4414838"/>
            <a:ext cx="1267197" cy="307777"/>
          </a:xfrm>
          <a:prstGeom prst="rect">
            <a:avLst/>
          </a:prstGeom>
          <a:noFill/>
          <a:ln w="9525">
            <a:noFill/>
          </a:ln>
        </p:spPr>
        <p:txBody>
          <a:bodyPr wrap="square">
            <a:spAutoFit/>
          </a:bodyPr>
          <a:lstStyle/>
          <a:p>
            <a:pPr algn="ctr" eaLnBrk="1" hangingPunct="1"/>
            <a:r>
              <a:rPr lang="en-US" altLang="zh-CN" sz="1400" dirty="0" smtClean="0">
                <a:latin typeface="微软雅黑" panose="020B0503020204020204" pitchFamily="34" charset="-122"/>
                <a:ea typeface="微软雅黑" panose="020B0503020204020204" pitchFamily="34" charset="-122"/>
              </a:rPr>
              <a:t>3.</a:t>
            </a:r>
            <a:r>
              <a:rPr lang="zh-CN" altLang="en-US" sz="1400" dirty="0" smtClean="0">
                <a:latin typeface="微软雅黑" panose="020B0503020204020204" pitchFamily="34" charset="-122"/>
                <a:ea typeface="微软雅黑" panose="020B0503020204020204" pitchFamily="34" charset="-122"/>
              </a:rPr>
              <a:t>维护的问题</a:t>
            </a:r>
            <a:endParaRPr lang="zh-CN" altLang="en-US" sz="1400" dirty="0">
              <a:latin typeface="微软雅黑" panose="020B0503020204020204" pitchFamily="34" charset="-122"/>
              <a:ea typeface="微软雅黑" panose="020B0503020204020204" pitchFamily="34" charset="-122"/>
            </a:endParaRPr>
          </a:p>
        </p:txBody>
      </p:sp>
      <p:sp>
        <p:nvSpPr>
          <p:cNvPr id="51216" name="TextBox 43"/>
          <p:cNvSpPr txBox="1"/>
          <p:nvPr/>
        </p:nvSpPr>
        <p:spPr>
          <a:xfrm>
            <a:off x="1876425" y="2595572"/>
            <a:ext cx="1363663" cy="307777"/>
          </a:xfrm>
          <a:prstGeom prst="rect">
            <a:avLst/>
          </a:prstGeom>
          <a:noFill/>
          <a:ln w="9525">
            <a:noFill/>
          </a:ln>
        </p:spPr>
        <p:txBody>
          <a:bodyPr>
            <a:spAutoFit/>
          </a:bodyPr>
          <a:lstStyle/>
          <a:p>
            <a:pPr algn="ctr" eaLnBrk="1" hangingPunct="1"/>
            <a:r>
              <a:rPr lang="en-US" altLang="zh-CN" sz="1400" dirty="0" smtClean="0">
                <a:latin typeface="微软雅黑" panose="020B0503020204020204" pitchFamily="34" charset="-122"/>
                <a:ea typeface="微软雅黑" panose="020B0503020204020204" pitchFamily="34" charset="-122"/>
              </a:rPr>
              <a:t>4.</a:t>
            </a:r>
            <a:r>
              <a:rPr lang="zh-CN" altLang="en-US" sz="1400" dirty="0" smtClean="0">
                <a:latin typeface="微软雅黑" panose="020B0503020204020204" pitchFamily="34" charset="-122"/>
                <a:ea typeface="微软雅黑" panose="020B0503020204020204" pitchFamily="34" charset="-122"/>
              </a:rPr>
              <a:t>附</a:t>
            </a:r>
            <a:endParaRPr lang="zh-CN" altLang="en-US" sz="1400" dirty="0">
              <a:latin typeface="微软雅黑" panose="020B0503020204020204" pitchFamily="34" charset="-122"/>
              <a:ea typeface="微软雅黑" panose="020B0503020204020204" pitchFamily="34" charset="-122"/>
            </a:endParaRPr>
          </a:p>
        </p:txBody>
      </p:sp>
      <p:sp>
        <p:nvSpPr>
          <p:cNvPr id="4" name="动作按钮: 后退或前一项 3">
            <a:hlinkClick r:id="" action="ppaction://hlinkshowjump?jump=nextslide"/>
          </p:cNvPr>
          <p:cNvSpPr/>
          <p:nvPr/>
        </p:nvSpPr>
        <p:spPr>
          <a:xfrm>
            <a:off x="3996055" y="2353310"/>
            <a:ext cx="1080135" cy="1007745"/>
          </a:xfrm>
          <a:prstGeom prst="actionButtonBackPrevious">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Tree>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extBox 19"/>
          <p:cNvSpPr txBox="1"/>
          <p:nvPr/>
        </p:nvSpPr>
        <p:spPr>
          <a:xfrm>
            <a:off x="2324575" y="3065867"/>
            <a:ext cx="2751481" cy="523220"/>
          </a:xfrm>
          <a:prstGeom prst="rect">
            <a:avLst/>
          </a:prstGeom>
          <a:solidFill>
            <a:srgbClr val="0070C0"/>
          </a:solidFill>
          <a:ln w="9525">
            <a:noFill/>
          </a:ln>
        </p:spPr>
        <p:txBody>
          <a:bodyPr wrap="square">
            <a:spAutoFit/>
          </a:bodyPr>
          <a:lstStyle/>
          <a:p>
            <a:pPr algn="ctr" eaLnBrk="1" hangingPunct="1"/>
            <a:r>
              <a:rPr lang="zh-CN" altLang="en-US" sz="2800" dirty="0" smtClean="0">
                <a:solidFill>
                  <a:srgbClr val="FFFFFF"/>
                </a:solidFill>
                <a:latin typeface="Franklin Gothic Medium" panose="020B0603020102020204" pitchFamily="34" charset="0"/>
                <a:ea typeface="微软雅黑" panose="020B0503020204020204" pitchFamily="34" charset="-122"/>
              </a:rPr>
              <a:t>小组分工</a:t>
            </a:r>
            <a:endParaRPr lang="zh-CN" altLang="en-US" sz="2800" dirty="0">
              <a:solidFill>
                <a:srgbClr val="FFFFFF"/>
              </a:solidFill>
              <a:latin typeface="Franklin Gothic Medium" panose="020B0603020102020204" pitchFamily="34" charset="0"/>
              <a:ea typeface="微软雅黑" panose="020B0503020204020204" pitchFamily="34" charset="-122"/>
            </a:endParaRPr>
          </a:p>
        </p:txBody>
      </p:sp>
      <p:cxnSp>
        <p:nvCxnSpPr>
          <p:cNvPr id="52227" name="直接连接符 3"/>
          <p:cNvCxnSpPr/>
          <p:nvPr/>
        </p:nvCxnSpPr>
        <p:spPr>
          <a:xfrm>
            <a:off x="1995561" y="2195036"/>
            <a:ext cx="0" cy="1792287"/>
          </a:xfrm>
          <a:prstGeom prst="line">
            <a:avLst/>
          </a:prstGeom>
          <a:ln w="3175" cap="flat" cmpd="sng">
            <a:solidFill>
              <a:srgbClr val="DDDDDD"/>
            </a:solidFill>
            <a:prstDash val="solid"/>
            <a:headEnd type="none" w="med" len="med"/>
            <a:tailEnd type="none" w="med" len="med"/>
          </a:ln>
        </p:spPr>
      </p:cxnSp>
      <p:cxnSp>
        <p:nvCxnSpPr>
          <p:cNvPr id="52228" name="直接连接符 5"/>
          <p:cNvCxnSpPr/>
          <p:nvPr/>
        </p:nvCxnSpPr>
        <p:spPr>
          <a:xfrm>
            <a:off x="855186" y="2928938"/>
            <a:ext cx="2382837" cy="0"/>
          </a:xfrm>
          <a:prstGeom prst="line">
            <a:avLst/>
          </a:prstGeom>
          <a:ln w="3175" cap="flat" cmpd="sng">
            <a:solidFill>
              <a:srgbClr val="DDDDDD"/>
            </a:solidFill>
            <a:prstDash val="solid"/>
            <a:headEnd type="none" w="med" len="med"/>
            <a:tailEnd type="none" w="med" len="med"/>
          </a:ln>
        </p:spPr>
      </p:cxnSp>
      <p:sp>
        <p:nvSpPr>
          <p:cNvPr id="53253" name="TextBox 8"/>
          <p:cNvSpPr txBox="1"/>
          <p:nvPr/>
        </p:nvSpPr>
        <p:spPr>
          <a:xfrm>
            <a:off x="-966787" y="3803650"/>
            <a:ext cx="1223962" cy="369888"/>
          </a:xfrm>
          <a:prstGeom prst="rect">
            <a:avLst/>
          </a:prstGeom>
          <a:noFill/>
          <a:ln w="9525">
            <a:noFill/>
          </a:ln>
        </p:spPr>
        <p:txBody>
          <a:bodyPr>
            <a:spAutoFit/>
          </a:bodyPr>
          <a:lstStyle/>
          <a:p>
            <a:pPr eaLnBrk="1" hangingPunct="1"/>
            <a:r>
              <a:rPr lang="en-US" altLang="zh-CN" dirty="0">
                <a:solidFill>
                  <a:srgbClr val="0070C0"/>
                </a:solidFill>
                <a:latin typeface="Franklin Gothic Medium" panose="020B0603020102020204" pitchFamily="34" charset="0"/>
                <a:ea typeface="微软雅黑" panose="020B0503020204020204" pitchFamily="34" charset="-122"/>
              </a:rPr>
              <a:t>&gt;&gt;&gt;</a:t>
            </a:r>
            <a:endParaRPr lang="zh-CN" altLang="en-US" dirty="0">
              <a:solidFill>
                <a:srgbClr val="0070C0"/>
              </a:solidFill>
              <a:latin typeface="Franklin Gothic Medium" panose="020B0603020102020204" pitchFamily="34" charset="0"/>
              <a:ea typeface="微软雅黑" panose="020B0503020204020204" pitchFamily="34" charset="-122"/>
            </a:endParaRPr>
          </a:p>
        </p:txBody>
      </p:sp>
      <p:sp>
        <p:nvSpPr>
          <p:cNvPr id="53254" name="TextBox 1"/>
          <p:cNvSpPr txBox="1"/>
          <p:nvPr/>
        </p:nvSpPr>
        <p:spPr>
          <a:xfrm>
            <a:off x="319161" y="1737492"/>
            <a:ext cx="2097071" cy="1323439"/>
          </a:xfrm>
          <a:prstGeom prst="rect">
            <a:avLst/>
          </a:prstGeom>
          <a:noFill/>
          <a:ln w="9525">
            <a:noFill/>
          </a:ln>
        </p:spPr>
        <p:txBody>
          <a:bodyPr wrap="square">
            <a:spAutoFit/>
          </a:bodyPr>
          <a:lstStyle/>
          <a:p>
            <a:pPr eaLnBrk="1" hangingPunct="1"/>
            <a:r>
              <a:rPr lang="zh-CN" altLang="en-US" sz="8000" dirty="0" smtClean="0">
                <a:solidFill>
                  <a:srgbClr val="969696"/>
                </a:solidFill>
                <a:latin typeface="方正兰亭特黑_GBK" charset="-122"/>
                <a:ea typeface="DFKai-SB" pitchFamily="65" charset="-120"/>
              </a:rPr>
              <a:t>附</a:t>
            </a:r>
            <a:r>
              <a:rPr lang="en-US" altLang="zh-CN" sz="8000" dirty="0">
                <a:solidFill>
                  <a:srgbClr val="969696"/>
                </a:solidFill>
                <a:latin typeface="方正兰亭特黑_GBK" charset="-122"/>
                <a:ea typeface="DFKai-SB" pitchFamily="65" charset="-120"/>
              </a:rPr>
              <a:t>3</a:t>
            </a:r>
          </a:p>
        </p:txBody>
      </p:sp>
      <p:cxnSp>
        <p:nvCxnSpPr>
          <p:cNvPr id="53255" name="直接连接符 17"/>
          <p:cNvCxnSpPr/>
          <p:nvPr/>
        </p:nvCxnSpPr>
        <p:spPr>
          <a:xfrm>
            <a:off x="-2484784" y="2925763"/>
            <a:ext cx="2382837" cy="0"/>
          </a:xfrm>
          <a:prstGeom prst="line">
            <a:avLst/>
          </a:prstGeom>
          <a:ln w="3175" cap="flat" cmpd="sng">
            <a:solidFill>
              <a:srgbClr val="000000"/>
            </a:solidFill>
            <a:prstDash val="solid"/>
            <a:headEnd type="none" w="med" len="med"/>
            <a:tailEnd type="none" w="med" len="med"/>
          </a:ln>
        </p:spPr>
      </p:cxnSp>
      <p:cxnSp>
        <p:nvCxnSpPr>
          <p:cNvPr id="53256" name="直接连接符 18"/>
          <p:cNvCxnSpPr/>
          <p:nvPr/>
        </p:nvCxnSpPr>
        <p:spPr>
          <a:xfrm>
            <a:off x="1995561" y="-2317750"/>
            <a:ext cx="0" cy="2317750"/>
          </a:xfrm>
          <a:prstGeom prst="line">
            <a:avLst/>
          </a:prstGeom>
          <a:ln w="3175" cap="flat" cmpd="sng">
            <a:solidFill>
              <a:schemeClr val="tx1"/>
            </a:solidFill>
            <a:prstDash val="solid"/>
            <a:headEnd type="none" w="med" len="med"/>
            <a:tailEnd type="none" w="med" len="med"/>
          </a:ln>
        </p:spPr>
      </p:cxnSp>
    </p:spTree>
    <p:extLst>
      <p:ext uri="{BB962C8B-B14F-4D97-AF65-F5344CB8AC3E}">
        <p14:creationId xmlns:p14="http://schemas.microsoft.com/office/powerpoint/2010/main" val="135958791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nodeType="withEffect">
                                  <p:stCondLst>
                                    <p:cond delay="0"/>
                                  </p:stCondLst>
                                  <p:childTnLst>
                                    <p:animMotion origin="layout" path="M 4.72222E-6 -2.22222E-6 L 4.72222E-6 0.90945 " pathEditMode="relative" rAng="0" ptsTypes="AA">
                                      <p:cBhvr>
                                        <p:cTn id="6" dur="500" fill="hold"/>
                                        <p:tgtEl>
                                          <p:spTgt spid="53256"/>
                                        </p:tgtEl>
                                        <p:attrNameLst>
                                          <p:attrName>ppt_x</p:attrName>
                                          <p:attrName>ppt_y</p:attrName>
                                        </p:attrNameLst>
                                      </p:cBhvr>
                                      <p:rCtr x="0" y="4547200"/>
                                    </p:animMotion>
                                  </p:childTnLst>
                                </p:cTn>
                              </p:par>
                              <p:par>
                                <p:cTn id="7" presetID="42" presetClass="path" presetSubtype="0" accel="50000" decel="50000" fill="hold" nodeType="withEffect">
                                  <p:stCondLst>
                                    <p:cond delay="0"/>
                                  </p:stCondLst>
                                  <p:childTnLst>
                                    <p:animMotion origin="layout" path="M 1.38889E-6 0 L 0.46285 0.00111 " pathEditMode="relative" rAng="0" ptsTypes="AA">
                                      <p:cBhvr>
                                        <p:cTn id="8" dur="500" fill="hold"/>
                                        <p:tgtEl>
                                          <p:spTgt spid="53255"/>
                                        </p:tgtEl>
                                        <p:attrNameLst>
                                          <p:attrName>ppt_x</p:attrName>
                                          <p:attrName>ppt_y</p:attrName>
                                        </p:attrNameLst>
                                      </p:cBhvr>
                                      <p:rCtr x="2314200" y="5600"/>
                                    </p:animMotion>
                                  </p:childTnLst>
                                </p:cTn>
                              </p:par>
                              <p:par>
                                <p:cTn id="9" presetID="10" presetClass="exit" presetSubtype="0" fill="hold" nodeType="withEffect">
                                  <p:stCondLst>
                                    <p:cond delay="0"/>
                                  </p:stCondLst>
                                  <p:childTnLst>
                                    <p:animEffect transition="out" filter="fade">
                                      <p:cBhvr>
                                        <p:cTn id="10" dur="500"/>
                                        <p:tgtEl>
                                          <p:spTgt spid="53256"/>
                                        </p:tgtEl>
                                      </p:cBhvr>
                                    </p:animEffect>
                                    <p:set>
                                      <p:cBhvr>
                                        <p:cTn id="11" dur="1" fill="hold">
                                          <p:stCondLst>
                                            <p:cond delay="499"/>
                                          </p:stCondLst>
                                        </p:cTn>
                                        <p:tgtEl>
                                          <p:spTgt spid="53256"/>
                                        </p:tgtEl>
                                        <p:attrNameLst>
                                          <p:attrName>style.visibility</p:attrName>
                                        </p:attrNameLst>
                                      </p:cBhvr>
                                      <p:to>
                                        <p:strVal val="hidden"/>
                                      </p:to>
                                    </p:set>
                                  </p:childTnLst>
                                </p:cTn>
                              </p:par>
                              <p:par>
                                <p:cTn id="12" presetID="10" presetClass="exit" presetSubtype="0" fill="hold" nodeType="withEffect">
                                  <p:stCondLst>
                                    <p:cond delay="0"/>
                                  </p:stCondLst>
                                  <p:childTnLst>
                                    <p:animEffect transition="out" filter="fade">
                                      <p:cBhvr>
                                        <p:cTn id="13" dur="500"/>
                                        <p:tgtEl>
                                          <p:spTgt spid="53255"/>
                                        </p:tgtEl>
                                      </p:cBhvr>
                                    </p:animEffect>
                                    <p:set>
                                      <p:cBhvr>
                                        <p:cTn id="14" dur="1" fill="hold">
                                          <p:stCondLst>
                                            <p:cond delay="499"/>
                                          </p:stCondLst>
                                        </p:cTn>
                                        <p:tgtEl>
                                          <p:spTgt spid="53255"/>
                                        </p:tgtEl>
                                        <p:attrNameLst>
                                          <p:attrName>style.visibility</p:attrName>
                                        </p:attrNameLst>
                                      </p:cBhvr>
                                      <p:to>
                                        <p:strVal val="hidden"/>
                                      </p:to>
                                    </p:set>
                                  </p:childTnLst>
                                </p:cTn>
                              </p:par>
                            </p:childTnLst>
                          </p:cTn>
                        </p:par>
                        <p:par>
                          <p:cTn id="15" fill="hold">
                            <p:stCondLst>
                              <p:cond delay="500"/>
                            </p:stCondLst>
                            <p:childTnLst>
                              <p:par>
                                <p:cTn id="16" presetID="42" presetClass="path" presetSubtype="0" fill="hold" grpId="0" nodeType="afterEffect">
                                  <p:stCondLst>
                                    <p:cond delay="0"/>
                                  </p:stCondLst>
                                  <p:childTnLst>
                                    <p:animMotion origin="layout" path="M 3.61111E-6 2.22222E-6 L 0.43698 0.00389 " pathEditMode="relative" rAng="0" ptsTypes="AA">
                                      <p:cBhvr>
                                        <p:cTn id="17" dur="500" fill="hold"/>
                                        <p:tgtEl>
                                          <p:spTgt spid="53253"/>
                                        </p:tgtEl>
                                        <p:attrNameLst>
                                          <p:attrName>ppt_x</p:attrName>
                                          <p:attrName>ppt_y</p:attrName>
                                        </p:attrNameLst>
                                      </p:cBhvr>
                                      <p:rCtr x="2184000" y="19400"/>
                                    </p:animMotion>
                                  </p:childTnLst>
                                </p:cTn>
                              </p:par>
                            </p:childTnLst>
                          </p:cTn>
                        </p:par>
                        <p:par>
                          <p:cTn id="18" fill="hold">
                            <p:stCondLst>
                              <p:cond delay="1000"/>
                            </p:stCondLst>
                            <p:childTnLst>
                              <p:par>
                                <p:cTn id="19" presetID="14" presetClass="entr" presetSubtype="10" fill="hold" grpId="0" nodeType="afterEffect">
                                  <p:stCondLst>
                                    <p:cond delay="0"/>
                                  </p:stCondLst>
                                  <p:childTnLst>
                                    <p:set>
                                      <p:cBhvr>
                                        <p:cTn id="20" dur="1" fill="hold">
                                          <p:stCondLst>
                                            <p:cond delay="0"/>
                                          </p:stCondLst>
                                        </p:cTn>
                                        <p:tgtEl>
                                          <p:spTgt spid="53254"/>
                                        </p:tgtEl>
                                        <p:attrNameLst>
                                          <p:attrName>style.visibility</p:attrName>
                                        </p:attrNameLst>
                                      </p:cBhvr>
                                      <p:to>
                                        <p:strVal val="visible"/>
                                      </p:to>
                                    </p:set>
                                    <p:animEffect transition="in" filter="randombar(horizontal)">
                                      <p:cBhvr>
                                        <p:cTn id="21" dur="500"/>
                                        <p:tgtEl>
                                          <p:spTgt spid="53254"/>
                                        </p:tgtEl>
                                      </p:cBhvr>
                                    </p:animEffect>
                                  </p:childTnLst>
                                </p:cTn>
                              </p:par>
                              <p:par>
                                <p:cTn id="22" presetID="14" presetClass="entr" presetSubtype="10" fill="hold" grpId="0" nodeType="withEffect">
                                  <p:stCondLst>
                                    <p:cond delay="0"/>
                                  </p:stCondLst>
                                  <p:childTnLst>
                                    <p:set>
                                      <p:cBhvr>
                                        <p:cTn id="23" dur="1" fill="hold">
                                          <p:stCondLst>
                                            <p:cond delay="0"/>
                                          </p:stCondLst>
                                        </p:cTn>
                                        <p:tgtEl>
                                          <p:spTgt spid="53250"/>
                                        </p:tgtEl>
                                        <p:attrNameLst>
                                          <p:attrName>style.visibility</p:attrName>
                                        </p:attrNameLst>
                                      </p:cBhvr>
                                      <p:to>
                                        <p:strVal val="visible"/>
                                      </p:to>
                                    </p:set>
                                    <p:animEffect transition="in" filter="randombar(horizontal)">
                                      <p:cBhvr>
                                        <p:cTn id="24" dur="500"/>
                                        <p:tgtEl>
                                          <p:spTgt spid="532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0" grpId="0" bldLvl="0" animBg="1"/>
      <p:bldP spid="53253" grpId="0"/>
      <p:bldP spid="5325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5300" name="直接连接符 12"/>
          <p:cNvCxnSpPr/>
          <p:nvPr/>
        </p:nvCxnSpPr>
        <p:spPr>
          <a:xfrm>
            <a:off x="-25400" y="4349750"/>
            <a:ext cx="1573213" cy="811213"/>
          </a:xfrm>
          <a:prstGeom prst="line">
            <a:avLst/>
          </a:prstGeom>
          <a:ln w="12700" cap="flat" cmpd="sng">
            <a:solidFill>
              <a:srgbClr val="0070C0"/>
            </a:solidFill>
            <a:prstDash val="solid"/>
            <a:headEnd type="none" w="med" len="med"/>
            <a:tailEnd type="none" w="med" len="med"/>
          </a:ln>
        </p:spPr>
      </p:cxnSp>
      <p:cxnSp>
        <p:nvCxnSpPr>
          <p:cNvPr id="55301" name="直接连接符 19"/>
          <p:cNvCxnSpPr/>
          <p:nvPr/>
        </p:nvCxnSpPr>
        <p:spPr>
          <a:xfrm>
            <a:off x="1533525" y="5160963"/>
            <a:ext cx="6480175" cy="0"/>
          </a:xfrm>
          <a:prstGeom prst="line">
            <a:avLst/>
          </a:prstGeom>
          <a:ln w="12700" cap="flat" cmpd="sng">
            <a:solidFill>
              <a:srgbClr val="0070C0"/>
            </a:solidFill>
            <a:prstDash val="solid"/>
            <a:headEnd type="none" w="med" len="med"/>
            <a:tailEnd type="none" w="med" len="med"/>
          </a:ln>
        </p:spPr>
      </p:cxnSp>
      <p:pic>
        <p:nvPicPr>
          <p:cNvPr id="55304" name="组合 3"/>
          <p:cNvPicPr/>
          <p:nvPr/>
        </p:nvPicPr>
        <p:blipFill>
          <a:blip r:embed="rId2"/>
          <a:stretch>
            <a:fillRect/>
          </a:stretch>
        </p:blipFill>
        <p:spPr>
          <a:xfrm>
            <a:off x="8461375" y="3932238"/>
            <a:ext cx="785813" cy="1316037"/>
          </a:xfrm>
          <a:prstGeom prst="rect">
            <a:avLst/>
          </a:prstGeom>
          <a:noFill/>
          <a:ln w="9525">
            <a:noFill/>
          </a:ln>
        </p:spPr>
      </p:pic>
      <p:grpSp>
        <p:nvGrpSpPr>
          <p:cNvPr id="19" name="组合 11"/>
          <p:cNvGrpSpPr/>
          <p:nvPr/>
        </p:nvGrpSpPr>
        <p:grpSpPr>
          <a:xfrm>
            <a:off x="827584" y="1175895"/>
            <a:ext cx="3744912" cy="472629"/>
            <a:chOff x="73015" y="-26596"/>
            <a:chExt cx="3744416" cy="473600"/>
          </a:xfrm>
        </p:grpSpPr>
        <p:sp>
          <p:nvSpPr>
            <p:cNvPr id="20" name="Rectangle 8"/>
            <p:cNvSpPr/>
            <p:nvPr/>
          </p:nvSpPr>
          <p:spPr>
            <a:xfrm>
              <a:off x="116112" y="175561"/>
              <a:ext cx="3528392" cy="271443"/>
            </a:xfrm>
            <a:custGeom>
              <a:avLst/>
              <a:gdLst>
                <a:gd name="txL" fmla="*/ 0 w 3093568"/>
                <a:gd name="txT" fmla="*/ 0 h 271442"/>
                <a:gd name="txR" fmla="*/ 3093568 w 3093568"/>
                <a:gd name="txB" fmla="*/ 271442 h 271442"/>
              </a:gdLst>
              <a:ahLst/>
              <a:cxnLst>
                <a:cxn ang="0">
                  <a:pos x="0" y="0"/>
                </a:cxn>
                <a:cxn ang="0">
                  <a:pos x="4024334" y="0"/>
                </a:cxn>
                <a:cxn ang="0">
                  <a:pos x="4024334" y="271444"/>
                </a:cxn>
                <a:cxn ang="0">
                  <a:pos x="0" y="271444"/>
                </a:cxn>
                <a:cxn ang="0">
                  <a:pos x="0" y="0"/>
                </a:cxn>
              </a:cxnLst>
              <a:rect l="txL" t="txT" r="txR" b="txB"/>
              <a:pathLst>
                <a:path w="3093568" h="271442">
                  <a:moveTo>
                    <a:pt x="0" y="0"/>
                  </a:moveTo>
                  <a:lnTo>
                    <a:pt x="3093568" y="0"/>
                  </a:lnTo>
                  <a:lnTo>
                    <a:pt x="3093568" y="271442"/>
                  </a:lnTo>
                  <a:cubicBezTo>
                    <a:pt x="1777407" y="81360"/>
                    <a:pt x="1788744" y="3494"/>
                    <a:pt x="0" y="271442"/>
                  </a:cubicBezTo>
                  <a:lnTo>
                    <a:pt x="0" y="0"/>
                  </a:lnTo>
                  <a:close/>
                </a:path>
              </a:pathLst>
            </a:custGeom>
            <a:solidFill>
              <a:srgbClr val="DDDDDD">
                <a:alpha val="79999"/>
              </a:srgbClr>
            </a:solidFill>
            <a:ln w="9525">
              <a:noFill/>
            </a:ln>
          </p:spPr>
          <p:txBody>
            <a:bodyPr/>
            <a:lstStyle/>
            <a:p>
              <a:endParaRPr lang="zh-CN" altLang="en-US"/>
            </a:p>
          </p:txBody>
        </p:sp>
        <p:sp>
          <p:nvSpPr>
            <p:cNvPr id="21" name="矩形 26"/>
            <p:cNvSpPr/>
            <p:nvPr/>
          </p:nvSpPr>
          <p:spPr>
            <a:xfrm>
              <a:off x="73015" y="-26596"/>
              <a:ext cx="3744416" cy="337877"/>
            </a:xfrm>
            <a:prstGeom prst="rect">
              <a:avLst/>
            </a:prstGeom>
            <a:solidFill>
              <a:srgbClr val="0070C0"/>
            </a:solidFill>
            <a:ln w="9525">
              <a:noFill/>
            </a:ln>
          </p:spPr>
          <p:txBody>
            <a:bodyPr anchor="ctr">
              <a:spAutoFit/>
            </a:bodyPr>
            <a:lstStyle/>
            <a:p>
              <a:pPr algn="ctr" eaLnBrk="1" hangingPunct="1"/>
              <a:r>
                <a:rPr lang="zh-CN" altLang="en-US" sz="1600" dirty="0" smtClean="0">
                  <a:solidFill>
                    <a:srgbClr val="FFFFFF"/>
                  </a:solidFill>
                  <a:latin typeface="微软雅黑" panose="020B0503020204020204" pitchFamily="34" charset="-122"/>
                  <a:ea typeface="微软雅黑" panose="020B0503020204020204" pitchFamily="34" charset="-122"/>
                </a:rPr>
                <a:t>小组分工</a:t>
              </a:r>
              <a:endParaRPr lang="zh-CN" altLang="en-US" sz="1600" dirty="0">
                <a:solidFill>
                  <a:srgbClr val="FFFFFF"/>
                </a:solidFill>
                <a:latin typeface="微软雅黑" panose="020B0503020204020204" pitchFamily="34" charset="-122"/>
                <a:ea typeface="微软雅黑" panose="020B0503020204020204" pitchFamily="34" charset="-122"/>
              </a:endParaRPr>
            </a:p>
          </p:txBody>
        </p:sp>
      </p:grpSp>
      <p:pic>
        <p:nvPicPr>
          <p:cNvPr id="15" name="图片 1"/>
          <p:cNvPicPr>
            <a:picLocks noChangeAspect="1"/>
          </p:cNvPicPr>
          <p:nvPr/>
        </p:nvPicPr>
        <p:blipFill>
          <a:blip r:embed="rId3"/>
          <a:srcRect l="4112"/>
          <a:stretch>
            <a:fillRect/>
          </a:stretch>
        </p:blipFill>
        <p:spPr>
          <a:xfrm>
            <a:off x="5426075" y="-18732"/>
            <a:ext cx="3722688" cy="2589212"/>
          </a:xfrm>
          <a:prstGeom prst="rect">
            <a:avLst/>
          </a:prstGeom>
          <a:noFill/>
          <a:ln w="9525">
            <a:noFill/>
          </a:ln>
        </p:spPr>
      </p:pic>
      <p:graphicFrame>
        <p:nvGraphicFramePr>
          <p:cNvPr id="2" name="表格 1"/>
          <p:cNvGraphicFramePr>
            <a:graphicFrameLocks noGrp="1"/>
          </p:cNvGraphicFramePr>
          <p:nvPr>
            <p:extLst>
              <p:ext uri="{D42A27DB-BD31-4B8C-83A1-F6EECF244321}">
                <p14:modId xmlns:p14="http://schemas.microsoft.com/office/powerpoint/2010/main" val="1132251080"/>
              </p:ext>
            </p:extLst>
          </p:nvPr>
        </p:nvGraphicFramePr>
        <p:xfrm>
          <a:off x="728811" y="2391600"/>
          <a:ext cx="6153547" cy="1980186"/>
        </p:xfrm>
        <a:graphic>
          <a:graphicData uri="http://schemas.openxmlformats.org/drawingml/2006/table">
            <a:tbl>
              <a:tblPr firstRow="1" bandRow="1">
                <a:tableStyleId>{5C22544A-7EE6-4342-B048-85BDC9FD1C3A}</a:tableStyleId>
              </a:tblPr>
              <a:tblGrid>
                <a:gridCol w="1421244">
                  <a:extLst>
                    <a:ext uri="{9D8B030D-6E8A-4147-A177-3AD203B41FA5}">
                      <a16:colId xmlns:a16="http://schemas.microsoft.com/office/drawing/2014/main" val="867459058"/>
                    </a:ext>
                  </a:extLst>
                </a:gridCol>
                <a:gridCol w="4732303">
                  <a:extLst>
                    <a:ext uri="{9D8B030D-6E8A-4147-A177-3AD203B41FA5}">
                      <a16:colId xmlns:a16="http://schemas.microsoft.com/office/drawing/2014/main" val="2345448586"/>
                    </a:ext>
                  </a:extLst>
                </a:gridCol>
              </a:tblGrid>
              <a:tr h="528058">
                <a:tc>
                  <a:txBody>
                    <a:bodyPr/>
                    <a:lstStyle/>
                    <a:p>
                      <a:r>
                        <a:rPr lang="zh-CN" altLang="en-US" dirty="0" smtClean="0"/>
                        <a:t>小组成员</a:t>
                      </a:r>
                      <a:endParaRPr lang="zh-CN" altLang="en-US" dirty="0"/>
                    </a:p>
                  </a:txBody>
                  <a:tcPr/>
                </a:tc>
                <a:tc>
                  <a:txBody>
                    <a:bodyPr/>
                    <a:lstStyle/>
                    <a:p>
                      <a:r>
                        <a:rPr lang="zh-CN" altLang="en-US" dirty="0" smtClean="0"/>
                        <a:t>负责内容</a:t>
                      </a:r>
                      <a:endParaRPr lang="zh-CN" altLang="en-US" dirty="0"/>
                    </a:p>
                  </a:txBody>
                  <a:tcPr/>
                </a:tc>
                <a:extLst>
                  <a:ext uri="{0D108BD9-81ED-4DB2-BD59-A6C34878D82A}">
                    <a16:rowId xmlns:a16="http://schemas.microsoft.com/office/drawing/2014/main" val="3242205092"/>
                  </a:ext>
                </a:extLst>
              </a:tr>
              <a:tr h="486263">
                <a:tc>
                  <a:txBody>
                    <a:bodyPr/>
                    <a:lstStyle/>
                    <a:p>
                      <a:r>
                        <a:rPr lang="zh-CN" altLang="en-US" dirty="0" smtClean="0"/>
                        <a:t>刘向辉</a:t>
                      </a:r>
                      <a:endParaRPr lang="zh-CN" altLang="en-US" dirty="0"/>
                    </a:p>
                  </a:txBody>
                  <a:tcPr/>
                </a:tc>
                <a:tc>
                  <a:txBody>
                    <a:bodyPr/>
                    <a:lstStyle/>
                    <a:p>
                      <a:r>
                        <a:rPr lang="zh-CN" altLang="en-US" dirty="0" smtClean="0"/>
                        <a:t>维护的问题</a:t>
                      </a:r>
                      <a:r>
                        <a:rPr lang="en-US" altLang="zh-CN" dirty="0" smtClean="0"/>
                        <a:t>/</a:t>
                      </a:r>
                      <a:r>
                        <a:rPr lang="en-US" altLang="zh-CN" dirty="0" err="1" smtClean="0"/>
                        <a:t>ppt</a:t>
                      </a:r>
                      <a:r>
                        <a:rPr lang="zh-CN" altLang="en-US" dirty="0" smtClean="0"/>
                        <a:t>的整合与修改</a:t>
                      </a:r>
                      <a:endParaRPr lang="zh-CN" altLang="en-US" dirty="0"/>
                    </a:p>
                  </a:txBody>
                  <a:tcPr/>
                </a:tc>
                <a:extLst>
                  <a:ext uri="{0D108BD9-81ED-4DB2-BD59-A6C34878D82A}">
                    <a16:rowId xmlns:a16="http://schemas.microsoft.com/office/drawing/2014/main" val="1500309877"/>
                  </a:ext>
                </a:extLst>
              </a:tr>
              <a:tr h="486263">
                <a:tc>
                  <a:txBody>
                    <a:bodyPr/>
                    <a:lstStyle/>
                    <a:p>
                      <a:r>
                        <a:rPr lang="zh-CN" altLang="en-US" dirty="0" smtClean="0"/>
                        <a:t>陈祥斌</a:t>
                      </a:r>
                      <a:endParaRPr lang="zh-CN" altLang="en-US" dirty="0"/>
                    </a:p>
                  </a:txBody>
                  <a:tcPr/>
                </a:tc>
                <a:tc>
                  <a:txBody>
                    <a:bodyPr/>
                    <a:lstStyle/>
                    <a:p>
                      <a:r>
                        <a:rPr lang="zh-CN" altLang="en-US" dirty="0" smtClean="0"/>
                        <a:t>维护的代价</a:t>
                      </a:r>
                      <a:r>
                        <a:rPr lang="en-US" altLang="zh-CN" dirty="0" smtClean="0"/>
                        <a:t>/</a:t>
                      </a:r>
                      <a:r>
                        <a:rPr lang="zh-CN" altLang="en-US" dirty="0" smtClean="0"/>
                        <a:t>资料收集</a:t>
                      </a:r>
                      <a:endParaRPr lang="zh-CN" altLang="en-US" dirty="0"/>
                    </a:p>
                  </a:txBody>
                  <a:tcPr/>
                </a:tc>
                <a:extLst>
                  <a:ext uri="{0D108BD9-81ED-4DB2-BD59-A6C34878D82A}">
                    <a16:rowId xmlns:a16="http://schemas.microsoft.com/office/drawing/2014/main" val="314407841"/>
                  </a:ext>
                </a:extLst>
              </a:tr>
              <a:tr h="479602">
                <a:tc>
                  <a:txBody>
                    <a:bodyPr/>
                    <a:lstStyle/>
                    <a:p>
                      <a:r>
                        <a:rPr lang="zh-CN" altLang="en-US" dirty="0" smtClean="0"/>
                        <a:t>左文正</a:t>
                      </a:r>
                      <a:endParaRPr lang="zh-CN" altLang="en-US" dirty="0"/>
                    </a:p>
                  </a:txBody>
                  <a:tcPr/>
                </a:tc>
                <a:tc>
                  <a:txBody>
                    <a:bodyPr/>
                    <a:lstStyle/>
                    <a:p>
                      <a:r>
                        <a:rPr lang="zh-CN" altLang="en-US" dirty="0" smtClean="0"/>
                        <a:t>结构化维护与非结构化维护</a:t>
                      </a:r>
                      <a:r>
                        <a:rPr lang="en-US" altLang="zh-CN" dirty="0" smtClean="0"/>
                        <a:t>/</a:t>
                      </a:r>
                      <a:r>
                        <a:rPr lang="zh-CN" altLang="en-US" dirty="0" smtClean="0"/>
                        <a:t>模板</a:t>
                      </a:r>
                      <a:endParaRPr lang="zh-CN" altLang="en-US" dirty="0"/>
                    </a:p>
                  </a:txBody>
                  <a:tcPr/>
                </a:tc>
                <a:extLst>
                  <a:ext uri="{0D108BD9-81ED-4DB2-BD59-A6C34878D82A}">
                    <a16:rowId xmlns:a16="http://schemas.microsoft.com/office/drawing/2014/main" val="2671370200"/>
                  </a:ext>
                </a:extLst>
              </a:tr>
            </a:tbl>
          </a:graphicData>
        </a:graphic>
      </p:graphicFrame>
    </p:spTree>
    <p:extLst>
      <p:ext uri="{BB962C8B-B14F-4D97-AF65-F5344CB8AC3E}">
        <p14:creationId xmlns:p14="http://schemas.microsoft.com/office/powerpoint/2010/main" val="2103947039"/>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418590" y="2339340"/>
            <a:ext cx="3317240" cy="1612900"/>
            <a:chOff x="8675" y="3458"/>
            <a:chExt cx="5224" cy="2540"/>
          </a:xfrm>
        </p:grpSpPr>
        <p:cxnSp>
          <p:nvCxnSpPr>
            <p:cNvPr id="62469" name="直接连接符 3"/>
            <p:cNvCxnSpPr/>
            <p:nvPr/>
          </p:nvCxnSpPr>
          <p:spPr>
            <a:xfrm>
              <a:off x="10168" y="3458"/>
              <a:ext cx="0" cy="2540"/>
            </a:xfrm>
            <a:prstGeom prst="line">
              <a:avLst/>
            </a:prstGeom>
            <a:ln w="3175" cap="flat" cmpd="sng">
              <a:solidFill>
                <a:srgbClr val="DDDDDD"/>
              </a:solidFill>
              <a:prstDash val="solid"/>
              <a:headEnd type="none" w="med" len="med"/>
              <a:tailEnd type="none" w="med" len="med"/>
            </a:ln>
          </p:spPr>
        </p:cxnSp>
        <p:cxnSp>
          <p:nvCxnSpPr>
            <p:cNvPr id="62470" name="直接连接符 4"/>
            <p:cNvCxnSpPr/>
            <p:nvPr/>
          </p:nvCxnSpPr>
          <p:spPr>
            <a:xfrm>
              <a:off x="8675" y="4635"/>
              <a:ext cx="5225" cy="0"/>
            </a:xfrm>
            <a:prstGeom prst="line">
              <a:avLst/>
            </a:prstGeom>
            <a:ln w="3175" cap="flat" cmpd="sng">
              <a:solidFill>
                <a:srgbClr val="DDDDDD"/>
              </a:solidFill>
              <a:prstDash val="solid"/>
              <a:headEnd type="none" w="med" len="med"/>
              <a:tailEnd type="none" w="med" len="med"/>
            </a:ln>
          </p:spPr>
        </p:cxnSp>
      </p:grpSp>
      <p:cxnSp>
        <p:nvCxnSpPr>
          <p:cNvPr id="63495" name="直接连接符 6"/>
          <p:cNvCxnSpPr/>
          <p:nvPr/>
        </p:nvCxnSpPr>
        <p:spPr>
          <a:xfrm>
            <a:off x="6457950" y="-2346325"/>
            <a:ext cx="0" cy="2317750"/>
          </a:xfrm>
          <a:prstGeom prst="line">
            <a:avLst/>
          </a:prstGeom>
          <a:ln w="3175" cap="flat" cmpd="sng">
            <a:solidFill>
              <a:schemeClr val="tx1"/>
            </a:solidFill>
            <a:prstDash val="solid"/>
            <a:headEnd type="none" w="med" len="med"/>
            <a:tailEnd type="none" w="med" len="med"/>
          </a:ln>
        </p:spPr>
      </p:cxnSp>
      <p:sp>
        <p:nvSpPr>
          <p:cNvPr id="63496" name="TextBox 7"/>
          <p:cNvSpPr txBox="1"/>
          <p:nvPr/>
        </p:nvSpPr>
        <p:spPr>
          <a:xfrm>
            <a:off x="-757237" y="3986213"/>
            <a:ext cx="1225550" cy="368300"/>
          </a:xfrm>
          <a:prstGeom prst="rect">
            <a:avLst/>
          </a:prstGeom>
          <a:noFill/>
          <a:ln w="9525">
            <a:noFill/>
          </a:ln>
        </p:spPr>
        <p:txBody>
          <a:bodyPr>
            <a:spAutoFit/>
          </a:bodyPr>
          <a:lstStyle/>
          <a:p>
            <a:pPr eaLnBrk="1" hangingPunct="1"/>
            <a:r>
              <a:rPr lang="en-US" altLang="zh-CN" dirty="0">
                <a:solidFill>
                  <a:srgbClr val="0070C0"/>
                </a:solidFill>
                <a:latin typeface="Franklin Gothic Medium" panose="020B0603020102020204" pitchFamily="34" charset="0"/>
                <a:ea typeface="微软雅黑" panose="020B0503020204020204" pitchFamily="34" charset="-122"/>
              </a:rPr>
              <a:t>&gt;&gt;&gt;</a:t>
            </a:r>
            <a:endParaRPr lang="zh-CN" altLang="en-US" dirty="0">
              <a:solidFill>
                <a:srgbClr val="0070C0"/>
              </a:solidFill>
              <a:latin typeface="Franklin Gothic Medium" panose="020B0603020102020204" pitchFamily="34" charset="0"/>
              <a:ea typeface="微软雅黑" panose="020B0503020204020204" pitchFamily="34" charset="-122"/>
            </a:endParaRPr>
          </a:p>
        </p:txBody>
      </p:sp>
      <p:cxnSp>
        <p:nvCxnSpPr>
          <p:cNvPr id="63497" name="直接连接符 9"/>
          <p:cNvCxnSpPr/>
          <p:nvPr/>
        </p:nvCxnSpPr>
        <p:spPr>
          <a:xfrm>
            <a:off x="-2419350" y="2943225"/>
            <a:ext cx="2382838" cy="0"/>
          </a:xfrm>
          <a:prstGeom prst="line">
            <a:avLst/>
          </a:prstGeom>
          <a:ln w="3175" cap="flat" cmpd="sng">
            <a:solidFill>
              <a:srgbClr val="000000"/>
            </a:solidFill>
            <a:prstDash val="solid"/>
            <a:headEnd type="none" w="med" len="med"/>
            <a:tailEnd type="none" w="med" len="med"/>
          </a:ln>
        </p:spPr>
      </p:cxnSp>
      <p:sp>
        <p:nvSpPr>
          <p:cNvPr id="3" name="文本框 2"/>
          <p:cNvSpPr txBox="1"/>
          <p:nvPr/>
        </p:nvSpPr>
        <p:spPr>
          <a:xfrm>
            <a:off x="2548890" y="1833245"/>
            <a:ext cx="4520565" cy="1445260"/>
          </a:xfrm>
          <a:prstGeom prst="rect">
            <a:avLst/>
          </a:prstGeom>
          <a:noFill/>
        </p:spPr>
        <p:txBody>
          <a:bodyPr wrap="square" rtlCol="0">
            <a:spAutoFit/>
          </a:bodyPr>
          <a:lstStyle/>
          <a:p>
            <a:r>
              <a:rPr lang="en-US" altLang="zh-CN" sz="8800">
                <a:ln/>
                <a:solidFill>
                  <a:schemeClr val="accent1"/>
                </a:solidFill>
                <a:effectLst>
                  <a:outerShdw blurRad="38100" dist="25400" dir="5400000" algn="ctr" rotWithShape="0">
                    <a:srgbClr val="6E747A">
                      <a:alpha val="43000"/>
                    </a:srgbClr>
                  </a:outerShdw>
                </a:effectLst>
              </a:rPr>
              <a:t>thanks</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nodeType="withEffect">
                                  <p:stCondLst>
                                    <p:cond delay="0"/>
                                  </p:stCondLst>
                                  <p:childTnLst>
                                    <p:animMotion origin="layout" path="M 4.72222E-6 -2.22222E-6 L 4.72222E-6 0.90945 " pathEditMode="relative" rAng="0" ptsTypes="AA">
                                      <p:cBhvr>
                                        <p:cTn id="6" dur="500" fill="hold"/>
                                        <p:tgtEl>
                                          <p:spTgt spid="63495"/>
                                        </p:tgtEl>
                                        <p:attrNameLst>
                                          <p:attrName>ppt_x</p:attrName>
                                          <p:attrName>ppt_y</p:attrName>
                                        </p:attrNameLst>
                                      </p:cBhvr>
                                      <p:rCtr x="0" y="4547200"/>
                                    </p:animMotion>
                                  </p:childTnLst>
                                </p:cTn>
                              </p:par>
                              <p:par>
                                <p:cTn id="7" presetID="42" presetClass="path" presetSubtype="0" accel="50000" decel="50000" fill="hold" nodeType="withEffect">
                                  <p:stCondLst>
                                    <p:cond delay="0"/>
                                  </p:stCondLst>
                                  <p:childTnLst>
                                    <p:animMotion origin="layout" path="M 1.38889E-6 -4.04775E-6 L 0.98854 0.0025 " pathEditMode="relative" rAng="0" ptsTypes="AA">
                                      <p:cBhvr>
                                        <p:cTn id="8" dur="500" fill="hold"/>
                                        <p:tgtEl>
                                          <p:spTgt spid="63497"/>
                                        </p:tgtEl>
                                        <p:attrNameLst>
                                          <p:attrName>ppt_x</p:attrName>
                                          <p:attrName>ppt_y</p:attrName>
                                        </p:attrNameLst>
                                      </p:cBhvr>
                                      <p:rCtr x="4942700" y="11100"/>
                                    </p:animMotion>
                                  </p:childTnLst>
                                </p:cTn>
                              </p:par>
                              <p:par>
                                <p:cTn id="9" presetID="10" presetClass="exit" presetSubtype="0" fill="hold" nodeType="withEffect">
                                  <p:stCondLst>
                                    <p:cond delay="0"/>
                                  </p:stCondLst>
                                  <p:childTnLst>
                                    <p:animEffect transition="out" filter="fade">
                                      <p:cBhvr>
                                        <p:cTn id="10" dur="500"/>
                                        <p:tgtEl>
                                          <p:spTgt spid="63495"/>
                                        </p:tgtEl>
                                      </p:cBhvr>
                                    </p:animEffect>
                                    <p:set>
                                      <p:cBhvr>
                                        <p:cTn id="11" dur="1" fill="hold">
                                          <p:stCondLst>
                                            <p:cond delay="499"/>
                                          </p:stCondLst>
                                        </p:cTn>
                                        <p:tgtEl>
                                          <p:spTgt spid="63495"/>
                                        </p:tgtEl>
                                        <p:attrNameLst>
                                          <p:attrName>style.visibility</p:attrName>
                                        </p:attrNameLst>
                                      </p:cBhvr>
                                      <p:to>
                                        <p:strVal val="hidden"/>
                                      </p:to>
                                    </p:set>
                                  </p:childTnLst>
                                </p:cTn>
                              </p:par>
                              <p:par>
                                <p:cTn id="12" presetID="10" presetClass="exit" presetSubtype="0" fill="hold" nodeType="withEffect">
                                  <p:stCondLst>
                                    <p:cond delay="0"/>
                                  </p:stCondLst>
                                  <p:childTnLst>
                                    <p:animEffect transition="out" filter="fade">
                                      <p:cBhvr>
                                        <p:cTn id="13" dur="500"/>
                                        <p:tgtEl>
                                          <p:spTgt spid="63497"/>
                                        </p:tgtEl>
                                      </p:cBhvr>
                                    </p:animEffect>
                                    <p:set>
                                      <p:cBhvr>
                                        <p:cTn id="14" dur="1" fill="hold">
                                          <p:stCondLst>
                                            <p:cond delay="499"/>
                                          </p:stCondLst>
                                        </p:cTn>
                                        <p:tgtEl>
                                          <p:spTgt spid="63497"/>
                                        </p:tgtEl>
                                        <p:attrNameLst>
                                          <p:attrName>style.visibility</p:attrName>
                                        </p:attrNameLst>
                                      </p:cBhvr>
                                      <p:to>
                                        <p:strVal val="hidden"/>
                                      </p:to>
                                    </p:set>
                                  </p:childTnLst>
                                </p:cTn>
                              </p:par>
                            </p:childTnLst>
                          </p:cTn>
                        </p:par>
                        <p:par>
                          <p:cTn id="15" fill="hold">
                            <p:stCondLst>
                              <p:cond delay="500"/>
                            </p:stCondLst>
                            <p:childTnLst>
                              <p:par>
                                <p:cTn id="16" presetID="42" presetClass="path" presetSubtype="0" fill="hold" grpId="0" nodeType="afterEffect">
                                  <p:stCondLst>
                                    <p:cond delay="0"/>
                                  </p:stCondLst>
                                  <p:childTnLst>
                                    <p:animMotion origin="layout" path="M -1.38889E-6 -2.22222E-6 L 0.94097 0.00834 " pathEditMode="relative" rAng="0" ptsTypes="AA">
                                      <p:cBhvr>
                                        <p:cTn id="17" dur="500" fill="hold"/>
                                        <p:tgtEl>
                                          <p:spTgt spid="63496"/>
                                        </p:tgtEl>
                                        <p:attrNameLst>
                                          <p:attrName>ppt_x</p:attrName>
                                          <p:attrName>ppt_y</p:attrName>
                                        </p:attrNameLst>
                                      </p:cBhvr>
                                      <p:rCtr x="4704900" y="417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extBox 19"/>
          <p:cNvSpPr txBox="1"/>
          <p:nvPr/>
        </p:nvSpPr>
        <p:spPr>
          <a:xfrm>
            <a:off x="1965147" y="3091656"/>
            <a:ext cx="4469611" cy="523220"/>
          </a:xfrm>
          <a:prstGeom prst="rect">
            <a:avLst/>
          </a:prstGeom>
          <a:solidFill>
            <a:srgbClr val="0070C0"/>
          </a:solidFill>
          <a:ln w="9525">
            <a:noFill/>
          </a:ln>
        </p:spPr>
        <p:txBody>
          <a:bodyPr wrap="square">
            <a:spAutoFit/>
          </a:bodyPr>
          <a:lstStyle/>
          <a:p>
            <a:pPr lvl="0">
              <a:spcBef>
                <a:spcPct val="20000"/>
              </a:spcBef>
              <a:defRPr/>
            </a:pPr>
            <a:r>
              <a:rPr lang="zh-CN" altLang="en-US" sz="2800" dirty="0" smtClean="0">
                <a:solidFill>
                  <a:srgbClr val="FFFFFF"/>
                </a:solidFill>
                <a:latin typeface="Franklin Gothic Medium" panose="020B0603020102020204" pitchFamily="34" charset="0"/>
                <a:ea typeface="微软雅黑" panose="020B0503020204020204" pitchFamily="34" charset="-122"/>
                <a:sym typeface="+mn-ea"/>
              </a:rPr>
              <a:t>结构化</a:t>
            </a:r>
            <a:r>
              <a:rPr lang="zh-CN" altLang="en-US" sz="2800" dirty="0">
                <a:solidFill>
                  <a:srgbClr val="FFFFFF"/>
                </a:solidFill>
                <a:latin typeface="Franklin Gothic Medium" panose="020B0603020102020204" pitchFamily="34" charset="0"/>
                <a:ea typeface="微软雅黑" panose="020B0503020204020204" pitchFamily="34" charset="-122"/>
                <a:sym typeface="+mn-ea"/>
              </a:rPr>
              <a:t>维护与非结构化维护</a:t>
            </a:r>
          </a:p>
        </p:txBody>
      </p:sp>
      <p:cxnSp>
        <p:nvCxnSpPr>
          <p:cNvPr id="52227" name="直接连接符 3"/>
          <p:cNvCxnSpPr/>
          <p:nvPr/>
        </p:nvCxnSpPr>
        <p:spPr>
          <a:xfrm>
            <a:off x="1863725" y="2195513"/>
            <a:ext cx="0" cy="1792287"/>
          </a:xfrm>
          <a:prstGeom prst="line">
            <a:avLst/>
          </a:prstGeom>
          <a:ln w="3175" cap="flat" cmpd="sng">
            <a:solidFill>
              <a:srgbClr val="DDDDDD"/>
            </a:solidFill>
            <a:prstDash val="solid"/>
            <a:headEnd type="none" w="med" len="med"/>
            <a:tailEnd type="none" w="med" len="med"/>
          </a:ln>
        </p:spPr>
      </p:cxnSp>
      <p:cxnSp>
        <p:nvCxnSpPr>
          <p:cNvPr id="52228" name="直接连接符 5"/>
          <p:cNvCxnSpPr/>
          <p:nvPr/>
        </p:nvCxnSpPr>
        <p:spPr>
          <a:xfrm>
            <a:off x="1116013" y="2943225"/>
            <a:ext cx="2382837" cy="0"/>
          </a:xfrm>
          <a:prstGeom prst="line">
            <a:avLst/>
          </a:prstGeom>
          <a:ln w="3175" cap="flat" cmpd="sng">
            <a:solidFill>
              <a:srgbClr val="DDDDDD"/>
            </a:solidFill>
            <a:prstDash val="solid"/>
            <a:headEnd type="none" w="med" len="med"/>
            <a:tailEnd type="none" w="med" len="med"/>
          </a:ln>
        </p:spPr>
      </p:cxnSp>
      <p:sp>
        <p:nvSpPr>
          <p:cNvPr id="53253" name="TextBox 8"/>
          <p:cNvSpPr txBox="1"/>
          <p:nvPr/>
        </p:nvSpPr>
        <p:spPr>
          <a:xfrm>
            <a:off x="-966787" y="3803650"/>
            <a:ext cx="1223962" cy="369888"/>
          </a:xfrm>
          <a:prstGeom prst="rect">
            <a:avLst/>
          </a:prstGeom>
          <a:noFill/>
          <a:ln w="9525">
            <a:noFill/>
          </a:ln>
        </p:spPr>
        <p:txBody>
          <a:bodyPr>
            <a:spAutoFit/>
          </a:bodyPr>
          <a:lstStyle/>
          <a:p>
            <a:pPr eaLnBrk="1" hangingPunct="1"/>
            <a:r>
              <a:rPr lang="en-US" altLang="zh-CN" dirty="0">
                <a:solidFill>
                  <a:srgbClr val="0070C0"/>
                </a:solidFill>
                <a:latin typeface="Franklin Gothic Medium" panose="020B0603020102020204" pitchFamily="34" charset="0"/>
                <a:ea typeface="微软雅黑" panose="020B0503020204020204" pitchFamily="34" charset="-122"/>
              </a:rPr>
              <a:t>&gt;&gt;&gt;</a:t>
            </a:r>
            <a:endParaRPr lang="zh-CN" altLang="en-US" dirty="0">
              <a:solidFill>
                <a:srgbClr val="0070C0"/>
              </a:solidFill>
              <a:latin typeface="Franklin Gothic Medium" panose="020B0603020102020204" pitchFamily="34" charset="0"/>
              <a:ea typeface="微软雅黑" panose="020B0503020204020204" pitchFamily="34" charset="-122"/>
            </a:endParaRPr>
          </a:p>
        </p:txBody>
      </p:sp>
      <p:sp>
        <p:nvSpPr>
          <p:cNvPr id="53254" name="TextBox 1"/>
          <p:cNvSpPr txBox="1"/>
          <p:nvPr/>
        </p:nvSpPr>
        <p:spPr>
          <a:xfrm>
            <a:off x="1035845" y="1097757"/>
            <a:ext cx="749300" cy="2195512"/>
          </a:xfrm>
          <a:prstGeom prst="rect">
            <a:avLst/>
          </a:prstGeom>
          <a:noFill/>
          <a:ln w="9525">
            <a:noFill/>
          </a:ln>
        </p:spPr>
        <p:txBody>
          <a:bodyPr>
            <a:spAutoFit/>
          </a:bodyPr>
          <a:lstStyle/>
          <a:p>
            <a:pPr eaLnBrk="1" hangingPunct="1"/>
            <a:r>
              <a:rPr lang="en-US" altLang="zh-CN" sz="13800" dirty="0">
                <a:solidFill>
                  <a:srgbClr val="969696"/>
                </a:solidFill>
                <a:latin typeface="方正兰亭特黑_GBK" charset="-122"/>
                <a:ea typeface="DFKai-SB" pitchFamily="65" charset="-120"/>
              </a:rPr>
              <a:t>1</a:t>
            </a:r>
          </a:p>
        </p:txBody>
      </p:sp>
      <p:cxnSp>
        <p:nvCxnSpPr>
          <p:cNvPr id="53255" name="直接连接符 17"/>
          <p:cNvCxnSpPr/>
          <p:nvPr/>
        </p:nvCxnSpPr>
        <p:spPr>
          <a:xfrm>
            <a:off x="-2484437" y="2943225"/>
            <a:ext cx="2382837" cy="0"/>
          </a:xfrm>
          <a:prstGeom prst="line">
            <a:avLst/>
          </a:prstGeom>
          <a:ln w="3175" cap="flat" cmpd="sng">
            <a:solidFill>
              <a:srgbClr val="000000"/>
            </a:solidFill>
            <a:prstDash val="solid"/>
            <a:headEnd type="none" w="med" len="med"/>
            <a:tailEnd type="none" w="med" len="med"/>
          </a:ln>
        </p:spPr>
      </p:cxnSp>
      <p:cxnSp>
        <p:nvCxnSpPr>
          <p:cNvPr id="53256" name="直接连接符 18"/>
          <p:cNvCxnSpPr/>
          <p:nvPr/>
        </p:nvCxnSpPr>
        <p:spPr>
          <a:xfrm>
            <a:off x="1865313" y="-2346325"/>
            <a:ext cx="0" cy="2317750"/>
          </a:xfrm>
          <a:prstGeom prst="line">
            <a:avLst/>
          </a:prstGeom>
          <a:ln w="3175" cap="flat" cmpd="sng">
            <a:solidFill>
              <a:schemeClr val="tx1"/>
            </a:solidFill>
            <a:prstDash val="solid"/>
            <a:headEnd type="none" w="med" len="med"/>
            <a:tailEnd type="none" w="med" len="med"/>
          </a:ln>
        </p:spPr>
      </p:cxn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nodeType="withEffect">
                                  <p:stCondLst>
                                    <p:cond delay="0"/>
                                  </p:stCondLst>
                                  <p:childTnLst>
                                    <p:animMotion origin="layout" path="M 4.72222E-6 -2.22222E-6 L 4.72222E-6 0.90945 " pathEditMode="relative" rAng="0" ptsTypes="AA">
                                      <p:cBhvr>
                                        <p:cTn id="6" dur="500" fill="hold"/>
                                        <p:tgtEl>
                                          <p:spTgt spid="53256"/>
                                        </p:tgtEl>
                                        <p:attrNameLst>
                                          <p:attrName>ppt_x</p:attrName>
                                          <p:attrName>ppt_y</p:attrName>
                                        </p:attrNameLst>
                                      </p:cBhvr>
                                      <p:rCtr x="0" y="4547200"/>
                                    </p:animMotion>
                                  </p:childTnLst>
                                </p:cTn>
                              </p:par>
                              <p:par>
                                <p:cTn id="7" presetID="42" presetClass="path" presetSubtype="0" accel="50000" decel="50000" fill="hold" nodeType="withEffect">
                                  <p:stCondLst>
                                    <p:cond delay="0"/>
                                  </p:stCondLst>
                                  <p:childTnLst>
                                    <p:animMotion origin="layout" path="M 1.38889E-6 0 L 0.46285 0.00111 " pathEditMode="relative" rAng="0" ptsTypes="AA">
                                      <p:cBhvr>
                                        <p:cTn id="8" dur="500" fill="hold"/>
                                        <p:tgtEl>
                                          <p:spTgt spid="53255"/>
                                        </p:tgtEl>
                                        <p:attrNameLst>
                                          <p:attrName>ppt_x</p:attrName>
                                          <p:attrName>ppt_y</p:attrName>
                                        </p:attrNameLst>
                                      </p:cBhvr>
                                      <p:rCtr x="2314200" y="5600"/>
                                    </p:animMotion>
                                  </p:childTnLst>
                                </p:cTn>
                              </p:par>
                              <p:par>
                                <p:cTn id="9" presetID="10" presetClass="exit" presetSubtype="0" fill="hold" nodeType="withEffect">
                                  <p:stCondLst>
                                    <p:cond delay="0"/>
                                  </p:stCondLst>
                                  <p:childTnLst>
                                    <p:animEffect transition="out" filter="fade">
                                      <p:cBhvr>
                                        <p:cTn id="10" dur="500"/>
                                        <p:tgtEl>
                                          <p:spTgt spid="53256"/>
                                        </p:tgtEl>
                                      </p:cBhvr>
                                    </p:animEffect>
                                    <p:set>
                                      <p:cBhvr>
                                        <p:cTn id="11" dur="1" fill="hold">
                                          <p:stCondLst>
                                            <p:cond delay="499"/>
                                          </p:stCondLst>
                                        </p:cTn>
                                        <p:tgtEl>
                                          <p:spTgt spid="53256"/>
                                        </p:tgtEl>
                                        <p:attrNameLst>
                                          <p:attrName>style.visibility</p:attrName>
                                        </p:attrNameLst>
                                      </p:cBhvr>
                                      <p:to>
                                        <p:strVal val="hidden"/>
                                      </p:to>
                                    </p:set>
                                  </p:childTnLst>
                                </p:cTn>
                              </p:par>
                              <p:par>
                                <p:cTn id="12" presetID="10" presetClass="exit" presetSubtype="0" fill="hold" nodeType="withEffect">
                                  <p:stCondLst>
                                    <p:cond delay="0"/>
                                  </p:stCondLst>
                                  <p:childTnLst>
                                    <p:animEffect transition="out" filter="fade">
                                      <p:cBhvr>
                                        <p:cTn id="13" dur="500"/>
                                        <p:tgtEl>
                                          <p:spTgt spid="53255"/>
                                        </p:tgtEl>
                                      </p:cBhvr>
                                    </p:animEffect>
                                    <p:set>
                                      <p:cBhvr>
                                        <p:cTn id="14" dur="1" fill="hold">
                                          <p:stCondLst>
                                            <p:cond delay="499"/>
                                          </p:stCondLst>
                                        </p:cTn>
                                        <p:tgtEl>
                                          <p:spTgt spid="53255"/>
                                        </p:tgtEl>
                                        <p:attrNameLst>
                                          <p:attrName>style.visibility</p:attrName>
                                        </p:attrNameLst>
                                      </p:cBhvr>
                                      <p:to>
                                        <p:strVal val="hidden"/>
                                      </p:to>
                                    </p:set>
                                  </p:childTnLst>
                                </p:cTn>
                              </p:par>
                            </p:childTnLst>
                          </p:cTn>
                        </p:par>
                        <p:par>
                          <p:cTn id="15" fill="hold">
                            <p:stCondLst>
                              <p:cond delay="500"/>
                            </p:stCondLst>
                            <p:childTnLst>
                              <p:par>
                                <p:cTn id="16" presetID="42" presetClass="path" presetSubtype="0" fill="hold" grpId="0" nodeType="afterEffect">
                                  <p:stCondLst>
                                    <p:cond delay="0"/>
                                  </p:stCondLst>
                                  <p:childTnLst>
                                    <p:animMotion origin="layout" path="M 3.61111E-6 2.22222E-6 L 0.43698 0.00389 " pathEditMode="relative" rAng="0" ptsTypes="AA">
                                      <p:cBhvr>
                                        <p:cTn id="17" dur="500" fill="hold"/>
                                        <p:tgtEl>
                                          <p:spTgt spid="53253"/>
                                        </p:tgtEl>
                                        <p:attrNameLst>
                                          <p:attrName>ppt_x</p:attrName>
                                          <p:attrName>ppt_y</p:attrName>
                                        </p:attrNameLst>
                                      </p:cBhvr>
                                      <p:rCtr x="2184000" y="19400"/>
                                    </p:animMotion>
                                  </p:childTnLst>
                                </p:cTn>
                              </p:par>
                            </p:childTnLst>
                          </p:cTn>
                        </p:par>
                        <p:par>
                          <p:cTn id="18" fill="hold">
                            <p:stCondLst>
                              <p:cond delay="1000"/>
                            </p:stCondLst>
                            <p:childTnLst>
                              <p:par>
                                <p:cTn id="19" presetID="14" presetClass="entr" presetSubtype="10" fill="hold" grpId="0" nodeType="afterEffect">
                                  <p:stCondLst>
                                    <p:cond delay="0"/>
                                  </p:stCondLst>
                                  <p:childTnLst>
                                    <p:set>
                                      <p:cBhvr>
                                        <p:cTn id="20" dur="1" fill="hold">
                                          <p:stCondLst>
                                            <p:cond delay="0"/>
                                          </p:stCondLst>
                                        </p:cTn>
                                        <p:tgtEl>
                                          <p:spTgt spid="53254"/>
                                        </p:tgtEl>
                                        <p:attrNameLst>
                                          <p:attrName>style.visibility</p:attrName>
                                        </p:attrNameLst>
                                      </p:cBhvr>
                                      <p:to>
                                        <p:strVal val="visible"/>
                                      </p:to>
                                    </p:set>
                                    <p:animEffect transition="in" filter="randombar(horizontal)">
                                      <p:cBhvr>
                                        <p:cTn id="21" dur="500"/>
                                        <p:tgtEl>
                                          <p:spTgt spid="53254"/>
                                        </p:tgtEl>
                                      </p:cBhvr>
                                    </p:animEffect>
                                  </p:childTnLst>
                                </p:cTn>
                              </p:par>
                              <p:par>
                                <p:cTn id="22" presetID="14" presetClass="entr" presetSubtype="10" fill="hold" grpId="0" nodeType="withEffect">
                                  <p:stCondLst>
                                    <p:cond delay="0"/>
                                  </p:stCondLst>
                                  <p:childTnLst>
                                    <p:set>
                                      <p:cBhvr>
                                        <p:cTn id="23" dur="1" fill="hold">
                                          <p:stCondLst>
                                            <p:cond delay="0"/>
                                          </p:stCondLst>
                                        </p:cTn>
                                        <p:tgtEl>
                                          <p:spTgt spid="53250"/>
                                        </p:tgtEl>
                                        <p:attrNameLst>
                                          <p:attrName>style.visibility</p:attrName>
                                        </p:attrNameLst>
                                      </p:cBhvr>
                                      <p:to>
                                        <p:strVal val="visible"/>
                                      </p:to>
                                    </p:set>
                                    <p:animEffect transition="in" filter="randombar(horizontal)">
                                      <p:cBhvr>
                                        <p:cTn id="24" dur="500"/>
                                        <p:tgtEl>
                                          <p:spTgt spid="532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0" grpId="0" bldLvl="0" animBg="1"/>
      <p:bldP spid="53253" grpId="0"/>
      <p:bldP spid="5325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圆角矩形 13"/>
          <p:cNvSpPr/>
          <p:nvPr/>
        </p:nvSpPr>
        <p:spPr>
          <a:xfrm>
            <a:off x="2153285" y="954405"/>
            <a:ext cx="4837430" cy="1494790"/>
          </a:xfrm>
          <a:custGeom>
            <a:avLst/>
            <a:gdLst>
              <a:gd name="connsiteX0" fmla="*/ 0 w 7618"/>
              <a:gd name="connsiteY0" fmla="*/ 461 h 2354"/>
              <a:gd name="connsiteX1" fmla="*/ 270 w 7618"/>
              <a:gd name="connsiteY1" fmla="*/ 0 h 2354"/>
              <a:gd name="connsiteX2" fmla="*/ 7379 w 7618"/>
              <a:gd name="connsiteY2" fmla="*/ 0 h 2354"/>
              <a:gd name="connsiteX3" fmla="*/ 7618 w 7618"/>
              <a:gd name="connsiteY3" fmla="*/ 461 h 2354"/>
              <a:gd name="connsiteX4" fmla="*/ 7618 w 7618"/>
              <a:gd name="connsiteY4" fmla="*/ 1799 h 2354"/>
              <a:gd name="connsiteX5" fmla="*/ 7413 w 7618"/>
              <a:gd name="connsiteY5" fmla="*/ 2354 h 2354"/>
              <a:gd name="connsiteX6" fmla="*/ 190 w 7618"/>
              <a:gd name="connsiteY6" fmla="*/ 2354 h 2354"/>
              <a:gd name="connsiteX7" fmla="*/ 0 w 7618"/>
              <a:gd name="connsiteY7" fmla="*/ 1799 h 2354"/>
              <a:gd name="connsiteX8" fmla="*/ 0 w 7618"/>
              <a:gd name="connsiteY8" fmla="*/ 461 h 23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618" h="2354">
                <a:moveTo>
                  <a:pt x="0" y="461"/>
                </a:moveTo>
                <a:cubicBezTo>
                  <a:pt x="0" y="361"/>
                  <a:pt x="170" y="0"/>
                  <a:pt x="270" y="0"/>
                </a:cubicBezTo>
                <a:lnTo>
                  <a:pt x="7379" y="0"/>
                </a:lnTo>
                <a:cubicBezTo>
                  <a:pt x="7479" y="0"/>
                  <a:pt x="7618" y="361"/>
                  <a:pt x="7618" y="461"/>
                </a:cubicBezTo>
                <a:lnTo>
                  <a:pt x="7618" y="1799"/>
                </a:lnTo>
                <a:cubicBezTo>
                  <a:pt x="7618" y="1899"/>
                  <a:pt x="7513" y="2354"/>
                  <a:pt x="7413" y="2354"/>
                </a:cubicBezTo>
                <a:lnTo>
                  <a:pt x="190" y="2354"/>
                </a:lnTo>
                <a:cubicBezTo>
                  <a:pt x="90" y="2354"/>
                  <a:pt x="0" y="1899"/>
                  <a:pt x="0" y="1799"/>
                </a:cubicBezTo>
                <a:lnTo>
                  <a:pt x="0" y="461"/>
                </a:lnTo>
                <a:close/>
              </a:path>
            </a:pathLst>
          </a:custGeom>
          <a:solidFill>
            <a:srgbClr val="DDDDDD"/>
          </a:solidFill>
          <a:ln w="6350" cap="flat" cmpd="sng">
            <a:solidFill>
              <a:srgbClr val="808080"/>
            </a:solidFill>
            <a:prstDash val="dash"/>
            <a:headEnd type="none" w="med" len="med"/>
            <a:tailEnd type="none" w="med" len="med"/>
          </a:ln>
        </p:spPr>
        <p:txBody>
          <a:bodyPr anchor="ctr">
            <a:spAutoFit/>
          </a:bodyPr>
          <a:lstStyle/>
          <a:p>
            <a:pPr algn="ctr" eaLnBrk="1" hangingPunct="1"/>
            <a:endParaRPr lang="zh-CN" altLang="en-US" sz="1600" b="1" dirty="0">
              <a:solidFill>
                <a:srgbClr val="FFFFFF"/>
              </a:solidFill>
              <a:latin typeface="微软雅黑" panose="020B0503020204020204" pitchFamily="34" charset="-122"/>
              <a:ea typeface="微软雅黑" panose="020B0503020204020204" pitchFamily="34" charset="-122"/>
            </a:endParaRPr>
          </a:p>
        </p:txBody>
      </p:sp>
      <p:cxnSp>
        <p:nvCxnSpPr>
          <p:cNvPr id="55300" name="直接连接符 12"/>
          <p:cNvCxnSpPr/>
          <p:nvPr/>
        </p:nvCxnSpPr>
        <p:spPr>
          <a:xfrm>
            <a:off x="-25400" y="4349750"/>
            <a:ext cx="1573213" cy="811213"/>
          </a:xfrm>
          <a:prstGeom prst="line">
            <a:avLst/>
          </a:prstGeom>
          <a:ln w="12700" cap="flat" cmpd="sng">
            <a:solidFill>
              <a:srgbClr val="0070C0"/>
            </a:solidFill>
            <a:prstDash val="solid"/>
            <a:headEnd type="none" w="med" len="med"/>
            <a:tailEnd type="none" w="med" len="med"/>
          </a:ln>
        </p:spPr>
      </p:cxnSp>
      <p:cxnSp>
        <p:nvCxnSpPr>
          <p:cNvPr id="55301" name="直接连接符 19"/>
          <p:cNvCxnSpPr/>
          <p:nvPr/>
        </p:nvCxnSpPr>
        <p:spPr>
          <a:xfrm>
            <a:off x="1533525" y="5160963"/>
            <a:ext cx="6480175" cy="0"/>
          </a:xfrm>
          <a:prstGeom prst="line">
            <a:avLst/>
          </a:prstGeom>
          <a:ln w="12700" cap="flat" cmpd="sng">
            <a:solidFill>
              <a:srgbClr val="0070C0"/>
            </a:solidFill>
            <a:prstDash val="solid"/>
            <a:headEnd type="none" w="med" len="med"/>
            <a:tailEnd type="none" w="med" len="med"/>
          </a:ln>
        </p:spPr>
      </p:cxnSp>
      <p:sp>
        <p:nvSpPr>
          <p:cNvPr id="55302" name="TextBox 20"/>
          <p:cNvSpPr txBox="1"/>
          <p:nvPr/>
        </p:nvSpPr>
        <p:spPr>
          <a:xfrm>
            <a:off x="34925" y="4894580"/>
            <a:ext cx="1297940" cy="737235"/>
          </a:xfrm>
          <a:prstGeom prst="rect">
            <a:avLst/>
          </a:prstGeom>
          <a:noFill/>
          <a:ln w="9525">
            <a:noFill/>
          </a:ln>
        </p:spPr>
        <p:txBody>
          <a:bodyPr wrap="square">
            <a:spAutoFit/>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lang="zh-CN" altLang="en-US" sz="1400" b="1" noProof="0" dirty="0" smtClean="0">
                <a:ln>
                  <a:noFill/>
                </a:ln>
                <a:solidFill>
                  <a:schemeClr val="tx1"/>
                </a:solidFill>
                <a:effectLst/>
                <a:uLnTx/>
                <a:uFillTx/>
                <a:latin typeface="微软雅黑" panose="020B0503020204020204" pitchFamily="34" charset="-122"/>
                <a:ea typeface="微软雅黑" panose="020B0503020204020204" pitchFamily="34" charset="-122"/>
                <a:sym typeface="+mn-ea"/>
              </a:rPr>
              <a:t>结构化维护与非结构化维护差别巨大</a:t>
            </a:r>
          </a:p>
        </p:txBody>
      </p:sp>
      <p:sp>
        <p:nvSpPr>
          <p:cNvPr id="55303" name="TextBox 22"/>
          <p:cNvSpPr txBox="1"/>
          <p:nvPr/>
        </p:nvSpPr>
        <p:spPr>
          <a:xfrm>
            <a:off x="2408238" y="5189538"/>
            <a:ext cx="1584325" cy="306705"/>
          </a:xfrm>
          <a:prstGeom prst="rect">
            <a:avLst/>
          </a:prstGeom>
          <a:noFill/>
          <a:ln w="9525">
            <a:noFill/>
          </a:ln>
        </p:spPr>
        <p:txBody>
          <a:bodyPr>
            <a:spAutoFit/>
          </a:bodyPr>
          <a:lstStyle/>
          <a:p>
            <a:pPr algn="ctr" eaLnBrk="1" hangingPunct="1"/>
            <a:r>
              <a:rPr lang="zh-CN" altLang="en-US" sz="1400" dirty="0">
                <a:latin typeface="Franklin Gothic Medium" panose="020B0603020102020204" pitchFamily="34" charset="0"/>
                <a:ea typeface="微软雅黑" panose="020B0503020204020204" pitchFamily="34" charset="-122"/>
              </a:rPr>
              <a:t>非结构化维护</a:t>
            </a:r>
          </a:p>
        </p:txBody>
      </p:sp>
      <p:pic>
        <p:nvPicPr>
          <p:cNvPr id="55304" name="组合 3"/>
          <p:cNvPicPr/>
          <p:nvPr/>
        </p:nvPicPr>
        <p:blipFill>
          <a:blip r:embed="rId2"/>
          <a:stretch>
            <a:fillRect/>
          </a:stretch>
        </p:blipFill>
        <p:spPr>
          <a:xfrm>
            <a:off x="8418513" y="3932238"/>
            <a:ext cx="792162" cy="1316037"/>
          </a:xfrm>
          <a:prstGeom prst="rect">
            <a:avLst/>
          </a:prstGeom>
          <a:noFill/>
          <a:ln w="9525">
            <a:noFill/>
          </a:ln>
        </p:spPr>
      </p:pic>
      <p:sp>
        <p:nvSpPr>
          <p:cNvPr id="55305" name="TextBox 40"/>
          <p:cNvSpPr txBox="1"/>
          <p:nvPr/>
        </p:nvSpPr>
        <p:spPr>
          <a:xfrm>
            <a:off x="5737543" y="5189538"/>
            <a:ext cx="2116137" cy="306705"/>
          </a:xfrm>
          <a:prstGeom prst="rect">
            <a:avLst/>
          </a:prstGeom>
          <a:noFill/>
          <a:ln w="9525">
            <a:noFill/>
          </a:ln>
        </p:spPr>
        <p:txBody>
          <a:bodyPr>
            <a:spAutoFit/>
          </a:bodyPr>
          <a:lstStyle/>
          <a:p>
            <a:pPr algn="ctr" eaLnBrk="1" hangingPunct="1"/>
            <a:r>
              <a:rPr lang="zh-CN" altLang="en-US" sz="1400" dirty="0">
                <a:solidFill>
                  <a:srgbClr val="A6A6A6"/>
                </a:solidFill>
                <a:latin typeface="Franklin Gothic Medium" panose="020B0603020102020204" pitchFamily="34" charset="0"/>
                <a:ea typeface="微软雅黑" panose="020B0503020204020204" pitchFamily="34" charset="-122"/>
              </a:rPr>
              <a:t>结构化维护</a:t>
            </a:r>
          </a:p>
        </p:txBody>
      </p:sp>
      <p:sp>
        <p:nvSpPr>
          <p:cNvPr id="55307" name="矩形 28"/>
          <p:cNvSpPr/>
          <p:nvPr/>
        </p:nvSpPr>
        <p:spPr>
          <a:xfrm rot="-1839494">
            <a:off x="-722312" y="426720"/>
            <a:ext cx="3167062" cy="337185"/>
          </a:xfrm>
          <a:prstGeom prst="rect">
            <a:avLst/>
          </a:prstGeom>
          <a:solidFill>
            <a:srgbClr val="0070C0"/>
          </a:solidFill>
          <a:ln w="9525">
            <a:noFill/>
          </a:ln>
        </p:spPr>
        <p:txBody>
          <a:bodyPr anchor="ctr">
            <a:spAutoFit/>
          </a:bodyPr>
          <a:lstStyle/>
          <a:p>
            <a:pPr algn="ctr" eaLnBrk="1" hangingPunct="1"/>
            <a:r>
              <a:rPr lang="zh-CN" altLang="en-US" sz="1600" dirty="0">
                <a:solidFill>
                  <a:srgbClr val="FFFFFF"/>
                </a:solidFill>
                <a:latin typeface="微软雅黑" panose="020B0503020204020204" pitchFamily="34" charset="-122"/>
                <a:ea typeface="微软雅黑" panose="020B0503020204020204" pitchFamily="34" charset="-122"/>
              </a:rPr>
              <a:t>非结构化维护</a:t>
            </a:r>
          </a:p>
        </p:txBody>
      </p:sp>
      <p:sp>
        <p:nvSpPr>
          <p:cNvPr id="55308" name="矩形 29"/>
          <p:cNvSpPr/>
          <p:nvPr/>
        </p:nvSpPr>
        <p:spPr>
          <a:xfrm>
            <a:off x="2285683" y="1117283"/>
            <a:ext cx="4572000" cy="1168400"/>
          </a:xfrm>
          <a:prstGeom prst="rect">
            <a:avLst/>
          </a:prstGeom>
          <a:noFill/>
          <a:ln w="9525">
            <a:noFill/>
          </a:ln>
        </p:spPr>
        <p:txBody>
          <a:bodyPr>
            <a:spAutoFit/>
          </a:bodyPr>
          <a:lstStyle/>
          <a:p>
            <a:pPr eaLnBrk="1" hangingPunct="1"/>
            <a:r>
              <a:rPr lang="en-US" altLang="zh-CN" sz="1400" noProof="0" dirty="0" smtClean="0">
                <a:latin typeface="+mn-ea"/>
                <a:ea typeface="+mn-ea"/>
                <a:sym typeface="+mn-ea"/>
              </a:rPr>
              <a:t>       </a:t>
            </a:r>
            <a:r>
              <a:rPr lang="zh-CN" altLang="en-US" sz="1400" noProof="0" dirty="0" smtClean="0">
                <a:latin typeface="+mn-ea"/>
                <a:ea typeface="+mn-ea"/>
                <a:sym typeface="+mn-ea"/>
              </a:rPr>
              <a:t>如果</a:t>
            </a:r>
            <a:r>
              <a:rPr lang="zh-CN" altLang="en-US" sz="1400" noProof="0" dirty="0">
                <a:latin typeface="+mn-ea"/>
                <a:ea typeface="+mn-ea"/>
                <a:sym typeface="+mn-ea"/>
              </a:rPr>
              <a:t>软件配置的唯一成分是程序代码，那么维护活动从艰苦地评价程序代码开始，而且常常由于程序内部文档不足而使评价更困难，对于软件结构、全程数据结构、系统接口、性能和</a:t>
            </a:r>
            <a:r>
              <a:rPr lang="en-US" altLang="zh-CN" sz="1400" noProof="0" dirty="0">
                <a:latin typeface="+mn-ea"/>
                <a:ea typeface="+mn-ea"/>
                <a:sym typeface="+mn-ea"/>
              </a:rPr>
              <a:t>(</a:t>
            </a:r>
            <a:r>
              <a:rPr lang="zh-CN" altLang="en-US" sz="1400" noProof="0" dirty="0">
                <a:latin typeface="+mn-ea"/>
                <a:ea typeface="+mn-ea"/>
                <a:sym typeface="+mn-ea"/>
              </a:rPr>
              <a:t>或</a:t>
            </a:r>
            <a:r>
              <a:rPr lang="en-US" altLang="zh-CN" sz="1400" noProof="0" dirty="0">
                <a:latin typeface="+mn-ea"/>
                <a:ea typeface="+mn-ea"/>
                <a:sym typeface="+mn-ea"/>
              </a:rPr>
              <a:t>)</a:t>
            </a:r>
            <a:r>
              <a:rPr lang="zh-CN" altLang="en-US" sz="1400" noProof="0" dirty="0">
                <a:latin typeface="+mn-ea"/>
                <a:ea typeface="+mn-ea"/>
                <a:sym typeface="+mn-ea"/>
              </a:rPr>
              <a:t>设计约束等经常会产生误解，而且对程序代码所做的改动的后果也是难于估量</a:t>
            </a:r>
            <a:r>
              <a:rPr lang="zh-CN" altLang="en-US" sz="1400" noProof="0" dirty="0" smtClean="0">
                <a:latin typeface="+mn-ea"/>
                <a:ea typeface="+mn-ea"/>
                <a:sym typeface="+mn-ea"/>
              </a:rPr>
              <a:t>的。</a:t>
            </a:r>
          </a:p>
        </p:txBody>
      </p:sp>
      <p:sp>
        <p:nvSpPr>
          <p:cNvPr id="55309" name="等腰三角形 18"/>
          <p:cNvSpPr/>
          <p:nvPr/>
        </p:nvSpPr>
        <p:spPr>
          <a:xfrm>
            <a:off x="3089275" y="4972050"/>
            <a:ext cx="215900" cy="187325"/>
          </a:xfrm>
          <a:prstGeom prst="triangle">
            <a:avLst>
              <a:gd name="adj" fmla="val 50000"/>
            </a:avLst>
          </a:prstGeom>
          <a:solidFill>
            <a:srgbClr val="0070C0"/>
          </a:solidFill>
          <a:ln w="9525">
            <a:noFill/>
          </a:ln>
        </p:spPr>
        <p:txBody>
          <a:bodyPr anchor="ctr">
            <a:spAutoFit/>
          </a:bodyPr>
          <a:lstStyle/>
          <a:p>
            <a:pPr algn="ctr" eaLnBrk="1" hangingPunct="1"/>
            <a:endParaRPr lang="zh-CN" altLang="en-US" sz="1600" b="1" dirty="0">
              <a:solidFill>
                <a:schemeClr val="bg1"/>
              </a:solidFill>
              <a:latin typeface="微软雅黑" panose="020B0503020204020204" pitchFamily="34" charset="-122"/>
              <a:ea typeface="微软雅黑" panose="020B0503020204020204" pitchFamily="34" charset="-122"/>
            </a:endParaRPr>
          </a:p>
        </p:txBody>
      </p:sp>
      <p:sp>
        <p:nvSpPr>
          <p:cNvPr id="55311" name="圆角矩形 23"/>
          <p:cNvSpPr/>
          <p:nvPr/>
        </p:nvSpPr>
        <p:spPr>
          <a:xfrm>
            <a:off x="2153285" y="3162618"/>
            <a:ext cx="4837113" cy="1081087"/>
          </a:xfrm>
          <a:prstGeom prst="roundRect">
            <a:avLst>
              <a:gd name="adj" fmla="val 10620"/>
            </a:avLst>
          </a:prstGeom>
          <a:solidFill>
            <a:srgbClr val="DDDDDD"/>
          </a:solidFill>
          <a:ln w="6350" cap="flat" cmpd="sng">
            <a:solidFill>
              <a:srgbClr val="808080"/>
            </a:solidFill>
            <a:prstDash val="dash"/>
            <a:headEnd type="none" w="med" len="med"/>
            <a:tailEnd type="none" w="med" len="med"/>
          </a:ln>
        </p:spPr>
        <p:txBody>
          <a:bodyPr anchor="ctr">
            <a:spAutoFit/>
          </a:bodyPr>
          <a:lstStyle/>
          <a:p>
            <a:pPr algn="ctr" eaLnBrk="1" hangingPunct="1"/>
            <a:endParaRPr lang="zh-CN" altLang="en-US" sz="1600" b="1" dirty="0">
              <a:solidFill>
                <a:srgbClr val="FFFFFF"/>
              </a:solidFill>
              <a:latin typeface="微软雅黑" panose="020B0503020204020204" pitchFamily="34" charset="-122"/>
              <a:ea typeface="微软雅黑" panose="020B0503020204020204" pitchFamily="34" charset="-122"/>
            </a:endParaRPr>
          </a:p>
        </p:txBody>
      </p:sp>
      <p:sp>
        <p:nvSpPr>
          <p:cNvPr id="55312" name="矩形 14"/>
          <p:cNvSpPr/>
          <p:nvPr/>
        </p:nvSpPr>
        <p:spPr>
          <a:xfrm>
            <a:off x="2286000" y="3091180"/>
            <a:ext cx="4572000" cy="1198880"/>
          </a:xfrm>
          <a:prstGeom prst="rect">
            <a:avLst/>
          </a:prstGeom>
          <a:noFill/>
          <a:ln w="9525">
            <a:noFill/>
          </a:ln>
        </p:spPr>
        <p:txBody>
          <a:bodyPr>
            <a:spAutoFit/>
          </a:bodyPr>
          <a:lstStyle/>
          <a:p>
            <a:pPr marR="0" defTabSz="914400" eaLnBrk="1" hangingPunct="1">
              <a:lnSpc>
                <a:spcPct val="150000"/>
              </a:lnSpc>
              <a:buClrTx/>
              <a:buSzTx/>
              <a:buFontTx/>
              <a:buNone/>
              <a:defRPr/>
            </a:pPr>
            <a:r>
              <a:rPr lang="zh-CN" altLang="en-US" sz="1600" noProof="0" dirty="0">
                <a:solidFill>
                  <a:srgbClr val="FF0000"/>
                </a:solidFill>
                <a:latin typeface="+mn-ea"/>
                <a:ea typeface="+mn-ea"/>
                <a:sym typeface="+mn-ea"/>
              </a:rPr>
              <a:t>非结构化维护</a:t>
            </a:r>
            <a:r>
              <a:rPr lang="zh-CN" altLang="en-US" sz="1600" noProof="0" dirty="0">
                <a:latin typeface="+mn-ea"/>
                <a:ea typeface="+mn-ea"/>
                <a:sym typeface="+mn-ea"/>
              </a:rPr>
              <a:t>需要付出很大代价</a:t>
            </a:r>
            <a:r>
              <a:rPr lang="en-US" altLang="zh-CN" sz="1600" noProof="0" dirty="0">
                <a:latin typeface="+mn-ea"/>
                <a:ea typeface="+mn-ea"/>
                <a:sym typeface="+mn-ea"/>
              </a:rPr>
              <a:t>(</a:t>
            </a:r>
            <a:r>
              <a:rPr lang="zh-CN" altLang="en-US" sz="1600" noProof="0" dirty="0">
                <a:latin typeface="+mn-ea"/>
                <a:ea typeface="+mn-ea"/>
                <a:sym typeface="+mn-ea"/>
              </a:rPr>
              <a:t>浪费精力并且遭受挫折的打击</a:t>
            </a:r>
            <a:r>
              <a:rPr lang="en-US" altLang="zh-CN" sz="1600" noProof="0" dirty="0">
                <a:latin typeface="+mn-ea"/>
                <a:ea typeface="+mn-ea"/>
                <a:sym typeface="+mn-ea"/>
              </a:rPr>
              <a:t>)</a:t>
            </a:r>
            <a:r>
              <a:rPr lang="zh-CN" altLang="en-US" sz="1600" noProof="0" dirty="0">
                <a:latin typeface="+mn-ea"/>
                <a:ea typeface="+mn-ea"/>
                <a:sym typeface="+mn-ea"/>
              </a:rPr>
              <a:t>，这种维护方式是没有使用良好定义的方法学开发出来的软件的必然结果。</a:t>
            </a:r>
            <a:endParaRPr lang="zh-CN" altLang="en-US" sz="1600" dirty="0">
              <a:latin typeface="Franklin Gothic Medium" panose="020B0603020102020204" pitchFamily="34" charset="0"/>
              <a:ea typeface="微软雅黑" panose="020B0503020204020204" pitchFamily="34" charset="-122"/>
            </a:endParaRPr>
          </a:p>
        </p:txBody>
      </p:sp>
    </p:spTree>
    <p:extLst>
      <p:ext uri="{BB962C8B-B14F-4D97-AF65-F5344CB8AC3E}">
        <p14:creationId xmlns:p14="http://schemas.microsoft.com/office/powerpoint/2010/main" val="18183360"/>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5300" name="直接连接符 12"/>
          <p:cNvCxnSpPr/>
          <p:nvPr/>
        </p:nvCxnSpPr>
        <p:spPr>
          <a:xfrm>
            <a:off x="-25400" y="4349750"/>
            <a:ext cx="1573213" cy="811213"/>
          </a:xfrm>
          <a:prstGeom prst="line">
            <a:avLst/>
          </a:prstGeom>
          <a:ln w="12700" cap="flat" cmpd="sng">
            <a:solidFill>
              <a:srgbClr val="0070C0"/>
            </a:solidFill>
            <a:prstDash val="solid"/>
            <a:headEnd type="none" w="med" len="med"/>
            <a:tailEnd type="none" w="med" len="med"/>
          </a:ln>
        </p:spPr>
      </p:cxnSp>
      <p:cxnSp>
        <p:nvCxnSpPr>
          <p:cNvPr id="55301" name="直接连接符 19"/>
          <p:cNvCxnSpPr/>
          <p:nvPr/>
        </p:nvCxnSpPr>
        <p:spPr>
          <a:xfrm>
            <a:off x="1533525" y="5160963"/>
            <a:ext cx="6480175" cy="0"/>
          </a:xfrm>
          <a:prstGeom prst="line">
            <a:avLst/>
          </a:prstGeom>
          <a:ln w="12700" cap="flat" cmpd="sng">
            <a:solidFill>
              <a:srgbClr val="0070C0"/>
            </a:solidFill>
            <a:prstDash val="solid"/>
            <a:headEnd type="none" w="med" len="med"/>
            <a:tailEnd type="none" w="med" len="med"/>
          </a:ln>
        </p:spPr>
      </p:cxnSp>
      <p:sp>
        <p:nvSpPr>
          <p:cNvPr id="55302" name="TextBox 20"/>
          <p:cNvSpPr txBox="1"/>
          <p:nvPr/>
        </p:nvSpPr>
        <p:spPr>
          <a:xfrm>
            <a:off x="34925" y="4894580"/>
            <a:ext cx="1297940" cy="737235"/>
          </a:xfrm>
          <a:prstGeom prst="rect">
            <a:avLst/>
          </a:prstGeom>
          <a:noFill/>
          <a:ln w="9525">
            <a:noFill/>
          </a:ln>
        </p:spPr>
        <p:txBody>
          <a:bodyPr wrap="square">
            <a:spAutoFit/>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lang="zh-CN" altLang="en-US" sz="1400" b="1" noProof="0" dirty="0" smtClean="0">
                <a:ln>
                  <a:noFill/>
                </a:ln>
                <a:solidFill>
                  <a:schemeClr val="tx1"/>
                </a:solidFill>
                <a:effectLst/>
                <a:uLnTx/>
                <a:uFillTx/>
                <a:latin typeface="微软雅黑" panose="020B0503020204020204" pitchFamily="34" charset="-122"/>
                <a:ea typeface="微软雅黑" panose="020B0503020204020204" pitchFamily="34" charset="-122"/>
                <a:sym typeface="+mn-ea"/>
              </a:rPr>
              <a:t>结构化维护与非结构化维护差别巨大</a:t>
            </a:r>
          </a:p>
        </p:txBody>
      </p:sp>
      <p:sp>
        <p:nvSpPr>
          <p:cNvPr id="55303" name="TextBox 22"/>
          <p:cNvSpPr txBox="1"/>
          <p:nvPr/>
        </p:nvSpPr>
        <p:spPr>
          <a:xfrm>
            <a:off x="2408238" y="5189538"/>
            <a:ext cx="1584325" cy="306705"/>
          </a:xfrm>
          <a:prstGeom prst="rect">
            <a:avLst/>
          </a:prstGeom>
          <a:noFill/>
          <a:ln w="9525">
            <a:noFill/>
          </a:ln>
        </p:spPr>
        <p:txBody>
          <a:bodyPr>
            <a:spAutoFit/>
          </a:bodyPr>
          <a:lstStyle/>
          <a:p>
            <a:pPr algn="ctr" eaLnBrk="1" hangingPunct="1"/>
            <a:r>
              <a:rPr lang="zh-CN" altLang="en-US" sz="1400" dirty="0">
                <a:solidFill>
                  <a:schemeClr val="bg1">
                    <a:lumMod val="65000"/>
                  </a:schemeClr>
                </a:solidFill>
                <a:latin typeface="Franklin Gothic Medium" panose="020B0603020102020204" pitchFamily="34" charset="0"/>
                <a:ea typeface="微软雅黑" panose="020B0503020204020204" pitchFamily="34" charset="-122"/>
              </a:rPr>
              <a:t>非结构化维护</a:t>
            </a:r>
          </a:p>
        </p:txBody>
      </p:sp>
      <p:pic>
        <p:nvPicPr>
          <p:cNvPr id="55304" name="组合 3"/>
          <p:cNvPicPr/>
          <p:nvPr/>
        </p:nvPicPr>
        <p:blipFill>
          <a:blip r:embed="rId2"/>
          <a:stretch>
            <a:fillRect/>
          </a:stretch>
        </p:blipFill>
        <p:spPr>
          <a:xfrm>
            <a:off x="8418513" y="3932238"/>
            <a:ext cx="792162" cy="1316037"/>
          </a:xfrm>
          <a:prstGeom prst="rect">
            <a:avLst/>
          </a:prstGeom>
          <a:noFill/>
          <a:ln w="9525">
            <a:noFill/>
          </a:ln>
        </p:spPr>
      </p:pic>
      <p:sp>
        <p:nvSpPr>
          <p:cNvPr id="55305" name="TextBox 40"/>
          <p:cNvSpPr txBox="1"/>
          <p:nvPr/>
        </p:nvSpPr>
        <p:spPr>
          <a:xfrm>
            <a:off x="5737543" y="5189538"/>
            <a:ext cx="2116137" cy="306705"/>
          </a:xfrm>
          <a:prstGeom prst="rect">
            <a:avLst/>
          </a:prstGeom>
          <a:noFill/>
          <a:ln w="9525">
            <a:noFill/>
          </a:ln>
        </p:spPr>
        <p:txBody>
          <a:bodyPr>
            <a:spAutoFit/>
          </a:bodyPr>
          <a:lstStyle/>
          <a:p>
            <a:pPr algn="ctr" eaLnBrk="1" hangingPunct="1"/>
            <a:r>
              <a:rPr lang="zh-CN" altLang="en-US" sz="1400" dirty="0">
                <a:solidFill>
                  <a:schemeClr val="tx1"/>
                </a:solidFill>
                <a:latin typeface="Franklin Gothic Medium" panose="020B0603020102020204" pitchFamily="34" charset="0"/>
                <a:ea typeface="微软雅黑" panose="020B0503020204020204" pitchFamily="34" charset="-122"/>
              </a:rPr>
              <a:t>结构化维护</a:t>
            </a:r>
          </a:p>
        </p:txBody>
      </p:sp>
      <p:sp>
        <p:nvSpPr>
          <p:cNvPr id="55307" name="矩形 28"/>
          <p:cNvSpPr/>
          <p:nvPr/>
        </p:nvSpPr>
        <p:spPr>
          <a:xfrm rot="-1839494">
            <a:off x="-722312" y="426720"/>
            <a:ext cx="3167062" cy="337185"/>
          </a:xfrm>
          <a:prstGeom prst="rect">
            <a:avLst/>
          </a:prstGeom>
          <a:solidFill>
            <a:srgbClr val="0070C0"/>
          </a:solidFill>
          <a:ln w="9525">
            <a:noFill/>
          </a:ln>
        </p:spPr>
        <p:txBody>
          <a:bodyPr anchor="ctr">
            <a:spAutoFit/>
          </a:bodyPr>
          <a:lstStyle/>
          <a:p>
            <a:pPr algn="ctr" eaLnBrk="1" hangingPunct="1"/>
            <a:r>
              <a:rPr lang="zh-CN" altLang="en-US" sz="1600" dirty="0">
                <a:solidFill>
                  <a:srgbClr val="FFFFFF"/>
                </a:solidFill>
                <a:latin typeface="微软雅黑" panose="020B0503020204020204" pitchFamily="34" charset="-122"/>
                <a:ea typeface="微软雅黑" panose="020B0503020204020204" pitchFamily="34" charset="-122"/>
              </a:rPr>
              <a:t>结构化维护</a:t>
            </a:r>
          </a:p>
        </p:txBody>
      </p:sp>
      <p:sp>
        <p:nvSpPr>
          <p:cNvPr id="55309" name="等腰三角形 18"/>
          <p:cNvSpPr/>
          <p:nvPr/>
        </p:nvSpPr>
        <p:spPr>
          <a:xfrm>
            <a:off x="6748780" y="4972050"/>
            <a:ext cx="215900" cy="187325"/>
          </a:xfrm>
          <a:prstGeom prst="triangle">
            <a:avLst>
              <a:gd name="adj" fmla="val 50000"/>
            </a:avLst>
          </a:prstGeom>
          <a:solidFill>
            <a:srgbClr val="0070C0"/>
          </a:solidFill>
          <a:ln w="9525">
            <a:noFill/>
          </a:ln>
        </p:spPr>
        <p:txBody>
          <a:bodyPr anchor="ctr">
            <a:spAutoFit/>
          </a:bodyPr>
          <a:lstStyle/>
          <a:p>
            <a:pPr algn="ctr" eaLnBrk="1" hangingPunct="1"/>
            <a:endParaRPr lang="zh-CN" altLang="en-US" sz="1600" b="1" dirty="0">
              <a:solidFill>
                <a:schemeClr val="bg1"/>
              </a:solidFill>
              <a:latin typeface="微软雅黑" panose="020B0503020204020204" pitchFamily="34" charset="-122"/>
              <a:ea typeface="微软雅黑" panose="020B0503020204020204" pitchFamily="34" charset="-122"/>
            </a:endParaRPr>
          </a:p>
        </p:txBody>
      </p:sp>
      <p:grpSp>
        <p:nvGrpSpPr>
          <p:cNvPr id="20" name="组合 19"/>
          <p:cNvGrpSpPr/>
          <p:nvPr/>
        </p:nvGrpSpPr>
        <p:grpSpPr>
          <a:xfrm>
            <a:off x="1016000" y="1159510"/>
            <a:ext cx="7183120" cy="3491230"/>
            <a:chOff x="1558" y="1950"/>
            <a:chExt cx="11312" cy="5498"/>
          </a:xfrm>
        </p:grpSpPr>
        <p:grpSp>
          <p:nvGrpSpPr>
            <p:cNvPr id="57363" name="组合 37"/>
            <p:cNvGrpSpPr/>
            <p:nvPr/>
          </p:nvGrpSpPr>
          <p:grpSpPr>
            <a:xfrm>
              <a:off x="1558" y="1950"/>
              <a:ext cx="7682" cy="3558"/>
              <a:chOff x="0" y="0"/>
              <a:chExt cx="4879855" cy="2259668"/>
            </a:xfrm>
          </p:grpSpPr>
          <p:sp>
            <p:nvSpPr>
              <p:cNvPr id="57374" name="弧形 15"/>
              <p:cNvSpPr/>
              <p:nvPr/>
            </p:nvSpPr>
            <p:spPr>
              <a:xfrm>
                <a:off x="0" y="1170327"/>
                <a:ext cx="1089353" cy="1089341"/>
              </a:xfrm>
              <a:custGeom>
                <a:avLst/>
                <a:gdLst/>
                <a:ahLst/>
                <a:cxnLst>
                  <a:cxn ang="0">
                    <a:pos x="529538" y="1089131"/>
                  </a:cxn>
                  <a:cxn ang="0">
                    <a:pos x="0" y="544670"/>
                  </a:cxn>
                  <a:cxn ang="0">
                    <a:pos x="544677" y="544671"/>
                  </a:cxn>
                  <a:cxn ang="0">
                    <a:pos x="529538" y="1089131"/>
                  </a:cxn>
                  <a:cxn ang="0">
                    <a:pos x="529538" y="1089131"/>
                  </a:cxn>
                  <a:cxn ang="0">
                    <a:pos x="0" y="544670"/>
                  </a:cxn>
                </a:cxnLst>
                <a:rect l="0" t="0" r="0" b="0"/>
                <a:pathLst>
                  <a:path w="1089353" h="1089341" stroke="0">
                    <a:moveTo>
                      <a:pt x="529538" y="1089131"/>
                    </a:moveTo>
                    <a:cubicBezTo>
                      <a:pt x="234731" y="1080934"/>
                      <a:pt x="0" y="839588"/>
                      <a:pt x="0" y="544670"/>
                    </a:cubicBezTo>
                    <a:lnTo>
                      <a:pt x="544677" y="544671"/>
                    </a:lnTo>
                    <a:lnTo>
                      <a:pt x="529538" y="1089131"/>
                    </a:lnTo>
                    <a:close/>
                  </a:path>
                  <a:path w="1089353" h="1089341" fill="none">
                    <a:moveTo>
                      <a:pt x="529538" y="1089131"/>
                    </a:moveTo>
                    <a:cubicBezTo>
                      <a:pt x="234731" y="1080934"/>
                      <a:pt x="0" y="839588"/>
                      <a:pt x="0" y="544670"/>
                    </a:cubicBezTo>
                  </a:path>
                </a:pathLst>
              </a:custGeom>
              <a:noFill/>
              <a:ln w="9525" cap="flat" cmpd="sng">
                <a:solidFill>
                  <a:srgbClr val="808080">
                    <a:alpha val="100000"/>
                  </a:srgbClr>
                </a:solidFill>
                <a:prstDash val="dash"/>
                <a:round/>
                <a:headEnd type="none" w="med" len="med"/>
                <a:tailEnd type="none" w="med" len="med"/>
              </a:ln>
            </p:spPr>
            <p:txBody>
              <a:bodyPr/>
              <a:lstStyle/>
              <a:p>
                <a:endParaRPr lang="zh-CN" altLang="en-US"/>
              </a:p>
            </p:txBody>
          </p:sp>
          <p:cxnSp>
            <p:nvCxnSpPr>
              <p:cNvPr id="57375" name="直接连接符 17"/>
              <p:cNvCxnSpPr>
                <a:endCxn id="57374" idx="2"/>
              </p:cNvCxnSpPr>
              <p:nvPr/>
            </p:nvCxnSpPr>
            <p:spPr>
              <a:xfrm>
                <a:off x="0" y="0"/>
                <a:ext cx="0" cy="1714997"/>
              </a:xfrm>
              <a:prstGeom prst="line">
                <a:avLst/>
              </a:prstGeom>
              <a:ln w="9525" cap="flat" cmpd="sng">
                <a:solidFill>
                  <a:srgbClr val="808080"/>
                </a:solidFill>
                <a:prstDash val="dash"/>
                <a:headEnd type="none" w="med" len="med"/>
                <a:tailEnd type="none" w="med" len="med"/>
              </a:ln>
            </p:spPr>
          </p:cxnSp>
          <p:cxnSp>
            <p:nvCxnSpPr>
              <p:cNvPr id="57376" name="直接连接符 21"/>
              <p:cNvCxnSpPr>
                <a:stCxn id="57374" idx="0"/>
              </p:cNvCxnSpPr>
              <p:nvPr/>
            </p:nvCxnSpPr>
            <p:spPr>
              <a:xfrm>
                <a:off x="530385" y="2259668"/>
                <a:ext cx="4349470" cy="0"/>
              </a:xfrm>
              <a:prstGeom prst="line">
                <a:avLst/>
              </a:prstGeom>
              <a:ln w="9525" cap="flat" cmpd="sng">
                <a:solidFill>
                  <a:srgbClr val="808080"/>
                </a:solidFill>
                <a:prstDash val="dash"/>
                <a:headEnd type="none" w="med" len="med"/>
                <a:tailEnd type="none" w="med" len="med"/>
              </a:ln>
            </p:spPr>
          </p:cxnSp>
        </p:grpSp>
        <p:grpSp>
          <p:nvGrpSpPr>
            <p:cNvPr id="57364" name="组合 42"/>
            <p:cNvGrpSpPr/>
            <p:nvPr/>
          </p:nvGrpSpPr>
          <p:grpSpPr>
            <a:xfrm flipH="1">
              <a:off x="5185" y="3890"/>
              <a:ext cx="7685" cy="3558"/>
              <a:chOff x="0" y="0"/>
              <a:chExt cx="4879855" cy="2259668"/>
            </a:xfrm>
          </p:grpSpPr>
          <p:sp>
            <p:nvSpPr>
              <p:cNvPr id="57371" name="弧形 43"/>
              <p:cNvSpPr/>
              <p:nvPr/>
            </p:nvSpPr>
            <p:spPr>
              <a:xfrm>
                <a:off x="0" y="1170327"/>
                <a:ext cx="1088998" cy="1089341"/>
              </a:xfrm>
              <a:custGeom>
                <a:avLst/>
                <a:gdLst/>
                <a:ahLst/>
                <a:cxnLst>
                  <a:cxn ang="0">
                    <a:pos x="529360" y="1089130"/>
                  </a:cxn>
                  <a:cxn ang="0">
                    <a:pos x="0" y="544670"/>
                  </a:cxn>
                  <a:cxn ang="0">
                    <a:pos x="544499" y="544671"/>
                  </a:cxn>
                  <a:cxn ang="0">
                    <a:pos x="529360" y="1089130"/>
                  </a:cxn>
                  <a:cxn ang="0">
                    <a:pos x="529360" y="1089130"/>
                  </a:cxn>
                  <a:cxn ang="0">
                    <a:pos x="0" y="544670"/>
                  </a:cxn>
                </a:cxnLst>
                <a:rect l="0" t="0" r="0" b="0"/>
                <a:pathLst>
                  <a:path w="1088998" h="1089341" stroke="0">
                    <a:moveTo>
                      <a:pt x="529360" y="1089130"/>
                    </a:moveTo>
                    <a:cubicBezTo>
                      <a:pt x="234651" y="1080931"/>
                      <a:pt x="0" y="839585"/>
                      <a:pt x="0" y="544670"/>
                    </a:cubicBezTo>
                    <a:lnTo>
                      <a:pt x="544499" y="544671"/>
                    </a:lnTo>
                    <a:lnTo>
                      <a:pt x="529360" y="1089130"/>
                    </a:lnTo>
                    <a:close/>
                  </a:path>
                  <a:path w="1088998" h="1089341" fill="none">
                    <a:moveTo>
                      <a:pt x="529360" y="1089130"/>
                    </a:moveTo>
                    <a:cubicBezTo>
                      <a:pt x="234651" y="1080931"/>
                      <a:pt x="0" y="839585"/>
                      <a:pt x="0" y="544670"/>
                    </a:cubicBezTo>
                  </a:path>
                </a:pathLst>
              </a:custGeom>
              <a:noFill/>
              <a:ln w="9525" cap="flat" cmpd="sng">
                <a:solidFill>
                  <a:srgbClr val="808080">
                    <a:alpha val="100000"/>
                  </a:srgbClr>
                </a:solidFill>
                <a:prstDash val="dash"/>
                <a:round/>
                <a:headEnd type="none" w="med" len="med"/>
                <a:tailEnd type="none" w="med" len="med"/>
              </a:ln>
            </p:spPr>
            <p:txBody>
              <a:bodyPr/>
              <a:lstStyle/>
              <a:p>
                <a:endParaRPr lang="zh-CN" altLang="en-US"/>
              </a:p>
            </p:txBody>
          </p:sp>
          <p:cxnSp>
            <p:nvCxnSpPr>
              <p:cNvPr id="57372" name="直接连接符 44"/>
              <p:cNvCxnSpPr>
                <a:endCxn id="57371" idx="2"/>
              </p:cNvCxnSpPr>
              <p:nvPr/>
            </p:nvCxnSpPr>
            <p:spPr>
              <a:xfrm>
                <a:off x="0" y="0"/>
                <a:ext cx="0" cy="1714997"/>
              </a:xfrm>
              <a:prstGeom prst="line">
                <a:avLst/>
              </a:prstGeom>
              <a:ln w="9525" cap="flat" cmpd="sng">
                <a:solidFill>
                  <a:srgbClr val="808080"/>
                </a:solidFill>
                <a:prstDash val="dash"/>
                <a:headEnd type="none" w="med" len="med"/>
                <a:tailEnd type="none" w="med" len="med"/>
              </a:ln>
            </p:spPr>
          </p:cxnSp>
          <p:cxnSp>
            <p:nvCxnSpPr>
              <p:cNvPr id="57373" name="直接连接符 45"/>
              <p:cNvCxnSpPr>
                <a:stCxn id="57371" idx="0"/>
              </p:cNvCxnSpPr>
              <p:nvPr/>
            </p:nvCxnSpPr>
            <p:spPr>
              <a:xfrm>
                <a:off x="530212" y="2259668"/>
                <a:ext cx="4349643" cy="0"/>
              </a:xfrm>
              <a:prstGeom prst="line">
                <a:avLst/>
              </a:prstGeom>
              <a:ln w="9525" cap="flat" cmpd="sng">
                <a:solidFill>
                  <a:srgbClr val="808080"/>
                </a:solidFill>
                <a:prstDash val="dash"/>
                <a:headEnd type="none" w="med" len="med"/>
                <a:tailEnd type="none" w="med" len="med"/>
              </a:ln>
            </p:spPr>
          </p:cxnSp>
        </p:grpSp>
        <p:sp>
          <p:nvSpPr>
            <p:cNvPr id="57367" name="矩形 49"/>
            <p:cNvSpPr/>
            <p:nvPr/>
          </p:nvSpPr>
          <p:spPr>
            <a:xfrm>
              <a:off x="1558" y="5733"/>
              <a:ext cx="7485" cy="1695"/>
            </a:xfrm>
            <a:prstGeom prst="rect">
              <a:avLst/>
            </a:prstGeom>
            <a:noFill/>
            <a:ln w="9525">
              <a:noFill/>
            </a:ln>
          </p:spPr>
          <p:txBody>
            <a:bodyPr>
              <a:spAutoFit/>
            </a:bodyPr>
            <a:lstStyle/>
            <a:p>
              <a:pPr eaLnBrk="1" hangingPunct="1"/>
              <a:r>
                <a:rPr lang="en-US" altLang="zh-CN" sz="1600" noProof="0" dirty="0" smtClean="0">
                  <a:solidFill>
                    <a:prstClr val="black"/>
                  </a:solidFill>
                  <a:latin typeface="宋体" panose="02010600030101010101" pitchFamily="2" charset="-122"/>
                  <a:sym typeface="+mn-ea"/>
                </a:rPr>
                <a:t>  </a:t>
              </a:r>
              <a:r>
                <a:rPr lang="en-US" altLang="zh-CN" sz="1600" b="1" noProof="0" dirty="0" smtClean="0">
                  <a:solidFill>
                    <a:prstClr val="black"/>
                  </a:solidFill>
                  <a:latin typeface="宋体" panose="02010600030101010101" pitchFamily="2" charset="-122"/>
                  <a:sym typeface="+mn-ea"/>
                </a:rPr>
                <a:t>  </a:t>
              </a:r>
              <a:r>
                <a:rPr lang="zh-CN" altLang="en-US" sz="1600" b="1" noProof="0" dirty="0" smtClean="0">
                  <a:solidFill>
                    <a:prstClr val="black"/>
                  </a:solidFill>
                  <a:latin typeface="宋体" panose="02010600030101010101" pitchFamily="2" charset="-122"/>
                  <a:sym typeface="+mn-ea"/>
                </a:rPr>
                <a:t>如果</a:t>
              </a:r>
              <a:r>
                <a:rPr lang="zh-CN" altLang="en-US" sz="1600" b="1" noProof="0" dirty="0">
                  <a:solidFill>
                    <a:prstClr val="black"/>
                  </a:solidFill>
                  <a:latin typeface="宋体" panose="02010600030101010101" pitchFamily="2" charset="-122"/>
                  <a:sym typeface="+mn-ea"/>
                </a:rPr>
                <a:t>有一个完整的软件配置存在，那么维护工作从评价设计文档开始，确定软件重要的</a:t>
              </a:r>
              <a:r>
                <a:rPr lang="zh-CN" altLang="en-US" sz="1600" b="1" noProof="0" dirty="0" smtClean="0">
                  <a:solidFill>
                    <a:prstClr val="black"/>
                  </a:solidFill>
                  <a:latin typeface="宋体" panose="02010600030101010101" pitchFamily="2" charset="-122"/>
                  <a:sym typeface="+mn-ea"/>
                </a:rPr>
                <a:t>结构</a:t>
              </a:r>
              <a:r>
                <a:rPr lang="zh-CN" altLang="en-US" sz="1600" b="1" noProof="0" dirty="0">
                  <a:solidFill>
                    <a:prstClr val="black"/>
                  </a:solidFill>
                  <a:latin typeface="宋体" panose="02010600030101010101" pitchFamily="2" charset="-122"/>
                  <a:sym typeface="+mn-ea"/>
                </a:rPr>
                <a:t>、</a:t>
              </a:r>
              <a:r>
                <a:rPr lang="zh-CN" altLang="en-US" sz="1600" b="1" noProof="0" dirty="0" smtClean="0">
                  <a:solidFill>
                    <a:prstClr val="black"/>
                  </a:solidFill>
                  <a:latin typeface="宋体" panose="02010600030101010101" pitchFamily="2" charset="-122"/>
                  <a:sym typeface="+mn-ea"/>
                </a:rPr>
                <a:t>性能以及接口等特点</a:t>
              </a:r>
              <a:r>
                <a:rPr lang="zh-CN" altLang="en-US" sz="1600" b="1" noProof="0" dirty="0">
                  <a:solidFill>
                    <a:prstClr val="black"/>
                  </a:solidFill>
                  <a:latin typeface="宋体" panose="02010600030101010101" pitchFamily="2" charset="-122"/>
                  <a:sym typeface="+mn-ea"/>
                </a:rPr>
                <a:t>；估量要求的改动将带来的影响，并且计划实施</a:t>
              </a:r>
              <a:r>
                <a:rPr lang="zh-CN" altLang="en-US" sz="1600" b="1" noProof="0" dirty="0" smtClean="0">
                  <a:solidFill>
                    <a:prstClr val="black"/>
                  </a:solidFill>
                  <a:latin typeface="宋体" panose="02010600030101010101" pitchFamily="2" charset="-122"/>
                  <a:sym typeface="+mn-ea"/>
                </a:rPr>
                <a:t>途径</a:t>
              </a:r>
              <a:endParaRPr lang="zh-CN" altLang="en-US" sz="1600" b="1" dirty="0">
                <a:latin typeface="Franklin Gothic Medium" panose="020B0603020102020204" pitchFamily="34" charset="0"/>
                <a:ea typeface="微软雅黑" panose="020B0503020204020204" pitchFamily="34" charset="-122"/>
              </a:endParaRPr>
            </a:p>
          </p:txBody>
        </p:sp>
        <p:sp>
          <p:nvSpPr>
            <p:cNvPr id="57368" name="矩形 50"/>
            <p:cNvSpPr/>
            <p:nvPr/>
          </p:nvSpPr>
          <p:spPr>
            <a:xfrm>
              <a:off x="5312" y="4358"/>
              <a:ext cx="7485" cy="1501"/>
            </a:xfrm>
            <a:prstGeom prst="rect">
              <a:avLst/>
            </a:prstGeom>
            <a:noFill/>
            <a:ln w="9525">
              <a:noFill/>
            </a:ln>
          </p:spPr>
          <p:txBody>
            <a:bodyPr>
              <a:spAutoFit/>
            </a:bodyPr>
            <a:lstStyle/>
            <a:p>
              <a:pPr eaLnBrk="1" hangingPunct="1"/>
              <a:r>
                <a:rPr lang="zh-CN" altLang="en-US" sz="1400" b="1" noProof="0" dirty="0">
                  <a:solidFill>
                    <a:prstClr val="black"/>
                  </a:solidFill>
                  <a:latin typeface="微软雅黑" panose="020B0503020204020204" pitchFamily="34" charset="-122"/>
                  <a:ea typeface="微软雅黑" panose="020B0503020204020204" pitchFamily="34" charset="-122"/>
                  <a:sym typeface="+mn-ea"/>
                </a:rPr>
                <a:t>这些事件构成结构化维护，它是在软件开发的早期应用软件工程方法学的结果。虽然有了软件的完整配置并不能保证维护中没有问题，但是确实能减少精力的浪费并且能提</a:t>
              </a:r>
              <a:r>
                <a:rPr lang="en-US" altLang="zh-CN" sz="1400" b="1" noProof="0" dirty="0">
                  <a:solidFill>
                    <a:prstClr val="black"/>
                  </a:solidFill>
                  <a:latin typeface="微软雅黑" panose="020B0503020204020204" pitchFamily="34" charset="-122"/>
                  <a:ea typeface="微软雅黑" panose="020B0503020204020204" pitchFamily="34" charset="-122"/>
                  <a:sym typeface="+mn-ea"/>
                </a:rPr>
                <a:t>			</a:t>
              </a:r>
              <a:r>
                <a:rPr lang="zh-CN" altLang="en-US" sz="1400" b="1" noProof="0" dirty="0">
                  <a:solidFill>
                    <a:prstClr val="black"/>
                  </a:solidFill>
                  <a:latin typeface="微软雅黑" panose="020B0503020204020204" pitchFamily="34" charset="-122"/>
                  <a:ea typeface="微软雅黑" panose="020B0503020204020204" pitchFamily="34" charset="-122"/>
                  <a:sym typeface="+mn-ea"/>
                </a:rPr>
                <a:t>高维护的总体</a:t>
              </a:r>
              <a:r>
                <a:rPr lang="zh-CN" altLang="en-US" sz="1400" b="1" noProof="0" dirty="0" smtClean="0">
                  <a:solidFill>
                    <a:prstClr val="black"/>
                  </a:solidFill>
                  <a:latin typeface="微软雅黑" panose="020B0503020204020204" pitchFamily="34" charset="-122"/>
                  <a:ea typeface="微软雅黑" panose="020B0503020204020204" pitchFamily="34" charset="-122"/>
                  <a:sym typeface="+mn-ea"/>
                </a:rPr>
                <a:t>质量</a:t>
              </a:r>
              <a:r>
                <a:rPr lang="zh-CN" altLang="en-US" sz="1400" b="1" noProof="0" dirty="0">
                  <a:solidFill>
                    <a:prstClr val="black"/>
                  </a:solidFill>
                  <a:latin typeface="微软雅黑" panose="020B0503020204020204" pitchFamily="34" charset="-122"/>
                  <a:ea typeface="微软雅黑" panose="020B0503020204020204" pitchFamily="34" charset="-122"/>
                  <a:sym typeface="+mn-ea"/>
                </a:rPr>
                <a:t>。</a:t>
              </a:r>
            </a:p>
          </p:txBody>
        </p:sp>
      </p:grpSp>
      <p:sp>
        <p:nvSpPr>
          <p:cNvPr id="57357" name="矩形 1"/>
          <p:cNvSpPr/>
          <p:nvPr/>
        </p:nvSpPr>
        <p:spPr>
          <a:xfrm>
            <a:off x="2768600" y="292100"/>
            <a:ext cx="4752975" cy="337185"/>
          </a:xfrm>
          <a:prstGeom prst="rect">
            <a:avLst/>
          </a:prstGeom>
          <a:noFill/>
          <a:ln w="9525">
            <a:noFill/>
          </a:ln>
        </p:spPr>
        <p:txBody>
          <a:bodyPr>
            <a:spAutoFit/>
          </a:bodyPr>
          <a:lstStyle/>
          <a:p>
            <a:pPr eaLnBrk="1" hangingPunct="1"/>
            <a:r>
              <a:rPr lang="zh-CN" altLang="en-US" sz="1600" noProof="0" dirty="0">
                <a:solidFill>
                  <a:prstClr val="black"/>
                </a:solidFill>
                <a:latin typeface="宋体" panose="02010600030101010101" pitchFamily="2" charset="-122"/>
                <a:sym typeface="+mn-ea"/>
              </a:rPr>
              <a:t>首先，修改设计并且对所做的修改进行仔细复查</a:t>
            </a:r>
            <a:r>
              <a:rPr lang="zh-CN" altLang="en-US" sz="1600" dirty="0">
                <a:latin typeface="Franklin Gothic Medium" panose="020B0603020102020204" pitchFamily="34" charset="0"/>
                <a:ea typeface="微软雅黑" panose="020B0503020204020204" pitchFamily="34" charset="-122"/>
              </a:rPr>
              <a:t>；</a:t>
            </a:r>
          </a:p>
        </p:txBody>
      </p:sp>
      <p:sp>
        <p:nvSpPr>
          <p:cNvPr id="57358" name="矩形 27"/>
          <p:cNvSpPr/>
          <p:nvPr/>
        </p:nvSpPr>
        <p:spPr>
          <a:xfrm>
            <a:off x="2768600" y="920750"/>
            <a:ext cx="4572000" cy="583565"/>
          </a:xfrm>
          <a:prstGeom prst="rect">
            <a:avLst/>
          </a:prstGeom>
          <a:noFill/>
          <a:ln w="9525">
            <a:noFill/>
          </a:ln>
        </p:spPr>
        <p:txBody>
          <a:bodyPr>
            <a:spAutoFit/>
          </a:bodyPr>
          <a:lstStyle/>
          <a:p>
            <a:pPr eaLnBrk="1" hangingPunct="1"/>
            <a:r>
              <a:rPr lang="zh-CN" altLang="en-US" sz="1600" noProof="0" dirty="0">
                <a:solidFill>
                  <a:prstClr val="black"/>
                </a:solidFill>
                <a:latin typeface="宋体" panose="02010600030101010101" pitchFamily="2" charset="-122"/>
                <a:sym typeface="+mn-ea"/>
              </a:rPr>
              <a:t>然后</a:t>
            </a:r>
            <a:r>
              <a:rPr lang="zh-CN" altLang="en-US" sz="1600" noProof="0" dirty="0" smtClean="0">
                <a:solidFill>
                  <a:prstClr val="black"/>
                </a:solidFill>
                <a:latin typeface="宋体" panose="02010600030101010101" pitchFamily="2" charset="-122"/>
                <a:sym typeface="+mn-ea"/>
              </a:rPr>
              <a:t>，编写</a:t>
            </a:r>
            <a:r>
              <a:rPr lang="zh-CN" altLang="en-US" sz="1600" noProof="0" dirty="0">
                <a:solidFill>
                  <a:prstClr val="black"/>
                </a:solidFill>
                <a:latin typeface="宋体" panose="02010600030101010101" pitchFamily="2" charset="-122"/>
                <a:sym typeface="+mn-ea"/>
              </a:rPr>
              <a:t>相应的源程序代码</a:t>
            </a:r>
            <a:r>
              <a:rPr lang="zh-CN" altLang="en-US" sz="1600" noProof="0" dirty="0" smtClean="0">
                <a:solidFill>
                  <a:prstClr val="black"/>
                </a:solidFill>
                <a:latin typeface="宋体" panose="02010600030101010101" pitchFamily="2" charset="-122"/>
                <a:sym typeface="+mn-ea"/>
              </a:rPr>
              <a:t>；</a:t>
            </a:r>
            <a:endParaRPr kumimoji="0" lang="en-US" altLang="zh-CN" sz="1600" kern="1200" cap="none" spc="0" normalizeH="0" baseline="0" noProof="0" dirty="0" smtClean="0">
              <a:solidFill>
                <a:prstClr val="black"/>
              </a:solidFill>
              <a:latin typeface="宋体" panose="02010600030101010101" pitchFamily="2" charset="-122"/>
              <a:ea typeface="宋体" panose="02010600030101010101" pitchFamily="2" charset="-122"/>
              <a:cs typeface="+mn-cs"/>
            </a:endParaRPr>
          </a:p>
          <a:p>
            <a:pPr eaLnBrk="1" hangingPunct="1"/>
            <a:endParaRPr lang="en-US" altLang="x-none" sz="1600" dirty="0">
              <a:latin typeface="Franklin Gothic Medium" panose="020B0603020102020204" pitchFamily="34" charset="0"/>
              <a:ea typeface="微软雅黑" panose="020B0503020204020204" pitchFamily="34" charset="-122"/>
            </a:endParaRPr>
          </a:p>
        </p:txBody>
      </p:sp>
      <p:sp>
        <p:nvSpPr>
          <p:cNvPr id="57360" name="矩形 2"/>
          <p:cNvSpPr/>
          <p:nvPr/>
        </p:nvSpPr>
        <p:spPr>
          <a:xfrm>
            <a:off x="2335530" y="161925"/>
            <a:ext cx="490220" cy="522605"/>
          </a:xfrm>
          <a:prstGeom prst="rect">
            <a:avLst/>
          </a:prstGeom>
          <a:solidFill>
            <a:srgbClr val="DDDDDD"/>
          </a:solidFill>
          <a:ln w="9525">
            <a:noFill/>
          </a:ln>
        </p:spPr>
        <p:txBody>
          <a:bodyPr wrap="none">
            <a:spAutoFit/>
          </a:bodyPr>
          <a:lstStyle/>
          <a:p>
            <a:pPr eaLnBrk="1" hangingPunct="1"/>
            <a:r>
              <a:rPr lang="en-US" altLang="zh-CN" sz="2800" dirty="0">
                <a:latin typeface="微软雅黑" panose="020B0503020204020204" pitchFamily="34" charset="-122"/>
                <a:ea typeface="微软雅黑" panose="020B0503020204020204" pitchFamily="34" charset="-122"/>
              </a:rPr>
              <a:t>1.</a:t>
            </a:r>
            <a:endParaRPr lang="zh-CN" altLang="en-US" dirty="0">
              <a:latin typeface="微软雅黑" panose="020B0503020204020204" pitchFamily="34" charset="-122"/>
              <a:ea typeface="微软雅黑" panose="020B0503020204020204" pitchFamily="34" charset="-122"/>
            </a:endParaRPr>
          </a:p>
        </p:txBody>
      </p:sp>
      <p:sp>
        <p:nvSpPr>
          <p:cNvPr id="57361" name="矩形 33"/>
          <p:cNvSpPr/>
          <p:nvPr/>
        </p:nvSpPr>
        <p:spPr>
          <a:xfrm>
            <a:off x="2335530" y="800100"/>
            <a:ext cx="490220" cy="523875"/>
          </a:xfrm>
          <a:prstGeom prst="rect">
            <a:avLst/>
          </a:prstGeom>
          <a:solidFill>
            <a:srgbClr val="DDDDDD"/>
          </a:solidFill>
          <a:ln w="9525">
            <a:noFill/>
          </a:ln>
        </p:spPr>
        <p:txBody>
          <a:bodyPr wrap="none">
            <a:spAutoFit/>
          </a:bodyPr>
          <a:lstStyle/>
          <a:p>
            <a:pPr eaLnBrk="1" hangingPunct="1"/>
            <a:r>
              <a:rPr lang="en-US" altLang="zh-CN" sz="2800" dirty="0">
                <a:latin typeface="微软雅黑" panose="020B0503020204020204" pitchFamily="34" charset="-122"/>
                <a:ea typeface="微软雅黑" panose="020B0503020204020204" pitchFamily="34" charset="-122"/>
              </a:rPr>
              <a:t>2.</a:t>
            </a:r>
            <a:endParaRPr lang="zh-CN" altLang="en-US" dirty="0">
              <a:latin typeface="微软雅黑" panose="020B0503020204020204" pitchFamily="34" charset="-122"/>
              <a:ea typeface="微软雅黑" panose="020B0503020204020204" pitchFamily="34" charset="-122"/>
            </a:endParaRPr>
          </a:p>
        </p:txBody>
      </p:sp>
      <p:grpSp>
        <p:nvGrpSpPr>
          <p:cNvPr id="6" name="组合 5"/>
          <p:cNvGrpSpPr/>
          <p:nvPr/>
        </p:nvGrpSpPr>
        <p:grpSpPr>
          <a:xfrm>
            <a:off x="2330450" y="1444625"/>
            <a:ext cx="5010150" cy="633730"/>
            <a:chOff x="3670" y="2275"/>
            <a:chExt cx="7890" cy="998"/>
          </a:xfrm>
        </p:grpSpPr>
        <p:sp>
          <p:nvSpPr>
            <p:cNvPr id="57359" name="矩形 32"/>
            <p:cNvSpPr/>
            <p:nvPr/>
          </p:nvSpPr>
          <p:spPr>
            <a:xfrm>
              <a:off x="4360" y="2354"/>
              <a:ext cx="7200" cy="919"/>
            </a:xfrm>
            <a:prstGeom prst="rect">
              <a:avLst/>
            </a:prstGeom>
            <a:noFill/>
            <a:ln w="9525">
              <a:noFill/>
            </a:ln>
          </p:spPr>
          <p:txBody>
            <a:bodyPr>
              <a:spAutoFit/>
            </a:bodyPr>
            <a:lstStyle/>
            <a:p>
              <a:pPr eaLnBrk="1" hangingPunct="1"/>
              <a:r>
                <a:rPr lang="zh-CN" altLang="en-US" sz="1600" noProof="0" dirty="0">
                  <a:solidFill>
                    <a:prstClr val="black"/>
                  </a:solidFill>
                  <a:latin typeface="宋体" panose="02010600030101010101" pitchFamily="2" charset="-122"/>
                  <a:sym typeface="+mn-ea"/>
                </a:rPr>
                <a:t>接下来，使用在测试说明书中包含的信息进行回归测试；</a:t>
              </a:r>
              <a:endParaRPr lang="en-US" altLang="x-none" sz="1600" dirty="0">
                <a:latin typeface="Franklin Gothic Medium" panose="020B0603020102020204" pitchFamily="34" charset="0"/>
                <a:ea typeface="微软雅黑" panose="020B0503020204020204" pitchFamily="34" charset="-122"/>
              </a:endParaRPr>
            </a:p>
          </p:txBody>
        </p:sp>
        <p:sp>
          <p:nvSpPr>
            <p:cNvPr id="57362" name="矩形 34"/>
            <p:cNvSpPr/>
            <p:nvPr/>
          </p:nvSpPr>
          <p:spPr>
            <a:xfrm>
              <a:off x="3670" y="2275"/>
              <a:ext cx="773" cy="823"/>
            </a:xfrm>
            <a:prstGeom prst="rect">
              <a:avLst/>
            </a:prstGeom>
            <a:solidFill>
              <a:srgbClr val="DDDDDD"/>
            </a:solidFill>
            <a:ln w="9525">
              <a:noFill/>
            </a:ln>
          </p:spPr>
          <p:txBody>
            <a:bodyPr wrap="none">
              <a:spAutoFit/>
            </a:bodyPr>
            <a:lstStyle/>
            <a:p>
              <a:pPr eaLnBrk="1" hangingPunct="1"/>
              <a:r>
                <a:rPr lang="en-US" altLang="zh-CN" sz="2800" dirty="0">
                  <a:latin typeface="微软雅黑" panose="020B0503020204020204" pitchFamily="34" charset="-122"/>
                  <a:ea typeface="微软雅黑" panose="020B0503020204020204" pitchFamily="34" charset="-122"/>
                </a:rPr>
                <a:t>3.</a:t>
              </a:r>
              <a:endParaRPr lang="zh-CN" altLang="en-US" dirty="0">
                <a:latin typeface="微软雅黑" panose="020B0503020204020204" pitchFamily="34" charset="-122"/>
                <a:ea typeface="微软雅黑" panose="020B0503020204020204" pitchFamily="34" charset="-122"/>
              </a:endParaRPr>
            </a:p>
          </p:txBody>
        </p:sp>
      </p:grpSp>
      <p:grpSp>
        <p:nvGrpSpPr>
          <p:cNvPr id="7" name="组合 6"/>
          <p:cNvGrpSpPr/>
          <p:nvPr/>
        </p:nvGrpSpPr>
        <p:grpSpPr>
          <a:xfrm>
            <a:off x="2330450" y="2083435"/>
            <a:ext cx="5010150" cy="633730"/>
            <a:chOff x="3670" y="2275"/>
            <a:chExt cx="7890" cy="998"/>
          </a:xfrm>
        </p:grpSpPr>
        <p:sp>
          <p:nvSpPr>
            <p:cNvPr id="8" name="矩形 32"/>
            <p:cNvSpPr/>
            <p:nvPr/>
          </p:nvSpPr>
          <p:spPr>
            <a:xfrm>
              <a:off x="4360" y="2354"/>
              <a:ext cx="7200" cy="919"/>
            </a:xfrm>
            <a:prstGeom prst="rect">
              <a:avLst/>
            </a:prstGeom>
            <a:noFill/>
            <a:ln w="9525">
              <a:noFill/>
            </a:ln>
          </p:spPr>
          <p:txBody>
            <a:bodyPr>
              <a:spAutoFit/>
            </a:bodyPr>
            <a:lstStyle/>
            <a:p>
              <a:pPr eaLnBrk="1" hangingPunct="1"/>
              <a:r>
                <a:rPr lang="zh-CN" altLang="en-US" sz="1600" noProof="0" dirty="0">
                  <a:solidFill>
                    <a:prstClr val="black"/>
                  </a:solidFill>
                  <a:latin typeface="宋体" panose="02010600030101010101" pitchFamily="2" charset="-122"/>
                  <a:sym typeface="+mn-ea"/>
                </a:rPr>
                <a:t>最后，把修改后的软件再次交付使用。</a:t>
              </a:r>
              <a:endParaRPr kumimoji="0" lang="en-US" altLang="zh-CN" sz="1600" kern="1200" cap="none" spc="0" normalizeH="0" baseline="0" noProof="0" dirty="0">
                <a:solidFill>
                  <a:prstClr val="black"/>
                </a:solidFill>
                <a:latin typeface="宋体" panose="02010600030101010101" pitchFamily="2" charset="-122"/>
                <a:ea typeface="宋体" panose="02010600030101010101" pitchFamily="2" charset="-122"/>
                <a:cs typeface="+mn-cs"/>
              </a:endParaRPr>
            </a:p>
            <a:p>
              <a:pPr eaLnBrk="1" hangingPunct="1"/>
              <a:endParaRPr lang="en-US" altLang="x-none" sz="1600" dirty="0">
                <a:latin typeface="Franklin Gothic Medium" panose="020B0603020102020204" pitchFamily="34" charset="0"/>
                <a:ea typeface="微软雅黑" panose="020B0503020204020204" pitchFamily="34" charset="-122"/>
              </a:endParaRPr>
            </a:p>
          </p:txBody>
        </p:sp>
        <p:sp>
          <p:nvSpPr>
            <p:cNvPr id="9" name="矩形 34"/>
            <p:cNvSpPr/>
            <p:nvPr/>
          </p:nvSpPr>
          <p:spPr>
            <a:xfrm>
              <a:off x="3670" y="2275"/>
              <a:ext cx="751" cy="822"/>
            </a:xfrm>
            <a:prstGeom prst="rect">
              <a:avLst/>
            </a:prstGeom>
            <a:solidFill>
              <a:srgbClr val="DDDDDD"/>
            </a:solidFill>
            <a:ln w="9525">
              <a:noFill/>
            </a:ln>
          </p:spPr>
          <p:txBody>
            <a:bodyPr wrap="none">
              <a:spAutoFit/>
            </a:bodyPr>
            <a:lstStyle/>
            <a:p>
              <a:pPr eaLnBrk="1" hangingPunct="1"/>
              <a:r>
                <a:rPr lang="en-US" altLang="zh-CN" sz="2800" dirty="0">
                  <a:latin typeface="微软雅黑" panose="020B0503020204020204" pitchFamily="34" charset="-122"/>
                  <a:ea typeface="微软雅黑" panose="020B0503020204020204" pitchFamily="34" charset="-122"/>
                </a:rPr>
                <a:t>4.</a:t>
              </a:r>
              <a:endParaRPr lang="zh-CN" altLang="en-US" dirty="0">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1657669290"/>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矩形 2"/>
          <p:cNvSpPr/>
          <p:nvPr/>
        </p:nvSpPr>
        <p:spPr>
          <a:xfrm>
            <a:off x="1003300" y="1104900"/>
            <a:ext cx="879475" cy="2193925"/>
          </a:xfrm>
          <a:prstGeom prst="rect">
            <a:avLst/>
          </a:prstGeom>
          <a:noFill/>
          <a:ln w="9525">
            <a:noFill/>
          </a:ln>
        </p:spPr>
        <p:txBody>
          <a:bodyPr>
            <a:spAutoFit/>
          </a:bodyPr>
          <a:lstStyle/>
          <a:p>
            <a:pPr eaLnBrk="1" hangingPunct="1"/>
            <a:r>
              <a:rPr lang="en-US" altLang="zh-CN" sz="13800" dirty="0">
                <a:solidFill>
                  <a:srgbClr val="969696"/>
                </a:solidFill>
                <a:latin typeface="方正兰亭特黑_GBK" charset="-122"/>
                <a:ea typeface="DFKai-SB" pitchFamily="65" charset="-120"/>
              </a:rPr>
              <a:t>2</a:t>
            </a:r>
          </a:p>
        </p:txBody>
      </p:sp>
      <p:sp>
        <p:nvSpPr>
          <p:cNvPr id="58372" name="TextBox 3"/>
          <p:cNvSpPr txBox="1"/>
          <p:nvPr/>
        </p:nvSpPr>
        <p:spPr>
          <a:xfrm>
            <a:off x="2135505" y="3091180"/>
            <a:ext cx="2509520" cy="521970"/>
          </a:xfrm>
          <a:prstGeom prst="rect">
            <a:avLst/>
          </a:prstGeom>
          <a:solidFill>
            <a:srgbClr val="0070C0"/>
          </a:solidFill>
          <a:ln w="9525">
            <a:noFill/>
          </a:ln>
        </p:spPr>
        <p:txBody>
          <a:bodyPr wrap="square">
            <a:spAutoFit/>
          </a:bodyPr>
          <a:lstStyle/>
          <a:p>
            <a:pPr algn="ctr" eaLnBrk="1" hangingPunct="1"/>
            <a:r>
              <a:rPr lang="zh-CN" altLang="en-US" sz="2800" dirty="0" smtClean="0">
                <a:solidFill>
                  <a:srgbClr val="FFFFFF"/>
                </a:solidFill>
                <a:latin typeface="Franklin Gothic Medium" panose="020B0603020102020204" pitchFamily="34" charset="0"/>
                <a:ea typeface="微软雅黑" panose="020B0503020204020204" pitchFamily="34" charset="-122"/>
              </a:rPr>
              <a:t>维护的代价</a:t>
            </a:r>
            <a:endParaRPr lang="zh-CN" altLang="en-US" sz="2800" dirty="0">
              <a:solidFill>
                <a:srgbClr val="FFFFFF"/>
              </a:solidFill>
              <a:latin typeface="Franklin Gothic Medium" panose="020B0603020102020204" pitchFamily="34" charset="0"/>
              <a:ea typeface="微软雅黑" panose="020B0503020204020204" pitchFamily="34" charset="-122"/>
            </a:endParaRPr>
          </a:p>
        </p:txBody>
      </p:sp>
      <p:cxnSp>
        <p:nvCxnSpPr>
          <p:cNvPr id="57349" name="直接连接符 7"/>
          <p:cNvCxnSpPr/>
          <p:nvPr/>
        </p:nvCxnSpPr>
        <p:spPr>
          <a:xfrm>
            <a:off x="1951038" y="2195513"/>
            <a:ext cx="0" cy="1612900"/>
          </a:xfrm>
          <a:prstGeom prst="line">
            <a:avLst/>
          </a:prstGeom>
          <a:ln w="3175" cap="flat" cmpd="sng">
            <a:solidFill>
              <a:srgbClr val="DDDDDD"/>
            </a:solidFill>
            <a:prstDash val="solid"/>
            <a:headEnd type="none" w="med" len="med"/>
            <a:tailEnd type="none" w="med" len="med"/>
          </a:ln>
        </p:spPr>
      </p:cxnSp>
      <p:cxnSp>
        <p:nvCxnSpPr>
          <p:cNvPr id="57350" name="直接连接符 8"/>
          <p:cNvCxnSpPr/>
          <p:nvPr/>
        </p:nvCxnSpPr>
        <p:spPr>
          <a:xfrm>
            <a:off x="1003300" y="2943225"/>
            <a:ext cx="3641725" cy="0"/>
          </a:xfrm>
          <a:prstGeom prst="line">
            <a:avLst/>
          </a:prstGeom>
          <a:ln w="3175" cap="flat" cmpd="sng">
            <a:solidFill>
              <a:srgbClr val="DDDDDD"/>
            </a:solidFill>
            <a:prstDash val="solid"/>
            <a:headEnd type="none" w="med" len="med"/>
            <a:tailEnd type="none" w="med" len="med"/>
          </a:ln>
        </p:spPr>
      </p:cxnSp>
      <p:cxnSp>
        <p:nvCxnSpPr>
          <p:cNvPr id="58375" name="直接连接符 9"/>
          <p:cNvCxnSpPr/>
          <p:nvPr/>
        </p:nvCxnSpPr>
        <p:spPr>
          <a:xfrm>
            <a:off x="-2419350" y="2943225"/>
            <a:ext cx="2382838" cy="0"/>
          </a:xfrm>
          <a:prstGeom prst="line">
            <a:avLst/>
          </a:prstGeom>
          <a:ln w="3175" cap="flat" cmpd="sng">
            <a:solidFill>
              <a:srgbClr val="000000"/>
            </a:solidFill>
            <a:prstDash val="solid"/>
            <a:headEnd type="none" w="med" len="med"/>
            <a:tailEnd type="none" w="med" len="med"/>
          </a:ln>
        </p:spPr>
      </p:cxnSp>
      <p:cxnSp>
        <p:nvCxnSpPr>
          <p:cNvPr id="58376" name="直接连接符 10"/>
          <p:cNvCxnSpPr/>
          <p:nvPr/>
        </p:nvCxnSpPr>
        <p:spPr>
          <a:xfrm>
            <a:off x="1954213" y="-2346325"/>
            <a:ext cx="0" cy="2317750"/>
          </a:xfrm>
          <a:prstGeom prst="line">
            <a:avLst/>
          </a:prstGeom>
          <a:ln w="3175" cap="flat" cmpd="sng">
            <a:solidFill>
              <a:schemeClr val="tx1"/>
            </a:solidFill>
            <a:prstDash val="solid"/>
            <a:headEnd type="none" w="med" len="med"/>
            <a:tailEnd type="none" w="med" len="med"/>
          </a:ln>
        </p:spPr>
      </p:cxnSp>
      <p:sp>
        <p:nvSpPr>
          <p:cNvPr id="58377" name="TextBox 11"/>
          <p:cNvSpPr txBox="1"/>
          <p:nvPr/>
        </p:nvSpPr>
        <p:spPr>
          <a:xfrm>
            <a:off x="-900112" y="3803650"/>
            <a:ext cx="1223962" cy="369888"/>
          </a:xfrm>
          <a:prstGeom prst="rect">
            <a:avLst/>
          </a:prstGeom>
          <a:noFill/>
          <a:ln w="9525">
            <a:noFill/>
          </a:ln>
        </p:spPr>
        <p:txBody>
          <a:bodyPr>
            <a:spAutoFit/>
          </a:bodyPr>
          <a:lstStyle/>
          <a:p>
            <a:pPr eaLnBrk="1" hangingPunct="1"/>
            <a:r>
              <a:rPr lang="en-US" altLang="zh-CN" dirty="0">
                <a:solidFill>
                  <a:srgbClr val="0070C0"/>
                </a:solidFill>
                <a:latin typeface="Franklin Gothic Medium" panose="020B0603020102020204" pitchFamily="34" charset="0"/>
                <a:ea typeface="微软雅黑" panose="020B0503020204020204" pitchFamily="34" charset="-122"/>
              </a:rPr>
              <a:t>&gt;&gt;&gt;</a:t>
            </a:r>
            <a:endParaRPr lang="zh-CN" altLang="en-US" dirty="0">
              <a:solidFill>
                <a:srgbClr val="0070C0"/>
              </a:solidFill>
              <a:latin typeface="Franklin Gothic Medium" panose="020B0603020102020204" pitchFamily="34" charset="0"/>
              <a:ea typeface="微软雅黑" panose="020B0503020204020204" pitchFamily="34" charset="-122"/>
            </a:endParaRPr>
          </a:p>
        </p:txBody>
      </p:sp>
    </p:spTree>
    <p:extLst>
      <p:ext uri="{BB962C8B-B14F-4D97-AF65-F5344CB8AC3E}">
        <p14:creationId xmlns:p14="http://schemas.microsoft.com/office/powerpoint/2010/main" val="87535410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nodeType="withEffect">
                                  <p:stCondLst>
                                    <p:cond delay="0"/>
                                  </p:stCondLst>
                                  <p:childTnLst>
                                    <p:animMotion origin="layout" path="M 4.72222E-6 -2.22222E-6 L 4.72222E-6 0.90945 " pathEditMode="relative" rAng="0" ptsTypes="AA">
                                      <p:cBhvr>
                                        <p:cTn id="6" dur="500" fill="hold"/>
                                        <p:tgtEl>
                                          <p:spTgt spid="58376"/>
                                        </p:tgtEl>
                                        <p:attrNameLst>
                                          <p:attrName>ppt_x</p:attrName>
                                          <p:attrName>ppt_y</p:attrName>
                                        </p:attrNameLst>
                                      </p:cBhvr>
                                      <p:rCtr x="0" y="4547200"/>
                                    </p:animMotion>
                                  </p:childTnLst>
                                </p:cTn>
                              </p:par>
                              <p:par>
                                <p:cTn id="7" presetID="42" presetClass="path" presetSubtype="0" accel="50000" decel="50000" fill="hold" nodeType="withEffect">
                                  <p:stCondLst>
                                    <p:cond delay="0"/>
                                  </p:stCondLst>
                                  <p:childTnLst>
                                    <p:animMotion origin="layout" path="M 1.38889E-6 -4.04775E-6 L 0.53976 0.00139 " pathEditMode="relative" rAng="0" ptsTypes="AA">
                                      <p:cBhvr>
                                        <p:cTn id="8" dur="500" fill="hold"/>
                                        <p:tgtEl>
                                          <p:spTgt spid="58375"/>
                                        </p:tgtEl>
                                        <p:attrNameLst>
                                          <p:attrName>ppt_x</p:attrName>
                                          <p:attrName>ppt_y</p:attrName>
                                        </p:attrNameLst>
                                      </p:cBhvr>
                                      <p:rCtr x="2697900" y="5600"/>
                                    </p:animMotion>
                                  </p:childTnLst>
                                </p:cTn>
                              </p:par>
                              <p:par>
                                <p:cTn id="9" presetID="10" presetClass="exit" presetSubtype="0" fill="hold" nodeType="withEffect">
                                  <p:stCondLst>
                                    <p:cond delay="0"/>
                                  </p:stCondLst>
                                  <p:childTnLst>
                                    <p:animEffect transition="out" filter="fade">
                                      <p:cBhvr>
                                        <p:cTn id="10" dur="500"/>
                                        <p:tgtEl>
                                          <p:spTgt spid="58376"/>
                                        </p:tgtEl>
                                      </p:cBhvr>
                                    </p:animEffect>
                                    <p:set>
                                      <p:cBhvr>
                                        <p:cTn id="11" dur="1" fill="hold">
                                          <p:stCondLst>
                                            <p:cond delay="499"/>
                                          </p:stCondLst>
                                        </p:cTn>
                                        <p:tgtEl>
                                          <p:spTgt spid="58376"/>
                                        </p:tgtEl>
                                        <p:attrNameLst>
                                          <p:attrName>style.visibility</p:attrName>
                                        </p:attrNameLst>
                                      </p:cBhvr>
                                      <p:to>
                                        <p:strVal val="hidden"/>
                                      </p:to>
                                    </p:set>
                                  </p:childTnLst>
                                </p:cTn>
                              </p:par>
                              <p:par>
                                <p:cTn id="12" presetID="10" presetClass="exit" presetSubtype="0" fill="hold" nodeType="withEffect">
                                  <p:stCondLst>
                                    <p:cond delay="0"/>
                                  </p:stCondLst>
                                  <p:childTnLst>
                                    <p:animEffect transition="out" filter="fade">
                                      <p:cBhvr>
                                        <p:cTn id="13" dur="500"/>
                                        <p:tgtEl>
                                          <p:spTgt spid="58375"/>
                                        </p:tgtEl>
                                      </p:cBhvr>
                                    </p:animEffect>
                                    <p:set>
                                      <p:cBhvr>
                                        <p:cTn id="14" dur="1" fill="hold">
                                          <p:stCondLst>
                                            <p:cond delay="499"/>
                                          </p:stCondLst>
                                        </p:cTn>
                                        <p:tgtEl>
                                          <p:spTgt spid="58375"/>
                                        </p:tgtEl>
                                        <p:attrNameLst>
                                          <p:attrName>style.visibility</p:attrName>
                                        </p:attrNameLst>
                                      </p:cBhvr>
                                      <p:to>
                                        <p:strVal val="hidden"/>
                                      </p:to>
                                    </p:set>
                                  </p:childTnLst>
                                </p:cTn>
                              </p:par>
                            </p:childTnLst>
                          </p:cTn>
                        </p:par>
                        <p:par>
                          <p:cTn id="15" fill="hold">
                            <p:stCondLst>
                              <p:cond delay="500"/>
                            </p:stCondLst>
                            <p:childTnLst>
                              <p:par>
                                <p:cTn id="16" presetID="42" presetClass="path" presetSubtype="0" fill="hold" grpId="0" nodeType="afterEffect">
                                  <p:stCondLst>
                                    <p:cond delay="0"/>
                                  </p:stCondLst>
                                  <p:childTnLst>
                                    <p:animMotion origin="layout" path="M 3.61111E-6 2.22222E-6 L 0.43698 0.00389 " pathEditMode="relative" rAng="0" ptsTypes="AA">
                                      <p:cBhvr>
                                        <p:cTn id="17" dur="500" fill="hold"/>
                                        <p:tgtEl>
                                          <p:spTgt spid="58377"/>
                                        </p:tgtEl>
                                        <p:attrNameLst>
                                          <p:attrName>ppt_x</p:attrName>
                                          <p:attrName>ppt_y</p:attrName>
                                        </p:attrNameLst>
                                      </p:cBhvr>
                                      <p:rCtr x="2184000" y="19400"/>
                                    </p:animMotion>
                                  </p:childTnLst>
                                </p:cTn>
                              </p:par>
                            </p:childTnLst>
                          </p:cTn>
                        </p:par>
                        <p:par>
                          <p:cTn id="18" fill="hold">
                            <p:stCondLst>
                              <p:cond delay="1000"/>
                            </p:stCondLst>
                            <p:childTnLst>
                              <p:par>
                                <p:cTn id="19" presetID="14" presetClass="entr" presetSubtype="10" fill="hold" grpId="0" nodeType="afterEffect">
                                  <p:stCondLst>
                                    <p:cond delay="0"/>
                                  </p:stCondLst>
                                  <p:childTnLst>
                                    <p:set>
                                      <p:cBhvr>
                                        <p:cTn id="20" dur="1" fill="hold">
                                          <p:stCondLst>
                                            <p:cond delay="0"/>
                                          </p:stCondLst>
                                        </p:cTn>
                                        <p:tgtEl>
                                          <p:spTgt spid="58371"/>
                                        </p:tgtEl>
                                        <p:attrNameLst>
                                          <p:attrName>style.visibility</p:attrName>
                                        </p:attrNameLst>
                                      </p:cBhvr>
                                      <p:to>
                                        <p:strVal val="visible"/>
                                      </p:to>
                                    </p:set>
                                    <p:animEffect transition="in" filter="randombar(horizontal)">
                                      <p:cBhvr>
                                        <p:cTn id="21" dur="500"/>
                                        <p:tgtEl>
                                          <p:spTgt spid="58371"/>
                                        </p:tgtEl>
                                      </p:cBhvr>
                                    </p:animEffect>
                                  </p:childTnLst>
                                </p:cTn>
                              </p:par>
                              <p:par>
                                <p:cTn id="22" presetID="14" presetClass="entr" presetSubtype="10" fill="hold" grpId="0" nodeType="withEffect">
                                  <p:stCondLst>
                                    <p:cond delay="0"/>
                                  </p:stCondLst>
                                  <p:childTnLst>
                                    <p:set>
                                      <p:cBhvr>
                                        <p:cTn id="23" dur="1" fill="hold">
                                          <p:stCondLst>
                                            <p:cond delay="0"/>
                                          </p:stCondLst>
                                        </p:cTn>
                                        <p:tgtEl>
                                          <p:spTgt spid="58372"/>
                                        </p:tgtEl>
                                        <p:attrNameLst>
                                          <p:attrName>style.visibility</p:attrName>
                                        </p:attrNameLst>
                                      </p:cBhvr>
                                      <p:to>
                                        <p:strVal val="visible"/>
                                      </p:to>
                                    </p:set>
                                    <p:animEffect transition="in" filter="randombar(horizontal)">
                                      <p:cBhvr>
                                        <p:cTn id="24" dur="500"/>
                                        <p:tgtEl>
                                          <p:spTgt spid="583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1" grpId="0"/>
      <p:bldP spid="58372" grpId="0" bldLvl="0" animBg="1"/>
      <p:bldP spid="5837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304" name="组合 3"/>
          <p:cNvPicPr/>
          <p:nvPr/>
        </p:nvPicPr>
        <p:blipFill>
          <a:blip r:embed="rId2"/>
          <a:stretch>
            <a:fillRect/>
          </a:stretch>
        </p:blipFill>
        <p:spPr>
          <a:xfrm>
            <a:off x="8461375" y="3932238"/>
            <a:ext cx="785813" cy="1316037"/>
          </a:xfrm>
          <a:prstGeom prst="rect">
            <a:avLst/>
          </a:prstGeom>
          <a:noFill/>
          <a:ln w="9525">
            <a:noFill/>
          </a:ln>
        </p:spPr>
      </p:pic>
      <p:cxnSp>
        <p:nvCxnSpPr>
          <p:cNvPr id="55300" name="直接连接符 12"/>
          <p:cNvCxnSpPr/>
          <p:nvPr/>
        </p:nvCxnSpPr>
        <p:spPr>
          <a:xfrm>
            <a:off x="-25400" y="4349750"/>
            <a:ext cx="1573530" cy="811530"/>
          </a:xfrm>
          <a:prstGeom prst="line">
            <a:avLst/>
          </a:prstGeom>
          <a:ln w="12700" cap="flat" cmpd="sng">
            <a:solidFill>
              <a:srgbClr val="0070C0"/>
            </a:solidFill>
            <a:prstDash val="solid"/>
            <a:headEnd type="none" w="med" len="med"/>
            <a:tailEnd type="none" w="med" len="med"/>
          </a:ln>
        </p:spPr>
      </p:cxnSp>
      <p:cxnSp>
        <p:nvCxnSpPr>
          <p:cNvPr id="55301" name="直接连接符 19"/>
          <p:cNvCxnSpPr/>
          <p:nvPr/>
        </p:nvCxnSpPr>
        <p:spPr>
          <a:xfrm>
            <a:off x="1533525" y="5161280"/>
            <a:ext cx="6480175" cy="0"/>
          </a:xfrm>
          <a:prstGeom prst="line">
            <a:avLst/>
          </a:prstGeom>
          <a:ln w="12700" cap="flat" cmpd="sng">
            <a:solidFill>
              <a:srgbClr val="0070C0"/>
            </a:solidFill>
            <a:prstDash val="solid"/>
            <a:headEnd type="none" w="med" len="med"/>
            <a:tailEnd type="none" w="med" len="med"/>
          </a:ln>
        </p:spPr>
      </p:cxnSp>
      <p:sp>
        <p:nvSpPr>
          <p:cNvPr id="55302" name="TextBox 20"/>
          <p:cNvSpPr txBox="1"/>
          <p:nvPr/>
        </p:nvSpPr>
        <p:spPr>
          <a:xfrm>
            <a:off x="34925" y="4894580"/>
            <a:ext cx="1152525" cy="368300"/>
          </a:xfrm>
          <a:prstGeom prst="rect">
            <a:avLst/>
          </a:prstGeom>
          <a:noFill/>
          <a:ln w="9525">
            <a:noFill/>
          </a:ln>
        </p:spPr>
        <p:txBody>
          <a:bodyPr>
            <a:spAutoFit/>
          </a:bodyPr>
          <a:lstStyle/>
          <a:p>
            <a:pPr algn="ctr" eaLnBrk="1" hangingPunct="1"/>
            <a:r>
              <a:rPr lang="zh-CN" altLang="en-US" dirty="0">
                <a:latin typeface="Franklin Gothic Medium" panose="020B0603020102020204" pitchFamily="34" charset="0"/>
                <a:ea typeface="微软雅黑" panose="020B0503020204020204" pitchFamily="34" charset="-122"/>
              </a:rPr>
              <a:t>维护代价</a:t>
            </a:r>
          </a:p>
        </p:txBody>
      </p:sp>
      <p:sp>
        <p:nvSpPr>
          <p:cNvPr id="55308" name="等腰三角形 31"/>
          <p:cNvSpPr/>
          <p:nvPr/>
        </p:nvSpPr>
        <p:spPr>
          <a:xfrm>
            <a:off x="2016125" y="4973955"/>
            <a:ext cx="215900" cy="187325"/>
          </a:xfrm>
          <a:prstGeom prst="triangle">
            <a:avLst>
              <a:gd name="adj" fmla="val 50000"/>
            </a:avLst>
          </a:prstGeom>
          <a:solidFill>
            <a:srgbClr val="0070C0"/>
          </a:solidFill>
          <a:ln w="9525">
            <a:noFill/>
          </a:ln>
        </p:spPr>
        <p:txBody>
          <a:bodyPr anchor="ctr">
            <a:spAutoFit/>
          </a:bodyPr>
          <a:lstStyle/>
          <a:p>
            <a:pPr algn="ctr" eaLnBrk="1" hangingPunct="1"/>
            <a:endParaRPr lang="zh-CN" altLang="en-US" sz="1600" b="1" dirty="0">
              <a:solidFill>
                <a:schemeClr val="bg1"/>
              </a:solidFill>
              <a:latin typeface="微软雅黑" panose="020B0503020204020204" pitchFamily="34" charset="-122"/>
              <a:ea typeface="微软雅黑" panose="020B0503020204020204" pitchFamily="34" charset="-122"/>
            </a:endParaRPr>
          </a:p>
        </p:txBody>
      </p:sp>
      <p:sp>
        <p:nvSpPr>
          <p:cNvPr id="29" name="TextBox 22"/>
          <p:cNvSpPr txBox="1"/>
          <p:nvPr/>
        </p:nvSpPr>
        <p:spPr>
          <a:xfrm>
            <a:off x="1332230" y="5189855"/>
            <a:ext cx="1584325" cy="306705"/>
          </a:xfrm>
          <a:prstGeom prst="rect">
            <a:avLst/>
          </a:prstGeom>
          <a:noFill/>
          <a:ln w="9525">
            <a:noFill/>
          </a:ln>
        </p:spPr>
        <p:txBody>
          <a:bodyPr>
            <a:spAutoFit/>
          </a:bodyPr>
          <a:lstStyle/>
          <a:p>
            <a:pPr algn="ctr" eaLnBrk="1" hangingPunct="1"/>
            <a:r>
              <a:rPr lang="zh-CN" altLang="en-US" sz="1400" dirty="0">
                <a:solidFill>
                  <a:srgbClr val="000000"/>
                </a:solidFill>
                <a:latin typeface="Franklin Gothic Medium" panose="020B0603020102020204" pitchFamily="34" charset="0"/>
                <a:ea typeface="微软雅黑" panose="020B0503020204020204" pitchFamily="34" charset="-122"/>
              </a:rPr>
              <a:t>影响工作量因素</a:t>
            </a:r>
          </a:p>
        </p:txBody>
      </p:sp>
      <p:sp>
        <p:nvSpPr>
          <p:cNvPr id="30" name="TextBox 40"/>
          <p:cNvSpPr txBox="1"/>
          <p:nvPr/>
        </p:nvSpPr>
        <p:spPr>
          <a:xfrm>
            <a:off x="2889250" y="5189855"/>
            <a:ext cx="2115820" cy="306705"/>
          </a:xfrm>
          <a:prstGeom prst="rect">
            <a:avLst/>
          </a:prstGeom>
          <a:noFill/>
          <a:ln w="9525">
            <a:noFill/>
          </a:ln>
        </p:spPr>
        <p:txBody>
          <a:bodyPr>
            <a:spAutoFit/>
          </a:bodyPr>
          <a:lstStyle/>
          <a:p>
            <a:pPr algn="ctr" eaLnBrk="1" hangingPunct="1"/>
            <a:r>
              <a:rPr lang="zh-CN" altLang="en-US" sz="1400" dirty="0" smtClean="0">
                <a:solidFill>
                  <a:srgbClr val="A6A6A6"/>
                </a:solidFill>
                <a:latin typeface="Franklin Gothic Medium" panose="020B0603020102020204" pitchFamily="34" charset="0"/>
                <a:ea typeface="微软雅黑" panose="020B0503020204020204" pitchFamily="34" charset="-122"/>
              </a:rPr>
              <a:t>维护费用</a:t>
            </a:r>
            <a:endParaRPr lang="zh-CN" altLang="en-US" sz="1400" dirty="0">
              <a:solidFill>
                <a:srgbClr val="A6A6A6"/>
              </a:solidFill>
              <a:latin typeface="Franklin Gothic Medium" panose="020B0603020102020204" pitchFamily="34" charset="0"/>
              <a:ea typeface="微软雅黑" panose="020B0503020204020204" pitchFamily="34" charset="-122"/>
            </a:endParaRPr>
          </a:p>
        </p:txBody>
      </p:sp>
      <p:sp>
        <p:nvSpPr>
          <p:cNvPr id="31" name="TextBox 41"/>
          <p:cNvSpPr txBox="1"/>
          <p:nvPr/>
        </p:nvSpPr>
        <p:spPr>
          <a:xfrm>
            <a:off x="5005070" y="5189855"/>
            <a:ext cx="1438910" cy="306705"/>
          </a:xfrm>
          <a:prstGeom prst="rect">
            <a:avLst/>
          </a:prstGeom>
          <a:noFill/>
          <a:ln w="9525">
            <a:noFill/>
          </a:ln>
        </p:spPr>
        <p:txBody>
          <a:bodyPr wrap="square">
            <a:spAutoFit/>
          </a:bodyPr>
          <a:lstStyle/>
          <a:p>
            <a:pPr algn="ctr" eaLnBrk="1" hangingPunct="1"/>
            <a:r>
              <a:rPr lang="zh-CN" altLang="en-US" sz="1400" dirty="0" smtClean="0">
                <a:solidFill>
                  <a:schemeClr val="accent3">
                    <a:lumMod val="65000"/>
                  </a:schemeClr>
                </a:solidFill>
                <a:latin typeface="Franklin Gothic Medium" panose="020B0603020102020204" pitchFamily="34" charset="0"/>
                <a:ea typeface="微软雅黑" panose="020B0503020204020204" pitchFamily="34" charset="-122"/>
              </a:rPr>
              <a:t>无形的代价</a:t>
            </a:r>
          </a:p>
        </p:txBody>
      </p:sp>
      <p:grpSp>
        <p:nvGrpSpPr>
          <p:cNvPr id="13" name="组合 11"/>
          <p:cNvGrpSpPr/>
          <p:nvPr/>
        </p:nvGrpSpPr>
        <p:grpSpPr>
          <a:xfrm>
            <a:off x="2699684" y="744733"/>
            <a:ext cx="3744912" cy="472629"/>
            <a:chOff x="73015" y="-26596"/>
            <a:chExt cx="3744416" cy="473600"/>
          </a:xfrm>
        </p:grpSpPr>
        <p:sp>
          <p:nvSpPr>
            <p:cNvPr id="14" name="Rectangle 8"/>
            <p:cNvSpPr/>
            <p:nvPr/>
          </p:nvSpPr>
          <p:spPr>
            <a:xfrm>
              <a:off x="116112" y="175561"/>
              <a:ext cx="3528392" cy="271443"/>
            </a:xfrm>
            <a:custGeom>
              <a:avLst/>
              <a:gdLst>
                <a:gd name="txL" fmla="*/ 0 w 3093568"/>
                <a:gd name="txT" fmla="*/ 0 h 271442"/>
                <a:gd name="txR" fmla="*/ 3093568 w 3093568"/>
                <a:gd name="txB" fmla="*/ 271442 h 271442"/>
              </a:gdLst>
              <a:ahLst/>
              <a:cxnLst>
                <a:cxn ang="0">
                  <a:pos x="0" y="0"/>
                </a:cxn>
                <a:cxn ang="0">
                  <a:pos x="4024334" y="0"/>
                </a:cxn>
                <a:cxn ang="0">
                  <a:pos x="4024334" y="271444"/>
                </a:cxn>
                <a:cxn ang="0">
                  <a:pos x="0" y="271444"/>
                </a:cxn>
                <a:cxn ang="0">
                  <a:pos x="0" y="0"/>
                </a:cxn>
              </a:cxnLst>
              <a:rect l="txL" t="txT" r="txR" b="txB"/>
              <a:pathLst>
                <a:path w="3093568" h="271442">
                  <a:moveTo>
                    <a:pt x="0" y="0"/>
                  </a:moveTo>
                  <a:lnTo>
                    <a:pt x="3093568" y="0"/>
                  </a:lnTo>
                  <a:lnTo>
                    <a:pt x="3093568" y="271442"/>
                  </a:lnTo>
                  <a:cubicBezTo>
                    <a:pt x="1777407" y="81360"/>
                    <a:pt x="1788744" y="3494"/>
                    <a:pt x="0" y="271442"/>
                  </a:cubicBezTo>
                  <a:lnTo>
                    <a:pt x="0" y="0"/>
                  </a:lnTo>
                  <a:close/>
                </a:path>
              </a:pathLst>
            </a:custGeom>
            <a:solidFill>
              <a:srgbClr val="DDDDDD">
                <a:alpha val="79999"/>
              </a:srgbClr>
            </a:solidFill>
            <a:ln w="9525">
              <a:noFill/>
            </a:ln>
          </p:spPr>
          <p:txBody>
            <a:bodyPr/>
            <a:lstStyle/>
            <a:p>
              <a:endParaRPr lang="zh-CN" altLang="en-US"/>
            </a:p>
          </p:txBody>
        </p:sp>
        <p:sp>
          <p:nvSpPr>
            <p:cNvPr id="15" name="矩形 26"/>
            <p:cNvSpPr/>
            <p:nvPr/>
          </p:nvSpPr>
          <p:spPr>
            <a:xfrm>
              <a:off x="73015" y="-26596"/>
              <a:ext cx="3744416" cy="337878"/>
            </a:xfrm>
            <a:prstGeom prst="rect">
              <a:avLst/>
            </a:prstGeom>
            <a:solidFill>
              <a:srgbClr val="0070C0"/>
            </a:solidFill>
            <a:ln w="9525">
              <a:noFill/>
            </a:ln>
          </p:spPr>
          <p:txBody>
            <a:bodyPr anchor="ctr">
              <a:spAutoFit/>
            </a:bodyPr>
            <a:lstStyle/>
            <a:p>
              <a:pPr algn="ctr" eaLnBrk="1" hangingPunct="1"/>
              <a:r>
                <a:rPr lang="en-US" altLang="zh-CN" sz="1600" dirty="0">
                  <a:solidFill>
                    <a:srgbClr val="FFFFFF"/>
                  </a:solidFill>
                  <a:latin typeface="微软雅黑" panose="020B0503020204020204" pitchFamily="34" charset="-122"/>
                  <a:ea typeface="微软雅黑" panose="020B0503020204020204" pitchFamily="34" charset="-122"/>
                  <a:sym typeface="+mn-ea"/>
                </a:rPr>
                <a:t>2.1</a:t>
              </a:r>
              <a:r>
                <a:rPr lang="zh-CN" altLang="en-US" sz="1600" dirty="0">
                  <a:solidFill>
                    <a:srgbClr val="FFFFFF"/>
                  </a:solidFill>
                  <a:latin typeface="微软雅黑" panose="020B0503020204020204" pitchFamily="34" charset="-122"/>
                  <a:ea typeface="微软雅黑" panose="020B0503020204020204" pitchFamily="34" charset="-122"/>
                  <a:sym typeface="+mn-ea"/>
                </a:rPr>
                <a:t>影响维护工作量的因素</a:t>
              </a:r>
              <a:endParaRPr lang="zh-CN" altLang="en-US" sz="1600" dirty="0">
                <a:solidFill>
                  <a:srgbClr val="FFFFFF"/>
                </a:solidFill>
                <a:latin typeface="微软雅黑" panose="020B0503020204020204" pitchFamily="34" charset="-122"/>
                <a:ea typeface="微软雅黑" panose="020B0503020204020204" pitchFamily="34" charset="-122"/>
              </a:endParaRPr>
            </a:p>
          </p:txBody>
        </p:sp>
      </p:grpSp>
      <p:sp>
        <p:nvSpPr>
          <p:cNvPr id="21" name="圆角矩形 23"/>
          <p:cNvSpPr/>
          <p:nvPr/>
        </p:nvSpPr>
        <p:spPr>
          <a:xfrm>
            <a:off x="1708191" y="1904816"/>
            <a:ext cx="5726508" cy="1906254"/>
          </a:xfrm>
          <a:prstGeom prst="roundRect">
            <a:avLst>
              <a:gd name="adj" fmla="val 8505"/>
            </a:avLst>
          </a:prstGeom>
          <a:solidFill>
            <a:srgbClr val="DDDDDD"/>
          </a:solidFill>
          <a:ln w="6350" cap="flat" cmpd="sng">
            <a:solidFill>
              <a:srgbClr val="808080"/>
            </a:solidFill>
            <a:prstDash val="dash"/>
            <a:headEnd type="none" w="med" len="med"/>
            <a:tailEnd type="none" w="med" len="med"/>
          </a:ln>
        </p:spPr>
        <p:txBody>
          <a:bodyPr wrap="square" anchor="ctr">
            <a:spAutoFit/>
          </a:bodyPr>
          <a:lstStyle/>
          <a:p>
            <a:pPr marL="342900" marR="0" indent="-342900" defTabSz="914400" eaLnBrk="1" hangingPunct="1">
              <a:buClrTx/>
              <a:buSzPct val="70000"/>
              <a:buFont typeface="Wingdings" panose="05000000000000000000" pitchFamily="2" charset="2"/>
              <a:buChar char="l"/>
              <a:defRPr/>
            </a:pPr>
            <a:r>
              <a:rPr lang="zh-CN" altLang="en-US" sz="1600" noProof="0" dirty="0">
                <a:ln>
                  <a:noFill/>
                </a:ln>
                <a:effectLst/>
                <a:uLnTx/>
                <a:uFillTx/>
                <a:latin typeface="宋体" panose="02010600030101010101" pitchFamily="2" charset="-122"/>
                <a:sym typeface="+mn-ea"/>
              </a:rPr>
              <a:t>系统越大，理解掌握起来越困难，所执行的功能越复杂。</a:t>
            </a:r>
            <a:endParaRPr lang="zh-CN" altLang="en-US" sz="1600" noProof="0" dirty="0">
              <a:ln>
                <a:noFill/>
              </a:ln>
              <a:solidFill>
                <a:schemeClr val="tx1"/>
              </a:solidFill>
              <a:effectLst/>
              <a:uLnTx/>
              <a:uFillTx/>
              <a:latin typeface="宋体" panose="02010600030101010101" pitchFamily="2" charset="-122"/>
              <a:sym typeface="+mn-ea"/>
            </a:endParaRPr>
          </a:p>
          <a:p>
            <a:pPr marL="342900" marR="0" indent="-342900" defTabSz="914400" eaLnBrk="1" hangingPunct="1">
              <a:buClrTx/>
              <a:buSzPct val="70000"/>
              <a:buFont typeface="Wingdings" panose="05000000000000000000" pitchFamily="2" charset="2"/>
              <a:buChar char="l"/>
              <a:defRPr/>
            </a:pPr>
            <a:r>
              <a:rPr lang="zh-CN" altLang="en-US" sz="1600" noProof="0" dirty="0">
                <a:ln>
                  <a:noFill/>
                </a:ln>
                <a:effectLst/>
                <a:uLnTx/>
                <a:uFillTx/>
                <a:latin typeface="宋体" panose="02010600030101010101" pitchFamily="2" charset="-122"/>
                <a:sym typeface="+mn-ea"/>
              </a:rPr>
              <a:t>程序设计语言：使用强功能的程序设计语言可以控制程序的规模，语言的功能越强，所需的指令就越少，程序的可读性就越好。</a:t>
            </a:r>
            <a:endParaRPr lang="zh-CN" altLang="en-US" sz="1600" noProof="0" dirty="0">
              <a:ln>
                <a:noFill/>
              </a:ln>
              <a:solidFill>
                <a:schemeClr val="tx1"/>
              </a:solidFill>
              <a:effectLst/>
              <a:uLnTx/>
              <a:uFillTx/>
              <a:latin typeface="宋体" panose="02010600030101010101" pitchFamily="2" charset="-122"/>
              <a:sym typeface="+mn-ea"/>
            </a:endParaRPr>
          </a:p>
          <a:p>
            <a:pPr marL="342900" marR="0" indent="-342900" defTabSz="914400" eaLnBrk="1" hangingPunct="1">
              <a:buClrTx/>
              <a:buSzPct val="70000"/>
              <a:buFont typeface="Wingdings" panose="05000000000000000000" pitchFamily="2" charset="2"/>
              <a:buChar char="l"/>
              <a:defRPr/>
            </a:pPr>
            <a:r>
              <a:rPr lang="zh-CN" altLang="en-US" sz="1600" noProof="0" dirty="0">
                <a:ln>
                  <a:noFill/>
                </a:ln>
                <a:effectLst/>
                <a:uLnTx/>
                <a:uFillTx/>
                <a:latin typeface="宋体" panose="02010600030101010101" pitchFamily="2" charset="-122"/>
                <a:sym typeface="+mn-ea"/>
              </a:rPr>
              <a:t>使用数据库可以减少生成用户报表应用软件的维护工作量。</a:t>
            </a:r>
            <a:endParaRPr lang="zh-CN" altLang="en-US" sz="1600" noProof="0" dirty="0">
              <a:ln>
                <a:noFill/>
              </a:ln>
              <a:solidFill>
                <a:schemeClr val="tx1"/>
              </a:solidFill>
              <a:effectLst/>
              <a:uLnTx/>
              <a:uFillTx/>
              <a:latin typeface="宋体" panose="02010600030101010101" pitchFamily="2" charset="-122"/>
              <a:sym typeface="+mn-ea"/>
            </a:endParaRPr>
          </a:p>
          <a:p>
            <a:pPr marL="342900" marR="0" indent="-342900" defTabSz="914400" eaLnBrk="1" hangingPunct="1">
              <a:buClrTx/>
              <a:buSzPct val="70000"/>
              <a:buFont typeface="Wingdings" panose="05000000000000000000" pitchFamily="2" charset="2"/>
              <a:buChar char="l"/>
              <a:defRPr/>
            </a:pPr>
            <a:r>
              <a:rPr lang="zh-CN" altLang="en-US" sz="1600" noProof="0" dirty="0">
                <a:ln>
                  <a:noFill/>
                </a:ln>
                <a:effectLst/>
                <a:uLnTx/>
                <a:uFillTx/>
                <a:latin typeface="宋体" panose="02010600030101010101" pitchFamily="2" charset="-122"/>
                <a:sym typeface="+mn-ea"/>
              </a:rPr>
              <a:t>使用先进的软件开发技术，如面对对象技术，复用技术等，可减少工作量</a:t>
            </a:r>
            <a:endParaRPr lang="zh-CN" altLang="en-US" sz="1600" b="1" noProof="0" dirty="0" smtClean="0">
              <a:solidFill>
                <a:srgbClr val="000000"/>
              </a:solidFill>
              <a:latin typeface="宋体" panose="02010600030101010101" pitchFamily="2" charset="-122"/>
              <a:cs typeface="宋体" panose="02010600030101010101" pitchFamily="2" charset="-122"/>
              <a:sym typeface="+mn-ea"/>
            </a:endParaRPr>
          </a:p>
        </p:txBody>
      </p:sp>
      <p:sp>
        <p:nvSpPr>
          <p:cNvPr id="2" name="TextBox 40"/>
          <p:cNvSpPr txBox="1"/>
          <p:nvPr/>
        </p:nvSpPr>
        <p:spPr>
          <a:xfrm>
            <a:off x="6444139" y="5189659"/>
            <a:ext cx="2116137" cy="306705"/>
          </a:xfrm>
          <a:prstGeom prst="rect">
            <a:avLst/>
          </a:prstGeom>
          <a:noFill/>
          <a:ln w="9525">
            <a:noFill/>
          </a:ln>
        </p:spPr>
        <p:txBody>
          <a:bodyPr>
            <a:spAutoFit/>
          </a:bodyPr>
          <a:lstStyle/>
          <a:p>
            <a:pPr algn="ctr" eaLnBrk="1" hangingPunct="1"/>
            <a:r>
              <a:rPr lang="zh-CN" altLang="en-US" sz="1400" dirty="0" smtClean="0">
                <a:solidFill>
                  <a:srgbClr val="A6A6A6"/>
                </a:solidFill>
                <a:latin typeface="Franklin Gothic Medium" panose="020B0603020102020204" pitchFamily="34" charset="0"/>
                <a:ea typeface="微软雅黑" panose="020B0503020204020204" pitchFamily="34" charset="-122"/>
              </a:rPr>
              <a:t>用于维护工作的劳动</a:t>
            </a:r>
            <a:endParaRPr lang="zh-CN" altLang="en-US" sz="1400" dirty="0">
              <a:solidFill>
                <a:srgbClr val="A6A6A6"/>
              </a:solidFill>
              <a:latin typeface="Franklin Gothic Medium" panose="020B0603020102020204" pitchFamily="34" charset="0"/>
              <a:ea typeface="微软雅黑" panose="020B0503020204020204" pitchFamily="34" charset="-122"/>
            </a:endParaRPr>
          </a:p>
        </p:txBody>
      </p:sp>
    </p:spTree>
    <p:extLst>
      <p:ext uri="{BB962C8B-B14F-4D97-AF65-F5344CB8AC3E}">
        <p14:creationId xmlns:p14="http://schemas.microsoft.com/office/powerpoint/2010/main" val="1985315729"/>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304" name="组合 3"/>
          <p:cNvPicPr/>
          <p:nvPr/>
        </p:nvPicPr>
        <p:blipFill>
          <a:blip r:embed="rId3"/>
          <a:stretch>
            <a:fillRect/>
          </a:stretch>
        </p:blipFill>
        <p:spPr>
          <a:xfrm>
            <a:off x="8461375" y="3932238"/>
            <a:ext cx="785813" cy="1316037"/>
          </a:xfrm>
          <a:prstGeom prst="rect">
            <a:avLst/>
          </a:prstGeom>
          <a:noFill/>
          <a:ln w="9525">
            <a:noFill/>
          </a:ln>
        </p:spPr>
      </p:pic>
      <p:cxnSp>
        <p:nvCxnSpPr>
          <p:cNvPr id="55300" name="直接连接符 12"/>
          <p:cNvCxnSpPr/>
          <p:nvPr/>
        </p:nvCxnSpPr>
        <p:spPr>
          <a:xfrm>
            <a:off x="-25400" y="4349750"/>
            <a:ext cx="1573530" cy="811530"/>
          </a:xfrm>
          <a:prstGeom prst="line">
            <a:avLst/>
          </a:prstGeom>
          <a:ln w="12700" cap="flat" cmpd="sng">
            <a:solidFill>
              <a:srgbClr val="0070C0"/>
            </a:solidFill>
            <a:prstDash val="solid"/>
            <a:headEnd type="none" w="med" len="med"/>
            <a:tailEnd type="none" w="med" len="med"/>
          </a:ln>
        </p:spPr>
      </p:cxnSp>
      <p:cxnSp>
        <p:nvCxnSpPr>
          <p:cNvPr id="55301" name="直接连接符 19"/>
          <p:cNvCxnSpPr/>
          <p:nvPr/>
        </p:nvCxnSpPr>
        <p:spPr>
          <a:xfrm>
            <a:off x="1533525" y="5161280"/>
            <a:ext cx="6480175" cy="0"/>
          </a:xfrm>
          <a:prstGeom prst="line">
            <a:avLst/>
          </a:prstGeom>
          <a:ln w="12700" cap="flat" cmpd="sng">
            <a:solidFill>
              <a:srgbClr val="0070C0"/>
            </a:solidFill>
            <a:prstDash val="solid"/>
            <a:headEnd type="none" w="med" len="med"/>
            <a:tailEnd type="none" w="med" len="med"/>
          </a:ln>
        </p:spPr>
      </p:cxnSp>
      <p:sp>
        <p:nvSpPr>
          <p:cNvPr id="55302" name="TextBox 20"/>
          <p:cNvSpPr txBox="1"/>
          <p:nvPr/>
        </p:nvSpPr>
        <p:spPr>
          <a:xfrm>
            <a:off x="34925" y="4894580"/>
            <a:ext cx="1152525" cy="368300"/>
          </a:xfrm>
          <a:prstGeom prst="rect">
            <a:avLst/>
          </a:prstGeom>
          <a:noFill/>
          <a:ln w="9525">
            <a:noFill/>
          </a:ln>
        </p:spPr>
        <p:txBody>
          <a:bodyPr>
            <a:spAutoFit/>
          </a:bodyPr>
          <a:lstStyle/>
          <a:p>
            <a:pPr algn="ctr" eaLnBrk="1" hangingPunct="1"/>
            <a:r>
              <a:rPr lang="zh-CN" altLang="en-US" dirty="0">
                <a:latin typeface="Franklin Gothic Medium" panose="020B0603020102020204" pitchFamily="34" charset="0"/>
                <a:ea typeface="微软雅黑" panose="020B0503020204020204" pitchFamily="34" charset="-122"/>
              </a:rPr>
              <a:t>维护代价</a:t>
            </a:r>
          </a:p>
        </p:txBody>
      </p:sp>
      <p:sp>
        <p:nvSpPr>
          <p:cNvPr id="55308" name="等腰三角形 31"/>
          <p:cNvSpPr/>
          <p:nvPr/>
        </p:nvSpPr>
        <p:spPr>
          <a:xfrm>
            <a:off x="3839210" y="4973955"/>
            <a:ext cx="215900" cy="187325"/>
          </a:xfrm>
          <a:prstGeom prst="triangle">
            <a:avLst>
              <a:gd name="adj" fmla="val 50000"/>
            </a:avLst>
          </a:prstGeom>
          <a:solidFill>
            <a:srgbClr val="0070C0"/>
          </a:solidFill>
          <a:ln w="9525">
            <a:noFill/>
          </a:ln>
        </p:spPr>
        <p:txBody>
          <a:bodyPr anchor="ctr">
            <a:spAutoFit/>
          </a:bodyPr>
          <a:lstStyle/>
          <a:p>
            <a:pPr algn="ctr" eaLnBrk="1" hangingPunct="1"/>
            <a:endParaRPr lang="zh-CN" altLang="en-US" sz="1600" b="1" dirty="0">
              <a:solidFill>
                <a:schemeClr val="bg1"/>
              </a:solidFill>
              <a:latin typeface="微软雅黑" panose="020B0503020204020204" pitchFamily="34" charset="-122"/>
              <a:ea typeface="微软雅黑" panose="020B0503020204020204" pitchFamily="34" charset="-122"/>
            </a:endParaRPr>
          </a:p>
        </p:txBody>
      </p:sp>
      <p:sp>
        <p:nvSpPr>
          <p:cNvPr id="29" name="TextBox 22"/>
          <p:cNvSpPr txBox="1"/>
          <p:nvPr/>
        </p:nvSpPr>
        <p:spPr>
          <a:xfrm>
            <a:off x="1332230" y="5189855"/>
            <a:ext cx="1584325" cy="306705"/>
          </a:xfrm>
          <a:prstGeom prst="rect">
            <a:avLst/>
          </a:prstGeom>
          <a:noFill/>
          <a:ln w="9525">
            <a:noFill/>
          </a:ln>
        </p:spPr>
        <p:txBody>
          <a:bodyPr>
            <a:spAutoFit/>
          </a:bodyPr>
          <a:lstStyle/>
          <a:p>
            <a:pPr algn="ctr" eaLnBrk="1" hangingPunct="1"/>
            <a:r>
              <a:rPr lang="zh-CN" altLang="en-US" sz="1400" dirty="0">
                <a:solidFill>
                  <a:schemeClr val="accent3">
                    <a:lumMod val="65000"/>
                  </a:schemeClr>
                </a:solidFill>
                <a:latin typeface="Franklin Gothic Medium" panose="020B0603020102020204" pitchFamily="34" charset="0"/>
                <a:ea typeface="微软雅黑" panose="020B0503020204020204" pitchFamily="34" charset="-122"/>
              </a:rPr>
              <a:t>影响工作量因素</a:t>
            </a:r>
          </a:p>
        </p:txBody>
      </p:sp>
      <p:sp>
        <p:nvSpPr>
          <p:cNvPr id="30" name="TextBox 40"/>
          <p:cNvSpPr txBox="1"/>
          <p:nvPr/>
        </p:nvSpPr>
        <p:spPr>
          <a:xfrm>
            <a:off x="2889250" y="5189855"/>
            <a:ext cx="2115820" cy="306705"/>
          </a:xfrm>
          <a:prstGeom prst="rect">
            <a:avLst/>
          </a:prstGeom>
          <a:noFill/>
          <a:ln w="9525">
            <a:noFill/>
          </a:ln>
        </p:spPr>
        <p:txBody>
          <a:bodyPr>
            <a:spAutoFit/>
          </a:bodyPr>
          <a:lstStyle/>
          <a:p>
            <a:pPr algn="ctr" eaLnBrk="1" hangingPunct="1"/>
            <a:r>
              <a:rPr lang="zh-CN" altLang="en-US" sz="1400" dirty="0" smtClean="0">
                <a:solidFill>
                  <a:srgbClr val="000000"/>
                </a:solidFill>
                <a:latin typeface="Franklin Gothic Medium" panose="020B0603020102020204" pitchFamily="34" charset="0"/>
                <a:ea typeface="微软雅黑" panose="020B0503020204020204" pitchFamily="34" charset="-122"/>
              </a:rPr>
              <a:t>维护费用</a:t>
            </a:r>
          </a:p>
        </p:txBody>
      </p:sp>
      <p:sp>
        <p:nvSpPr>
          <p:cNvPr id="31" name="TextBox 41"/>
          <p:cNvSpPr txBox="1"/>
          <p:nvPr/>
        </p:nvSpPr>
        <p:spPr>
          <a:xfrm>
            <a:off x="5005070" y="5189855"/>
            <a:ext cx="1438910" cy="306705"/>
          </a:xfrm>
          <a:prstGeom prst="rect">
            <a:avLst/>
          </a:prstGeom>
          <a:noFill/>
          <a:ln w="9525">
            <a:noFill/>
          </a:ln>
        </p:spPr>
        <p:txBody>
          <a:bodyPr wrap="square">
            <a:spAutoFit/>
          </a:bodyPr>
          <a:lstStyle/>
          <a:p>
            <a:pPr algn="ctr" eaLnBrk="1" hangingPunct="1"/>
            <a:r>
              <a:rPr lang="zh-CN" altLang="en-US" sz="1400" dirty="0" smtClean="0">
                <a:solidFill>
                  <a:schemeClr val="accent3">
                    <a:lumMod val="65000"/>
                  </a:schemeClr>
                </a:solidFill>
                <a:latin typeface="Franklin Gothic Medium" panose="020B0603020102020204" pitchFamily="34" charset="0"/>
                <a:ea typeface="微软雅黑" panose="020B0503020204020204" pitchFamily="34" charset="-122"/>
              </a:rPr>
              <a:t>无形的代价</a:t>
            </a:r>
          </a:p>
        </p:txBody>
      </p:sp>
      <p:grpSp>
        <p:nvGrpSpPr>
          <p:cNvPr id="13" name="组合 11"/>
          <p:cNvGrpSpPr/>
          <p:nvPr/>
        </p:nvGrpSpPr>
        <p:grpSpPr>
          <a:xfrm>
            <a:off x="2699684" y="744733"/>
            <a:ext cx="3744912" cy="472629"/>
            <a:chOff x="73015" y="-26596"/>
            <a:chExt cx="3744416" cy="473600"/>
          </a:xfrm>
        </p:grpSpPr>
        <p:sp>
          <p:nvSpPr>
            <p:cNvPr id="14" name="Rectangle 8"/>
            <p:cNvSpPr/>
            <p:nvPr/>
          </p:nvSpPr>
          <p:spPr>
            <a:xfrm>
              <a:off x="116112" y="175561"/>
              <a:ext cx="3528392" cy="271443"/>
            </a:xfrm>
            <a:custGeom>
              <a:avLst/>
              <a:gdLst>
                <a:gd name="txL" fmla="*/ 0 w 3093568"/>
                <a:gd name="txT" fmla="*/ 0 h 271442"/>
                <a:gd name="txR" fmla="*/ 3093568 w 3093568"/>
                <a:gd name="txB" fmla="*/ 271442 h 271442"/>
              </a:gdLst>
              <a:ahLst/>
              <a:cxnLst>
                <a:cxn ang="0">
                  <a:pos x="0" y="0"/>
                </a:cxn>
                <a:cxn ang="0">
                  <a:pos x="4024334" y="0"/>
                </a:cxn>
                <a:cxn ang="0">
                  <a:pos x="4024334" y="271444"/>
                </a:cxn>
                <a:cxn ang="0">
                  <a:pos x="0" y="271444"/>
                </a:cxn>
                <a:cxn ang="0">
                  <a:pos x="0" y="0"/>
                </a:cxn>
              </a:cxnLst>
              <a:rect l="txL" t="txT" r="txR" b="txB"/>
              <a:pathLst>
                <a:path w="3093568" h="271442">
                  <a:moveTo>
                    <a:pt x="0" y="0"/>
                  </a:moveTo>
                  <a:lnTo>
                    <a:pt x="3093568" y="0"/>
                  </a:lnTo>
                  <a:lnTo>
                    <a:pt x="3093568" y="271442"/>
                  </a:lnTo>
                  <a:cubicBezTo>
                    <a:pt x="1777407" y="81360"/>
                    <a:pt x="1788744" y="3494"/>
                    <a:pt x="0" y="271442"/>
                  </a:cubicBezTo>
                  <a:lnTo>
                    <a:pt x="0" y="0"/>
                  </a:lnTo>
                  <a:close/>
                </a:path>
              </a:pathLst>
            </a:custGeom>
            <a:solidFill>
              <a:srgbClr val="DDDDDD">
                <a:alpha val="79999"/>
              </a:srgbClr>
            </a:solidFill>
            <a:ln w="9525">
              <a:noFill/>
            </a:ln>
          </p:spPr>
          <p:txBody>
            <a:bodyPr/>
            <a:lstStyle/>
            <a:p>
              <a:endParaRPr lang="zh-CN" altLang="en-US"/>
            </a:p>
          </p:txBody>
        </p:sp>
        <p:sp>
          <p:nvSpPr>
            <p:cNvPr id="15" name="矩形 26"/>
            <p:cNvSpPr/>
            <p:nvPr/>
          </p:nvSpPr>
          <p:spPr>
            <a:xfrm>
              <a:off x="73015" y="-26596"/>
              <a:ext cx="3744416" cy="337878"/>
            </a:xfrm>
            <a:prstGeom prst="rect">
              <a:avLst/>
            </a:prstGeom>
            <a:solidFill>
              <a:srgbClr val="0070C0"/>
            </a:solidFill>
            <a:ln w="9525">
              <a:noFill/>
            </a:ln>
          </p:spPr>
          <p:txBody>
            <a:bodyPr anchor="ctr">
              <a:spAutoFit/>
            </a:bodyPr>
            <a:lstStyle/>
            <a:p>
              <a:pPr algn="ctr" eaLnBrk="1" hangingPunct="1"/>
              <a:r>
                <a:rPr lang="en-US" altLang="zh-CN" sz="1600" dirty="0">
                  <a:solidFill>
                    <a:srgbClr val="FFFFFF"/>
                  </a:solidFill>
                  <a:latin typeface="微软雅黑" panose="020B0503020204020204" pitchFamily="34" charset="-122"/>
                  <a:ea typeface="微软雅黑" panose="020B0503020204020204" pitchFamily="34" charset="-122"/>
                  <a:sym typeface="+mn-ea"/>
                </a:rPr>
                <a:t>2.2</a:t>
              </a:r>
              <a:r>
                <a:rPr lang="zh-CN" altLang="en-US" sz="1600" dirty="0">
                  <a:solidFill>
                    <a:srgbClr val="FFFFFF"/>
                  </a:solidFill>
                  <a:latin typeface="微软雅黑" panose="020B0503020204020204" pitchFamily="34" charset="-122"/>
                  <a:ea typeface="微软雅黑" panose="020B0503020204020204" pitchFamily="34" charset="-122"/>
                  <a:sym typeface="+mn-ea"/>
                </a:rPr>
                <a:t>维护费用</a:t>
              </a:r>
              <a:endParaRPr lang="zh-CN" altLang="en-US" sz="1600" dirty="0">
                <a:solidFill>
                  <a:srgbClr val="FFFFFF"/>
                </a:solidFill>
                <a:latin typeface="微软雅黑" panose="020B0503020204020204" pitchFamily="34" charset="-122"/>
                <a:ea typeface="微软雅黑" panose="020B0503020204020204" pitchFamily="34" charset="-122"/>
              </a:endParaRPr>
            </a:p>
          </p:txBody>
        </p:sp>
      </p:grpSp>
      <p:sp>
        <p:nvSpPr>
          <p:cNvPr id="21" name="圆角矩形 23"/>
          <p:cNvSpPr/>
          <p:nvPr/>
        </p:nvSpPr>
        <p:spPr>
          <a:xfrm>
            <a:off x="1332230" y="1310942"/>
            <a:ext cx="2830195" cy="3104545"/>
          </a:xfrm>
          <a:prstGeom prst="roundRect">
            <a:avLst>
              <a:gd name="adj" fmla="val 8505"/>
            </a:avLst>
          </a:prstGeom>
          <a:solidFill>
            <a:srgbClr val="DDDDDD"/>
          </a:solidFill>
          <a:ln w="6350" cap="flat" cmpd="sng">
            <a:solidFill>
              <a:srgbClr val="808080"/>
            </a:solidFill>
            <a:prstDash val="dash"/>
            <a:headEnd type="none" w="med" len="med"/>
            <a:tailEnd type="none" w="med" len="med"/>
          </a:ln>
        </p:spPr>
        <p:txBody>
          <a:bodyPr wrap="square" anchor="ctr">
            <a:spAutoFit/>
          </a:bodyPr>
          <a:lstStyle/>
          <a:p>
            <a:pPr marL="342900" marR="0" lvl="0" indent="-342900" algn="l" defTabSz="914400" rtl="0" eaLnBrk="0" fontAlgn="base" latinLnBrk="0" hangingPunct="0">
              <a:lnSpc>
                <a:spcPts val="3200"/>
              </a:lnSpc>
              <a:spcBef>
                <a:spcPct val="0"/>
              </a:spcBef>
              <a:spcAft>
                <a:spcPct val="0"/>
              </a:spcAft>
              <a:buClrTx/>
              <a:buSzPct val="70000"/>
              <a:buFont typeface="Wingdings" panose="05000000000000000000" pitchFamily="2" charset="2"/>
              <a:buChar char="l"/>
              <a:defRPr/>
            </a:pPr>
            <a:r>
              <a:rPr lang="zh-CN" altLang="zh-CN" sz="1600" noProof="0" dirty="0">
                <a:ln>
                  <a:noFill/>
                </a:ln>
                <a:effectLst/>
                <a:uLnTx/>
                <a:uFillTx/>
                <a:latin typeface="宋体" panose="02010600030101010101" pitchFamily="2" charset="-122"/>
                <a:cs typeface="宋体" panose="02010600030101010101" pitchFamily="2" charset="-122"/>
                <a:sym typeface="+mn-ea"/>
              </a:rPr>
              <a:t>在过去的几十年中，软件维护的费用稳步上升。</a:t>
            </a:r>
            <a:r>
              <a:rPr lang="en-US" altLang="zh-CN" sz="1600" noProof="0" dirty="0">
                <a:ln>
                  <a:noFill/>
                </a:ln>
                <a:effectLst/>
                <a:uLnTx/>
                <a:uFillTx/>
                <a:latin typeface="宋体" panose="02010600030101010101" pitchFamily="2" charset="-122"/>
                <a:cs typeface="宋体" panose="02010600030101010101" pitchFamily="2" charset="-122"/>
                <a:sym typeface="+mn-ea"/>
              </a:rPr>
              <a:t>1970</a:t>
            </a:r>
            <a:r>
              <a:rPr lang="zh-CN" altLang="en-US" sz="1600" noProof="0" dirty="0">
                <a:ln>
                  <a:noFill/>
                </a:ln>
                <a:effectLst/>
                <a:uLnTx/>
                <a:uFillTx/>
                <a:latin typeface="宋体" panose="02010600030101010101" pitchFamily="2" charset="-122"/>
                <a:cs typeface="宋体" panose="02010600030101010101" pitchFamily="2" charset="-122"/>
                <a:sym typeface="+mn-ea"/>
              </a:rPr>
              <a:t>年用于维护已有软件的费用只占软件总预算的</a:t>
            </a:r>
            <a:r>
              <a:rPr lang="en-US" altLang="zh-CN" sz="1600" noProof="0" dirty="0">
                <a:ln>
                  <a:noFill/>
                </a:ln>
                <a:effectLst/>
                <a:uLnTx/>
                <a:uFillTx/>
                <a:latin typeface="宋体" panose="02010600030101010101" pitchFamily="2" charset="-122"/>
                <a:cs typeface="宋体" panose="02010600030101010101" pitchFamily="2" charset="-122"/>
                <a:sym typeface="+mn-ea"/>
              </a:rPr>
              <a:t>35%-40%</a:t>
            </a:r>
            <a:r>
              <a:rPr lang="zh-CN" altLang="en-US" sz="1600" noProof="0" dirty="0">
                <a:ln>
                  <a:noFill/>
                </a:ln>
                <a:effectLst/>
                <a:uLnTx/>
                <a:uFillTx/>
                <a:latin typeface="宋体" panose="02010600030101010101" pitchFamily="2" charset="-122"/>
                <a:cs typeface="宋体" panose="02010600030101010101" pitchFamily="2" charset="-122"/>
                <a:sym typeface="+mn-ea"/>
              </a:rPr>
              <a:t>，</a:t>
            </a:r>
            <a:r>
              <a:rPr lang="en-US" altLang="zh-CN" sz="1600" noProof="0" dirty="0">
                <a:ln>
                  <a:noFill/>
                </a:ln>
                <a:effectLst/>
                <a:uLnTx/>
                <a:uFillTx/>
                <a:latin typeface="宋体" panose="02010600030101010101" pitchFamily="2" charset="-122"/>
                <a:cs typeface="宋体" panose="02010600030101010101" pitchFamily="2" charset="-122"/>
                <a:sym typeface="+mn-ea"/>
              </a:rPr>
              <a:t>1980</a:t>
            </a:r>
            <a:r>
              <a:rPr lang="zh-CN" altLang="en-US" sz="1600" noProof="0" dirty="0">
                <a:ln>
                  <a:noFill/>
                </a:ln>
                <a:effectLst/>
                <a:uLnTx/>
                <a:uFillTx/>
                <a:latin typeface="宋体" panose="02010600030101010101" pitchFamily="2" charset="-122"/>
                <a:cs typeface="宋体" panose="02010600030101010101" pitchFamily="2" charset="-122"/>
                <a:sym typeface="+mn-ea"/>
              </a:rPr>
              <a:t>年上升为</a:t>
            </a:r>
            <a:r>
              <a:rPr lang="en-US" altLang="zh-CN" sz="1600" noProof="0" dirty="0">
                <a:ln>
                  <a:noFill/>
                </a:ln>
                <a:effectLst/>
                <a:uLnTx/>
                <a:uFillTx/>
                <a:latin typeface="宋体" panose="02010600030101010101" pitchFamily="2" charset="-122"/>
                <a:cs typeface="宋体" panose="02010600030101010101" pitchFamily="2" charset="-122"/>
                <a:sym typeface="+mn-ea"/>
              </a:rPr>
              <a:t>40%-60%</a:t>
            </a:r>
            <a:r>
              <a:rPr lang="zh-CN" altLang="en-US" sz="1600" noProof="0" dirty="0">
                <a:ln>
                  <a:noFill/>
                </a:ln>
                <a:effectLst/>
                <a:uLnTx/>
                <a:uFillTx/>
                <a:latin typeface="宋体" panose="02010600030101010101" pitchFamily="2" charset="-122"/>
                <a:cs typeface="宋体" panose="02010600030101010101" pitchFamily="2" charset="-122"/>
                <a:sym typeface="+mn-ea"/>
              </a:rPr>
              <a:t>，</a:t>
            </a:r>
            <a:r>
              <a:rPr lang="en-US" altLang="zh-CN" sz="1600" noProof="0" dirty="0">
                <a:ln>
                  <a:noFill/>
                </a:ln>
                <a:effectLst/>
                <a:uLnTx/>
                <a:uFillTx/>
                <a:latin typeface="宋体" panose="02010600030101010101" pitchFamily="2" charset="-122"/>
                <a:cs typeface="宋体" panose="02010600030101010101" pitchFamily="2" charset="-122"/>
                <a:sym typeface="+mn-ea"/>
              </a:rPr>
              <a:t>1990</a:t>
            </a:r>
            <a:r>
              <a:rPr lang="zh-CN" altLang="en-US" sz="1600" noProof="0" dirty="0">
                <a:ln>
                  <a:noFill/>
                </a:ln>
                <a:effectLst/>
                <a:uLnTx/>
                <a:uFillTx/>
                <a:latin typeface="宋体" panose="02010600030101010101" pitchFamily="2" charset="-122"/>
                <a:cs typeface="宋体" panose="02010600030101010101" pitchFamily="2" charset="-122"/>
                <a:sym typeface="+mn-ea"/>
              </a:rPr>
              <a:t>年上升为</a:t>
            </a:r>
            <a:r>
              <a:rPr lang="en-US" altLang="zh-CN" sz="1600" noProof="0" dirty="0">
                <a:ln>
                  <a:noFill/>
                </a:ln>
                <a:effectLst/>
                <a:uLnTx/>
                <a:uFillTx/>
                <a:latin typeface="宋体" panose="02010600030101010101" pitchFamily="2" charset="-122"/>
                <a:cs typeface="宋体" panose="02010600030101010101" pitchFamily="2" charset="-122"/>
                <a:sym typeface="+mn-ea"/>
              </a:rPr>
              <a:t>70%-80%</a:t>
            </a:r>
            <a:r>
              <a:rPr lang="zh-CN" altLang="en-US" sz="1600" noProof="0" dirty="0">
                <a:ln>
                  <a:noFill/>
                </a:ln>
                <a:effectLst/>
                <a:uLnTx/>
                <a:uFillTx/>
                <a:latin typeface="宋体" panose="02010600030101010101" pitchFamily="2" charset="-122"/>
                <a:cs typeface="宋体" panose="02010600030101010101" pitchFamily="2" charset="-122"/>
                <a:sym typeface="+mn-ea"/>
              </a:rPr>
              <a:t>。</a:t>
            </a:r>
            <a:endParaRPr lang="zh-CN" altLang="en-US" sz="1600" b="1" noProof="0" dirty="0" smtClean="0">
              <a:solidFill>
                <a:srgbClr val="000000"/>
              </a:solidFill>
              <a:latin typeface="宋体" panose="02010600030101010101" pitchFamily="2" charset="-122"/>
              <a:cs typeface="宋体" panose="02010600030101010101" pitchFamily="2" charset="-122"/>
              <a:sym typeface="+mn-ea"/>
            </a:endParaRPr>
          </a:p>
        </p:txBody>
      </p:sp>
      <p:sp>
        <p:nvSpPr>
          <p:cNvPr id="2" name="TextBox 40"/>
          <p:cNvSpPr txBox="1"/>
          <p:nvPr/>
        </p:nvSpPr>
        <p:spPr>
          <a:xfrm>
            <a:off x="6444139" y="5189659"/>
            <a:ext cx="2116137" cy="306705"/>
          </a:xfrm>
          <a:prstGeom prst="rect">
            <a:avLst/>
          </a:prstGeom>
          <a:noFill/>
          <a:ln w="9525">
            <a:noFill/>
          </a:ln>
        </p:spPr>
        <p:txBody>
          <a:bodyPr>
            <a:spAutoFit/>
          </a:bodyPr>
          <a:lstStyle/>
          <a:p>
            <a:pPr algn="ctr" eaLnBrk="1" hangingPunct="1"/>
            <a:r>
              <a:rPr lang="zh-CN" altLang="en-US" sz="1400" dirty="0" smtClean="0">
                <a:solidFill>
                  <a:srgbClr val="A6A6A6"/>
                </a:solidFill>
                <a:latin typeface="Franklin Gothic Medium" panose="020B0603020102020204" pitchFamily="34" charset="0"/>
                <a:ea typeface="微软雅黑" panose="020B0503020204020204" pitchFamily="34" charset="-122"/>
              </a:rPr>
              <a:t>用于维护工作的劳动</a:t>
            </a:r>
            <a:endParaRPr lang="zh-CN" altLang="en-US" sz="1400" dirty="0">
              <a:solidFill>
                <a:srgbClr val="A6A6A6"/>
              </a:solidFill>
              <a:latin typeface="Franklin Gothic Medium" panose="020B0603020102020204" pitchFamily="34" charset="0"/>
              <a:ea typeface="微软雅黑" panose="020B0503020204020204" pitchFamily="34" charset="-122"/>
            </a:endParaRPr>
          </a:p>
        </p:txBody>
      </p:sp>
      <p:graphicFrame>
        <p:nvGraphicFramePr>
          <p:cNvPr id="3" name="图表 13"/>
          <p:cNvGraphicFramePr/>
          <p:nvPr/>
        </p:nvGraphicFramePr>
        <p:xfrm>
          <a:off x="4550093" y="1319213"/>
          <a:ext cx="4141787" cy="3095625"/>
        </p:xfrm>
        <a:graphic>
          <a:graphicData uri="http://schemas.openxmlformats.org/presentationml/2006/ole">
            <mc:AlternateContent xmlns:mc="http://schemas.openxmlformats.org/markup-compatibility/2006">
              <mc:Choice xmlns:v="urn:schemas-microsoft-com:vml" Requires="v">
                <p:oleObj spid="_x0000_s1028" r:id="rId4" imgW="4151630" imgH="3102610" progId="Excel.Chart.8">
                  <p:embed/>
                </p:oleObj>
              </mc:Choice>
              <mc:Fallback>
                <p:oleObj r:id="rId4" imgW="4151630" imgH="3102610" progId="Excel.Chart.8">
                  <p:embed/>
                  <p:pic>
                    <p:nvPicPr>
                      <p:cNvPr id="3" name="图表 13"/>
                      <p:cNvPicPr/>
                      <p:nvPr/>
                    </p:nvPicPr>
                    <p:blipFill>
                      <a:blip r:embed="rId5"/>
                      <a:stretch>
                        <a:fillRect/>
                      </a:stretch>
                    </p:blipFill>
                    <p:spPr>
                      <a:xfrm>
                        <a:off x="4550093" y="1319213"/>
                        <a:ext cx="4141787" cy="3095625"/>
                      </a:xfrm>
                      <a:prstGeom prst="rect">
                        <a:avLst/>
                      </a:prstGeom>
                      <a:noFill/>
                      <a:ln w="38100">
                        <a:noFill/>
                        <a:miter/>
                      </a:ln>
                    </p:spPr>
                  </p:pic>
                </p:oleObj>
              </mc:Fallback>
            </mc:AlternateContent>
          </a:graphicData>
        </a:graphic>
      </p:graphicFrame>
    </p:spTree>
    <p:extLst>
      <p:ext uri="{BB962C8B-B14F-4D97-AF65-F5344CB8AC3E}">
        <p14:creationId xmlns:p14="http://schemas.microsoft.com/office/powerpoint/2010/main" val="2096704145"/>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304" name="组合 3"/>
          <p:cNvPicPr/>
          <p:nvPr/>
        </p:nvPicPr>
        <p:blipFill>
          <a:blip r:embed="rId2"/>
          <a:stretch>
            <a:fillRect/>
          </a:stretch>
        </p:blipFill>
        <p:spPr>
          <a:xfrm>
            <a:off x="8461375" y="3932238"/>
            <a:ext cx="785813" cy="1316037"/>
          </a:xfrm>
          <a:prstGeom prst="rect">
            <a:avLst/>
          </a:prstGeom>
          <a:noFill/>
          <a:ln w="9525">
            <a:noFill/>
          </a:ln>
        </p:spPr>
      </p:pic>
      <p:cxnSp>
        <p:nvCxnSpPr>
          <p:cNvPr id="55300" name="直接连接符 12"/>
          <p:cNvCxnSpPr/>
          <p:nvPr/>
        </p:nvCxnSpPr>
        <p:spPr>
          <a:xfrm>
            <a:off x="-25400" y="4349750"/>
            <a:ext cx="1573530" cy="811530"/>
          </a:xfrm>
          <a:prstGeom prst="line">
            <a:avLst/>
          </a:prstGeom>
          <a:ln w="12700" cap="flat" cmpd="sng">
            <a:solidFill>
              <a:srgbClr val="0070C0"/>
            </a:solidFill>
            <a:prstDash val="solid"/>
            <a:headEnd type="none" w="med" len="med"/>
            <a:tailEnd type="none" w="med" len="med"/>
          </a:ln>
        </p:spPr>
      </p:cxnSp>
      <p:cxnSp>
        <p:nvCxnSpPr>
          <p:cNvPr id="55301" name="直接连接符 19"/>
          <p:cNvCxnSpPr/>
          <p:nvPr/>
        </p:nvCxnSpPr>
        <p:spPr>
          <a:xfrm>
            <a:off x="1533525" y="5161280"/>
            <a:ext cx="6480175" cy="0"/>
          </a:xfrm>
          <a:prstGeom prst="line">
            <a:avLst/>
          </a:prstGeom>
          <a:ln w="12700" cap="flat" cmpd="sng">
            <a:solidFill>
              <a:srgbClr val="0070C0"/>
            </a:solidFill>
            <a:prstDash val="solid"/>
            <a:headEnd type="none" w="med" len="med"/>
            <a:tailEnd type="none" w="med" len="med"/>
          </a:ln>
        </p:spPr>
      </p:cxnSp>
      <p:sp>
        <p:nvSpPr>
          <p:cNvPr id="55302" name="TextBox 20"/>
          <p:cNvSpPr txBox="1"/>
          <p:nvPr/>
        </p:nvSpPr>
        <p:spPr>
          <a:xfrm>
            <a:off x="34925" y="4894580"/>
            <a:ext cx="1152525" cy="368300"/>
          </a:xfrm>
          <a:prstGeom prst="rect">
            <a:avLst/>
          </a:prstGeom>
          <a:noFill/>
          <a:ln w="9525">
            <a:noFill/>
          </a:ln>
        </p:spPr>
        <p:txBody>
          <a:bodyPr>
            <a:spAutoFit/>
          </a:bodyPr>
          <a:lstStyle/>
          <a:p>
            <a:pPr algn="ctr" eaLnBrk="1" hangingPunct="1"/>
            <a:r>
              <a:rPr lang="zh-CN" altLang="en-US" dirty="0">
                <a:latin typeface="Franklin Gothic Medium" panose="020B0603020102020204" pitchFamily="34" charset="0"/>
                <a:ea typeface="微软雅黑" panose="020B0503020204020204" pitchFamily="34" charset="-122"/>
              </a:rPr>
              <a:t>维护代价</a:t>
            </a:r>
          </a:p>
        </p:txBody>
      </p:sp>
      <p:sp>
        <p:nvSpPr>
          <p:cNvPr id="55308" name="等腰三角形 31"/>
          <p:cNvSpPr/>
          <p:nvPr/>
        </p:nvSpPr>
        <p:spPr>
          <a:xfrm>
            <a:off x="5616575" y="4973955"/>
            <a:ext cx="215900" cy="187325"/>
          </a:xfrm>
          <a:prstGeom prst="triangle">
            <a:avLst>
              <a:gd name="adj" fmla="val 50000"/>
            </a:avLst>
          </a:prstGeom>
          <a:solidFill>
            <a:srgbClr val="0070C0"/>
          </a:solidFill>
          <a:ln w="9525">
            <a:noFill/>
          </a:ln>
        </p:spPr>
        <p:txBody>
          <a:bodyPr anchor="ctr">
            <a:spAutoFit/>
          </a:bodyPr>
          <a:lstStyle/>
          <a:p>
            <a:pPr algn="ctr" eaLnBrk="1" hangingPunct="1"/>
            <a:endParaRPr lang="zh-CN" altLang="en-US" sz="1600" b="1" dirty="0">
              <a:solidFill>
                <a:schemeClr val="bg1"/>
              </a:solidFill>
              <a:latin typeface="微软雅黑" panose="020B0503020204020204" pitchFamily="34" charset="-122"/>
              <a:ea typeface="微软雅黑" panose="020B0503020204020204" pitchFamily="34" charset="-122"/>
            </a:endParaRPr>
          </a:p>
        </p:txBody>
      </p:sp>
      <p:sp>
        <p:nvSpPr>
          <p:cNvPr id="29" name="TextBox 22"/>
          <p:cNvSpPr txBox="1"/>
          <p:nvPr/>
        </p:nvSpPr>
        <p:spPr>
          <a:xfrm>
            <a:off x="1332230" y="5189855"/>
            <a:ext cx="1584325" cy="306705"/>
          </a:xfrm>
          <a:prstGeom prst="rect">
            <a:avLst/>
          </a:prstGeom>
          <a:noFill/>
          <a:ln w="9525">
            <a:noFill/>
          </a:ln>
        </p:spPr>
        <p:txBody>
          <a:bodyPr>
            <a:spAutoFit/>
          </a:bodyPr>
          <a:lstStyle/>
          <a:p>
            <a:pPr algn="ctr" eaLnBrk="1" hangingPunct="1"/>
            <a:r>
              <a:rPr lang="zh-CN" altLang="en-US" sz="1400" dirty="0">
                <a:solidFill>
                  <a:schemeClr val="accent3">
                    <a:lumMod val="65000"/>
                  </a:schemeClr>
                </a:solidFill>
                <a:latin typeface="Franklin Gothic Medium" panose="020B0603020102020204" pitchFamily="34" charset="0"/>
                <a:ea typeface="微软雅黑" panose="020B0503020204020204" pitchFamily="34" charset="-122"/>
              </a:rPr>
              <a:t>影响工作量因素</a:t>
            </a:r>
          </a:p>
        </p:txBody>
      </p:sp>
      <p:sp>
        <p:nvSpPr>
          <p:cNvPr id="30" name="TextBox 40"/>
          <p:cNvSpPr txBox="1"/>
          <p:nvPr/>
        </p:nvSpPr>
        <p:spPr>
          <a:xfrm>
            <a:off x="2889250" y="5189855"/>
            <a:ext cx="2115820" cy="306705"/>
          </a:xfrm>
          <a:prstGeom prst="rect">
            <a:avLst/>
          </a:prstGeom>
          <a:noFill/>
          <a:ln w="9525">
            <a:noFill/>
          </a:ln>
        </p:spPr>
        <p:txBody>
          <a:bodyPr>
            <a:spAutoFit/>
          </a:bodyPr>
          <a:lstStyle/>
          <a:p>
            <a:pPr algn="ctr" eaLnBrk="1" hangingPunct="1"/>
            <a:r>
              <a:rPr lang="zh-CN" altLang="en-US" sz="1400" dirty="0" smtClean="0">
                <a:solidFill>
                  <a:srgbClr val="A6A6A6"/>
                </a:solidFill>
                <a:latin typeface="Franklin Gothic Medium" panose="020B0603020102020204" pitchFamily="34" charset="0"/>
                <a:ea typeface="微软雅黑" panose="020B0503020204020204" pitchFamily="34" charset="-122"/>
              </a:rPr>
              <a:t>维护费用</a:t>
            </a:r>
            <a:endParaRPr lang="zh-CN" altLang="en-US" sz="1400" dirty="0">
              <a:solidFill>
                <a:srgbClr val="A6A6A6"/>
              </a:solidFill>
              <a:latin typeface="Franklin Gothic Medium" panose="020B0603020102020204" pitchFamily="34" charset="0"/>
              <a:ea typeface="微软雅黑" panose="020B0503020204020204" pitchFamily="34" charset="-122"/>
            </a:endParaRPr>
          </a:p>
        </p:txBody>
      </p:sp>
      <p:sp>
        <p:nvSpPr>
          <p:cNvPr id="31" name="TextBox 41"/>
          <p:cNvSpPr txBox="1"/>
          <p:nvPr/>
        </p:nvSpPr>
        <p:spPr>
          <a:xfrm>
            <a:off x="5005070" y="5189855"/>
            <a:ext cx="1438910" cy="306705"/>
          </a:xfrm>
          <a:prstGeom prst="rect">
            <a:avLst/>
          </a:prstGeom>
          <a:noFill/>
          <a:ln w="9525">
            <a:noFill/>
          </a:ln>
        </p:spPr>
        <p:txBody>
          <a:bodyPr wrap="square">
            <a:spAutoFit/>
          </a:bodyPr>
          <a:lstStyle/>
          <a:p>
            <a:pPr algn="ctr" eaLnBrk="1" hangingPunct="1"/>
            <a:r>
              <a:rPr lang="zh-CN" altLang="en-US" sz="1400" dirty="0" smtClean="0">
                <a:solidFill>
                  <a:srgbClr val="000000"/>
                </a:solidFill>
                <a:latin typeface="Franklin Gothic Medium" panose="020B0603020102020204" pitchFamily="34" charset="0"/>
                <a:ea typeface="微软雅黑" panose="020B0503020204020204" pitchFamily="34" charset="-122"/>
              </a:rPr>
              <a:t>无形的代价</a:t>
            </a:r>
          </a:p>
        </p:txBody>
      </p:sp>
      <p:grpSp>
        <p:nvGrpSpPr>
          <p:cNvPr id="13" name="组合 11"/>
          <p:cNvGrpSpPr/>
          <p:nvPr/>
        </p:nvGrpSpPr>
        <p:grpSpPr>
          <a:xfrm>
            <a:off x="2699684" y="744733"/>
            <a:ext cx="3744912" cy="472629"/>
            <a:chOff x="73015" y="-26596"/>
            <a:chExt cx="3744416" cy="473600"/>
          </a:xfrm>
        </p:grpSpPr>
        <p:sp>
          <p:nvSpPr>
            <p:cNvPr id="14" name="Rectangle 8"/>
            <p:cNvSpPr/>
            <p:nvPr/>
          </p:nvSpPr>
          <p:spPr>
            <a:xfrm>
              <a:off x="116112" y="175561"/>
              <a:ext cx="3528392" cy="271443"/>
            </a:xfrm>
            <a:custGeom>
              <a:avLst/>
              <a:gdLst>
                <a:gd name="txL" fmla="*/ 0 w 3093568"/>
                <a:gd name="txT" fmla="*/ 0 h 271442"/>
                <a:gd name="txR" fmla="*/ 3093568 w 3093568"/>
                <a:gd name="txB" fmla="*/ 271442 h 271442"/>
              </a:gdLst>
              <a:ahLst/>
              <a:cxnLst>
                <a:cxn ang="0">
                  <a:pos x="0" y="0"/>
                </a:cxn>
                <a:cxn ang="0">
                  <a:pos x="4024334" y="0"/>
                </a:cxn>
                <a:cxn ang="0">
                  <a:pos x="4024334" y="271444"/>
                </a:cxn>
                <a:cxn ang="0">
                  <a:pos x="0" y="271444"/>
                </a:cxn>
                <a:cxn ang="0">
                  <a:pos x="0" y="0"/>
                </a:cxn>
              </a:cxnLst>
              <a:rect l="txL" t="txT" r="txR" b="txB"/>
              <a:pathLst>
                <a:path w="3093568" h="271442">
                  <a:moveTo>
                    <a:pt x="0" y="0"/>
                  </a:moveTo>
                  <a:lnTo>
                    <a:pt x="3093568" y="0"/>
                  </a:lnTo>
                  <a:lnTo>
                    <a:pt x="3093568" y="271442"/>
                  </a:lnTo>
                  <a:cubicBezTo>
                    <a:pt x="1777407" y="81360"/>
                    <a:pt x="1788744" y="3494"/>
                    <a:pt x="0" y="271442"/>
                  </a:cubicBezTo>
                  <a:lnTo>
                    <a:pt x="0" y="0"/>
                  </a:lnTo>
                  <a:close/>
                </a:path>
              </a:pathLst>
            </a:custGeom>
            <a:solidFill>
              <a:srgbClr val="DDDDDD">
                <a:alpha val="79999"/>
              </a:srgbClr>
            </a:solidFill>
            <a:ln w="9525">
              <a:noFill/>
            </a:ln>
          </p:spPr>
          <p:txBody>
            <a:bodyPr/>
            <a:lstStyle/>
            <a:p>
              <a:endParaRPr lang="zh-CN" altLang="en-US"/>
            </a:p>
          </p:txBody>
        </p:sp>
        <p:sp>
          <p:nvSpPr>
            <p:cNvPr id="15" name="矩形 26"/>
            <p:cNvSpPr/>
            <p:nvPr/>
          </p:nvSpPr>
          <p:spPr>
            <a:xfrm>
              <a:off x="73015" y="-26596"/>
              <a:ext cx="3744416" cy="337878"/>
            </a:xfrm>
            <a:prstGeom prst="rect">
              <a:avLst/>
            </a:prstGeom>
            <a:solidFill>
              <a:srgbClr val="0070C0"/>
            </a:solidFill>
            <a:ln w="9525">
              <a:noFill/>
            </a:ln>
          </p:spPr>
          <p:txBody>
            <a:bodyPr anchor="ctr">
              <a:spAutoFit/>
            </a:bodyPr>
            <a:lstStyle/>
            <a:p>
              <a:pPr algn="ctr" eaLnBrk="1" hangingPunct="1"/>
              <a:r>
                <a:rPr lang="en-US" altLang="zh-CN" sz="1600" dirty="0">
                  <a:solidFill>
                    <a:srgbClr val="FFFFFF"/>
                  </a:solidFill>
                  <a:latin typeface="微软雅黑" panose="020B0503020204020204" pitchFamily="34" charset="-122"/>
                  <a:ea typeface="微软雅黑" panose="020B0503020204020204" pitchFamily="34" charset="-122"/>
                  <a:sym typeface="+mn-ea"/>
                </a:rPr>
                <a:t>2.</a:t>
              </a:r>
              <a:r>
                <a:rPr lang="en-US" sz="1600" dirty="0">
                  <a:solidFill>
                    <a:srgbClr val="FFFFFF"/>
                  </a:solidFill>
                  <a:latin typeface="微软雅黑" panose="020B0503020204020204" pitchFamily="34" charset="-122"/>
                  <a:ea typeface="微软雅黑" panose="020B0503020204020204" pitchFamily="34" charset="-122"/>
                  <a:sym typeface="+mn-ea"/>
                </a:rPr>
                <a:t>3.1</a:t>
              </a:r>
              <a:r>
                <a:rPr lang="zh-CN" altLang="en-US" sz="1600" dirty="0">
                  <a:solidFill>
                    <a:srgbClr val="FFFFFF"/>
                  </a:solidFill>
                  <a:latin typeface="微软雅黑" panose="020B0503020204020204" pitchFamily="34" charset="-122"/>
                  <a:ea typeface="微软雅黑" panose="020B0503020204020204" pitchFamily="34" charset="-122"/>
                  <a:sym typeface="+mn-ea"/>
                </a:rPr>
                <a:t>无形的代价</a:t>
              </a:r>
              <a:endParaRPr lang="zh-CN" altLang="en-US" sz="1600" dirty="0">
                <a:solidFill>
                  <a:srgbClr val="FFFFFF"/>
                </a:solidFill>
                <a:latin typeface="微软雅黑" panose="020B0503020204020204" pitchFamily="34" charset="-122"/>
                <a:ea typeface="微软雅黑" panose="020B0503020204020204" pitchFamily="34" charset="-122"/>
              </a:endParaRPr>
            </a:p>
          </p:txBody>
        </p:sp>
      </p:grpSp>
      <p:sp>
        <p:nvSpPr>
          <p:cNvPr id="21" name="圆角矩形 23"/>
          <p:cNvSpPr/>
          <p:nvPr/>
        </p:nvSpPr>
        <p:spPr>
          <a:xfrm>
            <a:off x="1708191" y="1523272"/>
            <a:ext cx="5726508" cy="2669341"/>
          </a:xfrm>
          <a:prstGeom prst="roundRect">
            <a:avLst>
              <a:gd name="adj" fmla="val 8505"/>
            </a:avLst>
          </a:prstGeom>
          <a:solidFill>
            <a:srgbClr val="DDDDDD"/>
          </a:solidFill>
          <a:ln w="6350" cap="flat" cmpd="sng">
            <a:solidFill>
              <a:srgbClr val="808080"/>
            </a:solidFill>
            <a:prstDash val="dash"/>
            <a:headEnd type="none" w="med" len="med"/>
            <a:tailEnd type="none" w="med" len="med"/>
          </a:ln>
        </p:spPr>
        <p:txBody>
          <a:bodyPr wrap="square" anchor="ctr">
            <a:spAutoFit/>
          </a:bodyPr>
          <a:lstStyle/>
          <a:p>
            <a:pPr marR="0" defTabSz="914400" eaLnBrk="1" hangingPunct="1">
              <a:buClrTx/>
              <a:buSzPct val="70000"/>
              <a:buFont typeface="Wingdings" panose="05000000000000000000" pitchFamily="2" charset="2"/>
              <a:defRPr/>
            </a:pPr>
            <a:r>
              <a:rPr lang="zh-CN" altLang="en-US" sz="1600" noProof="0" dirty="0" smtClean="0">
                <a:latin typeface="宋体" panose="02010600030101010101" pitchFamily="2" charset="-122"/>
                <a:sym typeface="+mn-ea"/>
              </a:rPr>
              <a:t>一些还不明显的代价将来可能为人们所关注。因为</a:t>
            </a:r>
            <a:r>
              <a:rPr lang="zh-CN" altLang="en-US" sz="1600" noProof="0" dirty="0">
                <a:latin typeface="宋体" panose="02010600030101010101" pitchFamily="2" charset="-122"/>
                <a:sym typeface="+mn-ea"/>
              </a:rPr>
              <a:t>可用的资源必须供维护任务使用，以致耽误甚至丧失了开发的良机，这是软件维护的一个无形的代价。其他无形的代价还有以下几个：</a:t>
            </a:r>
            <a:endParaRPr lang="zh-CN" altLang="en-US" sz="1600" noProof="0" dirty="0">
              <a:solidFill>
                <a:schemeClr val="tx1"/>
              </a:solidFill>
              <a:latin typeface="宋体" panose="02010600030101010101" pitchFamily="2" charset="-122"/>
              <a:sym typeface="+mn-ea"/>
            </a:endParaRPr>
          </a:p>
          <a:p>
            <a:pPr marL="342900" marR="0" indent="-342900" defTabSz="914400" eaLnBrk="1" hangingPunct="1">
              <a:buClrTx/>
              <a:buSzPct val="70000"/>
              <a:buFont typeface="Wingdings" panose="05000000000000000000" pitchFamily="2" charset="2"/>
              <a:buChar char="l"/>
              <a:defRPr/>
            </a:pPr>
            <a:r>
              <a:rPr lang="zh-CN" altLang="en-US" sz="1600" noProof="0" dirty="0" smtClean="0">
                <a:latin typeface="宋体" panose="02010600030101010101" pitchFamily="2" charset="-122"/>
                <a:sym typeface="+mn-ea"/>
              </a:rPr>
              <a:t>当</a:t>
            </a:r>
            <a:r>
              <a:rPr lang="zh-CN" altLang="en-US" sz="1600" noProof="0" dirty="0">
                <a:latin typeface="宋体" panose="02010600030101010101" pitchFamily="2" charset="-122"/>
                <a:sym typeface="+mn-ea"/>
              </a:rPr>
              <a:t>看来合理的有关改错或修改的要求不能及时满足时将引起用户不满</a:t>
            </a:r>
            <a:r>
              <a:rPr lang="zh-CN" altLang="en-US" sz="1600" noProof="0" dirty="0" smtClean="0">
                <a:latin typeface="宋体" panose="02010600030101010101" pitchFamily="2" charset="-122"/>
                <a:sym typeface="+mn-ea"/>
              </a:rPr>
              <a:t>。</a:t>
            </a:r>
            <a:endParaRPr kumimoji="0" lang="en-US" altLang="zh-CN" sz="1600" kern="1200" cap="none" spc="0" normalizeH="0" baseline="0" noProof="0" dirty="0" smtClean="0">
              <a:solidFill>
                <a:schemeClr val="tx1"/>
              </a:solidFill>
              <a:latin typeface="宋体" panose="02010600030101010101" pitchFamily="2" charset="-122"/>
              <a:cs typeface="+mn-cs"/>
            </a:endParaRPr>
          </a:p>
          <a:p>
            <a:pPr marL="342900" marR="0" indent="-342900" defTabSz="914400" eaLnBrk="1" hangingPunct="1">
              <a:buClrTx/>
              <a:buSzPct val="70000"/>
              <a:buFont typeface="Wingdings" panose="05000000000000000000" pitchFamily="2" charset="2"/>
              <a:buChar char="l"/>
              <a:defRPr/>
            </a:pPr>
            <a:r>
              <a:rPr lang="zh-CN" altLang="en-US" sz="1600" noProof="0" dirty="0" smtClean="0">
                <a:latin typeface="宋体" panose="02010600030101010101" pitchFamily="2" charset="-122"/>
                <a:sym typeface="+mn-ea"/>
              </a:rPr>
              <a:t>由于</a:t>
            </a:r>
            <a:r>
              <a:rPr lang="zh-CN" altLang="en-US" sz="1600" noProof="0" dirty="0">
                <a:latin typeface="宋体" panose="02010600030101010101" pitchFamily="2" charset="-122"/>
                <a:sym typeface="+mn-ea"/>
              </a:rPr>
              <a:t>维护时的改动，在软件中引入了潜伏的错误，从而降低了软件的质量。</a:t>
            </a:r>
            <a:endParaRPr kumimoji="0" lang="zh-CN" altLang="en-US" sz="1600" kern="1200" cap="none" spc="0" normalizeH="0" baseline="0" noProof="0" dirty="0">
              <a:solidFill>
                <a:schemeClr val="tx1"/>
              </a:solidFill>
              <a:latin typeface="宋体" panose="02010600030101010101" pitchFamily="2" charset="-122"/>
              <a:cs typeface="+mn-cs"/>
            </a:endParaRPr>
          </a:p>
          <a:p>
            <a:pPr marL="342900" marR="0" indent="-342900" defTabSz="914400" eaLnBrk="1" hangingPunct="1">
              <a:buClrTx/>
              <a:buSzPct val="70000"/>
              <a:buFont typeface="Wingdings" panose="05000000000000000000" pitchFamily="2" charset="2"/>
              <a:buChar char="l"/>
              <a:defRPr/>
            </a:pPr>
            <a:r>
              <a:rPr lang="zh-CN" altLang="en-US" sz="1600" noProof="0" dirty="0" smtClean="0">
                <a:latin typeface="宋体" panose="02010600030101010101" pitchFamily="2" charset="-122"/>
                <a:sym typeface="+mn-ea"/>
              </a:rPr>
              <a:t>当</a:t>
            </a:r>
            <a:r>
              <a:rPr lang="zh-CN" altLang="en-US" sz="1600" noProof="0" dirty="0">
                <a:latin typeface="宋体" panose="02010600030101010101" pitchFamily="2" charset="-122"/>
                <a:sym typeface="+mn-ea"/>
              </a:rPr>
              <a:t>必须把软件工程师调去从事维护工作时，将在开发过程中造成混乱</a:t>
            </a:r>
            <a:endParaRPr lang="zh-CN" altLang="en-US" sz="1600" b="1" noProof="0" dirty="0" smtClean="0">
              <a:solidFill>
                <a:srgbClr val="000000"/>
              </a:solidFill>
              <a:latin typeface="宋体" panose="02010600030101010101" pitchFamily="2" charset="-122"/>
              <a:cs typeface="宋体" panose="02010600030101010101" pitchFamily="2" charset="-122"/>
              <a:sym typeface="+mn-ea"/>
            </a:endParaRPr>
          </a:p>
        </p:txBody>
      </p:sp>
      <p:sp>
        <p:nvSpPr>
          <p:cNvPr id="2" name="TextBox 40"/>
          <p:cNvSpPr txBox="1"/>
          <p:nvPr/>
        </p:nvSpPr>
        <p:spPr>
          <a:xfrm>
            <a:off x="6444139" y="5189659"/>
            <a:ext cx="2116137" cy="306705"/>
          </a:xfrm>
          <a:prstGeom prst="rect">
            <a:avLst/>
          </a:prstGeom>
          <a:noFill/>
          <a:ln w="9525">
            <a:noFill/>
          </a:ln>
        </p:spPr>
        <p:txBody>
          <a:bodyPr>
            <a:spAutoFit/>
          </a:bodyPr>
          <a:lstStyle/>
          <a:p>
            <a:pPr algn="ctr" eaLnBrk="1" hangingPunct="1"/>
            <a:r>
              <a:rPr lang="zh-CN" altLang="en-US" sz="1400" dirty="0" smtClean="0">
                <a:solidFill>
                  <a:srgbClr val="A6A6A6"/>
                </a:solidFill>
                <a:latin typeface="Franklin Gothic Medium" panose="020B0603020102020204" pitchFamily="34" charset="0"/>
                <a:ea typeface="微软雅黑" panose="020B0503020204020204" pitchFamily="34" charset="-122"/>
              </a:rPr>
              <a:t>用于维护工作的劳动</a:t>
            </a:r>
            <a:endParaRPr lang="zh-CN" altLang="en-US" sz="1400" dirty="0">
              <a:solidFill>
                <a:srgbClr val="A6A6A6"/>
              </a:solidFill>
              <a:latin typeface="Franklin Gothic Medium" panose="020B0603020102020204" pitchFamily="34" charset="0"/>
              <a:ea typeface="微软雅黑" panose="020B0503020204020204" pitchFamily="34" charset="-122"/>
            </a:endParaRPr>
          </a:p>
        </p:txBody>
      </p:sp>
    </p:spTree>
    <p:extLst>
      <p:ext uri="{BB962C8B-B14F-4D97-AF65-F5344CB8AC3E}">
        <p14:creationId xmlns:p14="http://schemas.microsoft.com/office/powerpoint/2010/main" val="3790752304"/>
      </p:ext>
    </p:extLst>
  </p:cSld>
  <p:clrMapOvr>
    <a:masterClrMapping/>
  </p:clrMapOvr>
  <p:transition>
    <p:fade/>
  </p:transition>
</p:sld>
</file>

<file path=ppt/theme/theme1.xml><?xml version="1.0" encoding="utf-8"?>
<a:theme xmlns:a="http://schemas.openxmlformats.org/drawingml/2006/main" name="演示文稿1">
  <a:themeElements>
    <a:clrScheme name="演示文稿1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演示文稿1">
      <a:majorFont>
        <a:latin typeface="微软雅黑"/>
        <a:ea typeface="微软雅黑"/>
        <a:cs typeface=""/>
      </a:majorFont>
      <a:minorFont>
        <a:latin typeface="Franklin Gothic Medium"/>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演示文稿1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7_演示文稿1">
  <a:themeElements>
    <a:clrScheme name="7_演示文稿1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7_演示文稿1">
      <a:majorFont>
        <a:latin typeface="微软雅黑"/>
        <a:ea typeface="微软雅黑"/>
        <a:cs typeface=""/>
      </a:majorFont>
      <a:minorFont>
        <a:latin typeface="Franklin Gothic Medium"/>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7_演示文稿1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8_演示文稿1">
  <a:themeElements>
    <a:clrScheme name="8_演示文稿1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8_演示文稿1">
      <a:majorFont>
        <a:latin typeface="微软雅黑"/>
        <a:ea typeface="微软雅黑"/>
        <a:cs typeface=""/>
      </a:majorFont>
      <a:minorFont>
        <a:latin typeface="Franklin Gothic Medium"/>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8_演示文稿1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2.xml><?xml version="1.0" encoding="utf-8"?>
<a:theme xmlns:a="http://schemas.openxmlformats.org/drawingml/2006/main" name="9_演示文稿1">
  <a:themeElements>
    <a:clrScheme name="9_演示文稿1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9_演示文稿1">
      <a:majorFont>
        <a:latin typeface="微软雅黑"/>
        <a:ea typeface="微软雅黑"/>
        <a:cs typeface=""/>
      </a:majorFont>
      <a:minorFont>
        <a:latin typeface="Franklin Gothic Medium"/>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9_演示文稿1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3.xml><?xml version="1.0" encoding="utf-8"?>
<a:theme xmlns:a="http://schemas.openxmlformats.org/drawingml/2006/main" name="10_演示文稿1">
  <a:themeElements>
    <a:clrScheme name="10_演示文稿1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10_演示文稿1">
      <a:majorFont>
        <a:latin typeface="微软雅黑"/>
        <a:ea typeface="微软雅黑"/>
        <a:cs typeface=""/>
      </a:majorFont>
      <a:minorFont>
        <a:latin typeface="Franklin Gothic Medium"/>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10_演示文稿1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4.xml><?xml version="1.0" encoding="utf-8"?>
<a:theme xmlns:a="http://schemas.openxmlformats.org/drawingml/2006/main" name="11_演示文稿1">
  <a:themeElements>
    <a:clrScheme name="11_演示文稿1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11_演示文稿1">
      <a:majorFont>
        <a:latin typeface="微软雅黑"/>
        <a:ea typeface="微软雅黑"/>
        <a:cs typeface=""/>
      </a:majorFont>
      <a:minorFont>
        <a:latin typeface="Franklin Gothic Medium"/>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11_演示文稿1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5.xml><?xml version="1.0" encoding="utf-8"?>
<a:theme xmlns:a="http://schemas.openxmlformats.org/drawingml/2006/main" name="12_演示文稿1">
  <a:themeElements>
    <a:clrScheme name="12_演示文稿1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12_演示文稿1">
      <a:majorFont>
        <a:latin typeface="微软雅黑"/>
        <a:ea typeface="微软雅黑"/>
        <a:cs typeface=""/>
      </a:majorFont>
      <a:minorFont>
        <a:latin typeface="Franklin Gothic Medium"/>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12_演示文稿1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6.xml><?xml version="1.0" encoding="utf-8"?>
<a:theme xmlns:a="http://schemas.openxmlformats.org/drawingml/2006/main" name="13_演示文稿1">
  <a:themeElements>
    <a:clrScheme name="13_演示文稿1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13_演示文稿1">
      <a:majorFont>
        <a:latin typeface="微软雅黑"/>
        <a:ea typeface="微软雅黑"/>
        <a:cs typeface=""/>
      </a:majorFont>
      <a:minorFont>
        <a:latin typeface="Franklin Gothic Medium"/>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13_演示文稿1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7.xml><?xml version="1.0" encoding="utf-8"?>
<a:theme xmlns:a="http://schemas.openxmlformats.org/drawingml/2006/main" name="14_演示文稿1">
  <a:themeElements>
    <a:clrScheme name="14_演示文稿1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14_演示文稿1">
      <a:majorFont>
        <a:latin typeface="微软雅黑"/>
        <a:ea typeface="微软雅黑"/>
        <a:cs typeface=""/>
      </a:majorFont>
      <a:minorFont>
        <a:latin typeface="Franklin Gothic Medium"/>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6350" cap="flat" cmpd="sng">
          <a:solidFill>
            <a:srgbClr val="808080"/>
          </a:solidFill>
          <a:prstDash val="dash"/>
          <a:headEnd type="none" w="med" len="med"/>
          <a:tailEnd type="none" w="med" len="med"/>
        </a:ln>
      </a:spPr>
      <a:bodyPr wrap="square" anchor="ctr">
        <a:spAutoFit/>
      </a:bodyPr>
      <a:lstStyle>
        <a:defPPr algn="ctr" eaLnBrk="1" hangingPunct="1">
          <a:defRPr lang="zh-CN" altLang="en-US" sz="1600" b="1" dirty="0">
            <a:solidFill>
              <a:srgbClr val="FFFFFF"/>
            </a:solidFill>
            <a:latin typeface="微软雅黑" panose="020B0503020204020204" pitchFamily="34" charset="-122"/>
            <a:ea typeface="微软雅黑" panose="020B0503020204020204" pitchFamily="34"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14_演示文稿1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8.xml><?xml version="1.0" encoding="utf-8"?>
<a:theme xmlns:a="http://schemas.openxmlformats.org/drawingml/2006/main" name="15_演示文稿1">
  <a:themeElements>
    <a:clrScheme name="15_演示文稿1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15_演示文稿1">
      <a:majorFont>
        <a:latin typeface="微软雅黑"/>
        <a:ea typeface="微软雅黑"/>
        <a:cs typeface=""/>
      </a:majorFont>
      <a:minorFont>
        <a:latin typeface="Franklin Gothic Medium"/>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15_演示文稿1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9.xml><?xml version="1.0" encoding="utf-8"?>
<a:theme xmlns:a="http://schemas.openxmlformats.org/drawingml/2006/main" name="16_演示文稿1">
  <a:themeElements>
    <a:clrScheme name="16_演示文稿1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16_演示文稿1">
      <a:majorFont>
        <a:latin typeface="微软雅黑"/>
        <a:ea typeface="微软雅黑"/>
        <a:cs typeface=""/>
      </a:majorFont>
      <a:minorFont>
        <a:latin typeface="Franklin Gothic Medium"/>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16_演示文稿1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演示文稿1">
  <a:themeElements>
    <a:clrScheme name="1_演示文稿1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1_演示文稿1">
      <a:majorFont>
        <a:latin typeface="微软雅黑"/>
        <a:ea typeface="微软雅黑"/>
        <a:cs typeface=""/>
      </a:majorFont>
      <a:minorFont>
        <a:latin typeface="Franklin Gothic Medium"/>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1_演示文稿1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0.xml><?xml version="1.0" encoding="utf-8"?>
<a:theme xmlns:a="http://schemas.openxmlformats.org/drawingml/2006/main" name="17_演示文稿1">
  <a:themeElements>
    <a:clrScheme name="17_演示文稿1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17_演示文稿1">
      <a:majorFont>
        <a:latin typeface="微软雅黑"/>
        <a:ea typeface="微软雅黑"/>
        <a:cs typeface=""/>
      </a:majorFont>
      <a:minorFont>
        <a:latin typeface="Franklin Gothic Medium"/>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17_演示文稿1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1.xml><?xml version="1.0" encoding="utf-8"?>
<a:theme xmlns:a="http://schemas.openxmlformats.org/drawingml/2006/main" name="18_演示文稿1">
  <a:themeElements>
    <a:clrScheme name="18_演示文稿1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18_演示文稿1">
      <a:majorFont>
        <a:latin typeface="微软雅黑"/>
        <a:ea typeface="微软雅黑"/>
        <a:cs typeface=""/>
      </a:majorFont>
      <a:minorFont>
        <a:latin typeface="Franklin Gothic Medium"/>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18_演示文稿1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2.xml><?xml version="1.0" encoding="utf-8"?>
<a:theme xmlns:a="http://schemas.openxmlformats.org/drawingml/2006/main" name="19_演示文稿1">
  <a:themeElements>
    <a:clrScheme name="19_演示文稿1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19_演示文稿1">
      <a:majorFont>
        <a:latin typeface="微软雅黑"/>
        <a:ea typeface="微软雅黑"/>
        <a:cs typeface=""/>
      </a:majorFont>
      <a:minorFont>
        <a:latin typeface="Franklin Gothic Medium"/>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19_演示文稿1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3.xml><?xml version="1.0" encoding="utf-8"?>
<a:theme xmlns:a="http://schemas.openxmlformats.org/drawingml/2006/main" name="20_演示文稿1">
  <a:themeElements>
    <a:clrScheme name="20_演示文稿1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20_演示文稿1">
      <a:majorFont>
        <a:latin typeface="微软雅黑"/>
        <a:ea typeface="微软雅黑"/>
        <a:cs typeface=""/>
      </a:majorFont>
      <a:minorFont>
        <a:latin typeface="Franklin Gothic Medium"/>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20_演示文稿1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4.xml><?xml version="1.0" encoding="utf-8"?>
<a:theme xmlns:a="http://schemas.openxmlformats.org/drawingml/2006/main" name="21_演示文稿1">
  <a:themeElements>
    <a:clrScheme name="21_演示文稿1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21_演示文稿1">
      <a:majorFont>
        <a:latin typeface="微软雅黑"/>
        <a:ea typeface="微软雅黑"/>
        <a:cs typeface=""/>
      </a:majorFont>
      <a:minorFont>
        <a:latin typeface="Franklin Gothic Medium"/>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21_演示文稿1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5.xml><?xml version="1.0" encoding="utf-8"?>
<a:theme xmlns:a="http://schemas.openxmlformats.org/drawingml/2006/main" name="22_演示文稿1">
  <a:themeElements>
    <a:clrScheme name="22_演示文稿1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22_演示文稿1">
      <a:majorFont>
        <a:latin typeface="微软雅黑"/>
        <a:ea typeface="微软雅黑"/>
        <a:cs typeface=""/>
      </a:majorFont>
      <a:minorFont>
        <a:latin typeface="Franklin Gothic Medium"/>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22_演示文稿1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6.xml><?xml version="1.0" encoding="utf-8"?>
<a:theme xmlns:a="http://schemas.openxmlformats.org/drawingml/2006/main" name="23_演示文稿1">
  <a:themeElements>
    <a:clrScheme name="23_演示文稿1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23_演示文稿1">
      <a:majorFont>
        <a:latin typeface="微软雅黑"/>
        <a:ea typeface="微软雅黑"/>
        <a:cs typeface=""/>
      </a:majorFont>
      <a:minorFont>
        <a:latin typeface="Franklin Gothic Medium"/>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23_演示文稿1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7.xml><?xml version="1.0" encoding="utf-8"?>
<a:theme xmlns:a="http://schemas.openxmlformats.org/drawingml/2006/main" name="3_기본 디자인">
  <a:themeElements>
    <a:clrScheme name="3_기본 디자인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3_기본 디자인">
      <a:majorFont>
        <a:latin typeface="Gulim"/>
        <a:ea typeface="Gulim"/>
        <a:cs typeface=""/>
      </a:majorFont>
      <a:minorFont>
        <a:latin typeface="Gulim"/>
        <a:ea typeface="Gulim"/>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3_기본 디자인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3_기본 디자인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3_기본 디자인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3_기본 디자인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3_기본 디자인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3_기본 디자인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3_기본 디자인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3_기본 디자인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3_기본 디자인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3_기본 디자인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3_기본 디자인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3_기본 디자인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8.xml><?xml version="1.0" encoding="utf-8"?>
<a:theme xmlns:a="http://schemas.openxmlformats.org/drawingml/2006/main" name="4_기본 디자인">
  <a:themeElements>
    <a:clrScheme name="4_기본 디자인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4_기본 디자인">
      <a:majorFont>
        <a:latin typeface="Gulim"/>
        <a:ea typeface="Gulim"/>
        <a:cs typeface=""/>
      </a:majorFont>
      <a:minorFont>
        <a:latin typeface="Gulim"/>
        <a:ea typeface="Gulim"/>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4_기본 디자인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4_기본 디자인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4_기본 디자인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4_기본 디자인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4_기본 디자인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4_기본 디자인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4_기본 디자인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4_기본 디자인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4_기본 디자인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4_기본 디자인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4_기본 디자인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4_기본 디자인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9.xml><?xml version="1.0" encoding="utf-8"?>
<a:theme xmlns:a="http://schemas.openxmlformats.org/drawingml/2006/main" name="5_기본 디자인">
  <a:themeElements>
    <a:clrScheme name="5_기본 디자인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5_기본 디자인">
      <a:majorFont>
        <a:latin typeface="Gulim"/>
        <a:ea typeface="Gulim"/>
        <a:cs typeface=""/>
      </a:majorFont>
      <a:minorFont>
        <a:latin typeface="Gulim"/>
        <a:ea typeface="Gulim"/>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5_기본 디자인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5_기본 디자인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5_기본 디자인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5_기본 디자인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5_기본 디자인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5_기본 디자인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5_기본 디자인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5_기본 디자인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5_기본 디자인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5_기본 디자인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5_기본 디자인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5_기본 디자인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기본 디자인">
  <a:themeElements>
    <a:clrScheme name="1_기본 디자인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기본 디자인">
      <a:majorFont>
        <a:latin typeface="Gulim"/>
        <a:ea typeface="Gulim"/>
        <a:cs typeface=""/>
      </a:majorFont>
      <a:minorFont>
        <a:latin typeface="Gulim"/>
        <a:ea typeface="Gulim"/>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1_기본 디자인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기본 디자인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기본 디자인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기본 디자인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기본 디자인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기본 디자인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기본 디자인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기본 디자인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기본 디자인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기본 디자인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기본 디자인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기본 디자인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0.xml><?xml version="1.0" encoding="utf-8"?>
<a:theme xmlns:a="http://schemas.openxmlformats.org/drawingml/2006/main" name="6_기본 디자인">
  <a:themeElements>
    <a:clrScheme name="6_기본 디자인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6_기본 디자인">
      <a:majorFont>
        <a:latin typeface="Gulim"/>
        <a:ea typeface="Gulim"/>
        <a:cs typeface=""/>
      </a:majorFont>
      <a:minorFont>
        <a:latin typeface="Gulim"/>
        <a:ea typeface="Gulim"/>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6_기본 디자인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6_기본 디자인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6_기본 디자인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6_기본 디자인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6_기본 디자인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6_기본 디자인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6_기본 디자인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6_기본 디자인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6_기본 디자인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6_기본 디자인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6_기본 디자인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6_기본 디자인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1.xml><?xml version="1.0" encoding="utf-8"?>
<a:theme xmlns:a="http://schemas.openxmlformats.org/drawingml/2006/main" name="7_기본 디자인">
  <a:themeElements>
    <a:clrScheme name="7_기본 디자인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7_기본 디자인">
      <a:majorFont>
        <a:latin typeface="Gulim"/>
        <a:ea typeface="Gulim"/>
        <a:cs typeface=""/>
      </a:majorFont>
      <a:minorFont>
        <a:latin typeface="Gulim"/>
        <a:ea typeface="Gulim"/>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7_기본 디자인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7_기본 디자인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7_기본 디자인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7_기본 디자인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7_기본 디자인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7_기본 디자인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7_기본 디자인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7_기본 디자인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7_기본 디자인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7_기본 디자인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7_기본 디자인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7_기본 디자인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2.xml><?xml version="1.0" encoding="utf-8"?>
<a:theme xmlns:a="http://schemas.openxmlformats.org/drawingml/2006/main" name="8_기본 디자인">
  <a:themeElements>
    <a:clrScheme name="8_기본 디자인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8_기본 디자인">
      <a:majorFont>
        <a:latin typeface="Gulim"/>
        <a:ea typeface="Gulim"/>
        <a:cs typeface=""/>
      </a:majorFont>
      <a:minorFont>
        <a:latin typeface="Gulim"/>
        <a:ea typeface="Gulim"/>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8_기본 디자인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8_기본 디자인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8_기본 디자인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8_기본 디자인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8_기본 디자인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8_기본 디자인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8_기본 디자인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8_기본 디자인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8_기본 디자인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8_기본 디자인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8_기본 디자인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8_기본 디자인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3.xml><?xml version="1.0" encoding="utf-8"?>
<a:theme xmlns:a="http://schemas.openxmlformats.org/drawingml/2006/main" name="9_기본 디자인">
  <a:themeElements>
    <a:clrScheme name="9_기본 디자인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9_기본 디자인">
      <a:majorFont>
        <a:latin typeface="Gulim"/>
        <a:ea typeface="Gulim"/>
        <a:cs typeface=""/>
      </a:majorFont>
      <a:minorFont>
        <a:latin typeface="Gulim"/>
        <a:ea typeface="Gulim"/>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9_기본 디자인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9_기본 디자인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9_기본 디자인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9_기본 디자인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9_기본 디자인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9_기본 디자인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9_기본 디자인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9_기본 디자인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9_기본 디자인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9_기본 디자인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9_기본 디자인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9_기본 디자인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4.xml><?xml version="1.0" encoding="utf-8"?>
<a:theme xmlns:a="http://schemas.openxmlformats.org/drawingml/2006/main" name="10_기본 디자인">
  <a:themeElements>
    <a:clrScheme name="10_기본 디자인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0_기본 디자인">
      <a:majorFont>
        <a:latin typeface="Gulim"/>
        <a:ea typeface="Gulim"/>
        <a:cs typeface=""/>
      </a:majorFont>
      <a:minorFont>
        <a:latin typeface="Gulim"/>
        <a:ea typeface="Gulim"/>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10_기본 디자인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0_기본 디자인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0_기본 디자인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0_기본 디자인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0_기본 디자인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0_기본 디자인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0_기본 디자인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0_기본 디자인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0_기본 디자인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0_기본 디자인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0_기본 디자인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0_기본 디자인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5.xml><?xml version="1.0" encoding="utf-8"?>
<a:theme xmlns:a="http://schemas.openxmlformats.org/drawingml/2006/main" name="11_기본 디자인">
  <a:themeElements>
    <a:clrScheme name="11_기본 디자인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1_기본 디자인">
      <a:majorFont>
        <a:latin typeface="Gulim"/>
        <a:ea typeface="Gulim"/>
        <a:cs typeface=""/>
      </a:majorFont>
      <a:minorFont>
        <a:latin typeface="Gulim"/>
        <a:ea typeface="Gulim"/>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11_기본 디자인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1_기본 디자인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1_기본 디자인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1_기본 디자인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1_기본 디자인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1_기본 디자인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1_기본 디자인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1_기본 디자인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1_기본 디자인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1_기본 디자인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1_기본 디자인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1_기본 디자인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6.xml><?xml version="1.0" encoding="utf-8"?>
<a:theme xmlns:a="http://schemas.openxmlformats.org/drawingml/2006/main" name="12_기본 디자인">
  <a:themeElements>
    <a:clrScheme name="12_기본 디자인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2_기본 디자인">
      <a:majorFont>
        <a:latin typeface="Gulim"/>
        <a:ea typeface="Gulim"/>
        <a:cs typeface=""/>
      </a:majorFont>
      <a:minorFont>
        <a:latin typeface="Gulim"/>
        <a:ea typeface="Gulim"/>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12_기본 디자인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2_기본 디자인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2_기본 디자인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2_기본 디자인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2_기본 디자인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2_기본 디자인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2_기본 디자인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2_기본 디자인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2_기본 디자인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2_기본 디자인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2_기본 디자인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2_기본 디자인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7.xml><?xml version="1.0" encoding="utf-8"?>
<a:theme xmlns:a="http://schemas.openxmlformats.org/drawingml/2006/main" name="2_Office 主题​​">
  <a:themeElements>
    <a:clrScheme name="2_Office 主题​​ 1">
      <a:dk1>
        <a:srgbClr val="000000"/>
      </a:dk1>
      <a:lt1>
        <a:srgbClr val="FFFFFF"/>
      </a:lt1>
      <a:dk2>
        <a:srgbClr val="1F497D"/>
      </a:dk2>
      <a:lt2>
        <a:srgbClr val="EEECE1"/>
      </a:lt2>
      <a:accent1>
        <a:srgbClr val="4F81BD"/>
      </a:accent1>
      <a:accent2>
        <a:srgbClr val="FF6699"/>
      </a:accent2>
      <a:accent3>
        <a:srgbClr val="FFFFFF"/>
      </a:accent3>
      <a:accent4>
        <a:srgbClr val="000000"/>
      </a:accent4>
      <a:accent5>
        <a:srgbClr val="B2C1DB"/>
      </a:accent5>
      <a:accent6>
        <a:srgbClr val="E75C8A"/>
      </a:accent6>
      <a:hlink>
        <a:srgbClr val="0000FF"/>
      </a:hlink>
      <a:folHlink>
        <a:srgbClr val="800080"/>
      </a:folHlink>
    </a:clrScheme>
    <a:fontScheme name="2_Office 主题​​">
      <a:majorFont>
        <a:latin typeface="方正兰亭黑_GBK"/>
        <a:ea typeface="宋体"/>
        <a:cs typeface=""/>
      </a:majorFont>
      <a:minorFont>
        <a:latin typeface="方正兰亭黑_GBK"/>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2_Office 主题​​ 1">
        <a:dk1>
          <a:srgbClr val="000000"/>
        </a:dk1>
        <a:lt1>
          <a:srgbClr val="FFFFFF"/>
        </a:lt1>
        <a:dk2>
          <a:srgbClr val="1F497D"/>
        </a:dk2>
        <a:lt2>
          <a:srgbClr val="EEECE1"/>
        </a:lt2>
        <a:accent1>
          <a:srgbClr val="4F81BD"/>
        </a:accent1>
        <a:accent2>
          <a:srgbClr val="FF6699"/>
        </a:accent2>
        <a:accent3>
          <a:srgbClr val="FFFFFF"/>
        </a:accent3>
        <a:accent4>
          <a:srgbClr val="000000"/>
        </a:accent4>
        <a:accent5>
          <a:srgbClr val="B2C1DB"/>
        </a:accent5>
        <a:accent6>
          <a:srgbClr val="E75C8A"/>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8.xml><?xml version="1.0" encoding="utf-8"?>
<a:theme xmlns:a="http://schemas.openxmlformats.org/drawingml/2006/main" name="3_Office 主题​​">
  <a:themeElements>
    <a:clrScheme name="3_Office 主题​​ 1">
      <a:dk1>
        <a:srgbClr val="000000"/>
      </a:dk1>
      <a:lt1>
        <a:srgbClr val="FFFFFF"/>
      </a:lt1>
      <a:dk2>
        <a:srgbClr val="1F497D"/>
      </a:dk2>
      <a:lt2>
        <a:srgbClr val="EEECE1"/>
      </a:lt2>
      <a:accent1>
        <a:srgbClr val="4F81BD"/>
      </a:accent1>
      <a:accent2>
        <a:srgbClr val="FF6699"/>
      </a:accent2>
      <a:accent3>
        <a:srgbClr val="FFFFFF"/>
      </a:accent3>
      <a:accent4>
        <a:srgbClr val="000000"/>
      </a:accent4>
      <a:accent5>
        <a:srgbClr val="B2C1DB"/>
      </a:accent5>
      <a:accent6>
        <a:srgbClr val="E75C8A"/>
      </a:accent6>
      <a:hlink>
        <a:srgbClr val="0000FF"/>
      </a:hlink>
      <a:folHlink>
        <a:srgbClr val="800080"/>
      </a:folHlink>
    </a:clrScheme>
    <a:fontScheme name="3_Office 主题​​">
      <a:majorFont>
        <a:latin typeface="方正兰亭黑_GBK"/>
        <a:ea typeface="宋体"/>
        <a:cs typeface=""/>
      </a:majorFont>
      <a:minorFont>
        <a:latin typeface="方正兰亭黑_GBK"/>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3_Office 主题​​ 1">
        <a:dk1>
          <a:srgbClr val="000000"/>
        </a:dk1>
        <a:lt1>
          <a:srgbClr val="FFFFFF"/>
        </a:lt1>
        <a:dk2>
          <a:srgbClr val="1F497D"/>
        </a:dk2>
        <a:lt2>
          <a:srgbClr val="EEECE1"/>
        </a:lt2>
        <a:accent1>
          <a:srgbClr val="4F81BD"/>
        </a:accent1>
        <a:accent2>
          <a:srgbClr val="FF6699"/>
        </a:accent2>
        <a:accent3>
          <a:srgbClr val="FFFFFF"/>
        </a:accent3>
        <a:accent4>
          <a:srgbClr val="000000"/>
        </a:accent4>
        <a:accent5>
          <a:srgbClr val="B2C1DB"/>
        </a:accent5>
        <a:accent6>
          <a:srgbClr val="E75C8A"/>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9.xml><?xml version="1.0" encoding="utf-8"?>
<a:theme xmlns:a="http://schemas.openxmlformats.org/drawingml/2006/main" name="4_Office 主题​​">
  <a:themeElements>
    <a:clrScheme name="4_Office 主题​​ 1">
      <a:dk1>
        <a:srgbClr val="000000"/>
      </a:dk1>
      <a:lt1>
        <a:srgbClr val="FFFFFF"/>
      </a:lt1>
      <a:dk2>
        <a:srgbClr val="1F497D"/>
      </a:dk2>
      <a:lt2>
        <a:srgbClr val="EEECE1"/>
      </a:lt2>
      <a:accent1>
        <a:srgbClr val="4F81BD"/>
      </a:accent1>
      <a:accent2>
        <a:srgbClr val="FF6699"/>
      </a:accent2>
      <a:accent3>
        <a:srgbClr val="FFFFFF"/>
      </a:accent3>
      <a:accent4>
        <a:srgbClr val="000000"/>
      </a:accent4>
      <a:accent5>
        <a:srgbClr val="B2C1DB"/>
      </a:accent5>
      <a:accent6>
        <a:srgbClr val="E75C8A"/>
      </a:accent6>
      <a:hlink>
        <a:srgbClr val="0000FF"/>
      </a:hlink>
      <a:folHlink>
        <a:srgbClr val="800080"/>
      </a:folHlink>
    </a:clrScheme>
    <a:fontScheme name="4_Office 主题​​">
      <a:majorFont>
        <a:latin typeface="方正兰亭黑_GBK"/>
        <a:ea typeface="宋体"/>
        <a:cs typeface=""/>
      </a:majorFont>
      <a:minorFont>
        <a:latin typeface="方正兰亭黑_GBK"/>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4_Office 主题​​ 1">
        <a:dk1>
          <a:srgbClr val="000000"/>
        </a:dk1>
        <a:lt1>
          <a:srgbClr val="FFFFFF"/>
        </a:lt1>
        <a:dk2>
          <a:srgbClr val="1F497D"/>
        </a:dk2>
        <a:lt2>
          <a:srgbClr val="EEECE1"/>
        </a:lt2>
        <a:accent1>
          <a:srgbClr val="4F81BD"/>
        </a:accent1>
        <a:accent2>
          <a:srgbClr val="FF6699"/>
        </a:accent2>
        <a:accent3>
          <a:srgbClr val="FFFFFF"/>
        </a:accent3>
        <a:accent4>
          <a:srgbClr val="000000"/>
        </a:accent4>
        <a:accent5>
          <a:srgbClr val="B2C1DB"/>
        </a:accent5>
        <a:accent6>
          <a:srgbClr val="E75C8A"/>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1_Office 主题​​">
  <a:themeElements>
    <a:clrScheme name="1_Office 主题​​ 1">
      <a:dk1>
        <a:srgbClr val="000000"/>
      </a:dk1>
      <a:lt1>
        <a:srgbClr val="FFFFFF"/>
      </a:lt1>
      <a:dk2>
        <a:srgbClr val="1F497D"/>
      </a:dk2>
      <a:lt2>
        <a:srgbClr val="EEECE1"/>
      </a:lt2>
      <a:accent1>
        <a:srgbClr val="4F81BD"/>
      </a:accent1>
      <a:accent2>
        <a:srgbClr val="FF6699"/>
      </a:accent2>
      <a:accent3>
        <a:srgbClr val="FFFFFF"/>
      </a:accent3>
      <a:accent4>
        <a:srgbClr val="000000"/>
      </a:accent4>
      <a:accent5>
        <a:srgbClr val="B2C1DB"/>
      </a:accent5>
      <a:accent6>
        <a:srgbClr val="E75C8A"/>
      </a:accent6>
      <a:hlink>
        <a:srgbClr val="0000FF"/>
      </a:hlink>
      <a:folHlink>
        <a:srgbClr val="800080"/>
      </a:folHlink>
    </a:clrScheme>
    <a:fontScheme name="1_Office 主题​​">
      <a:majorFont>
        <a:latin typeface="方正兰亭黑_GBK"/>
        <a:ea typeface="宋体"/>
        <a:cs typeface=""/>
      </a:majorFont>
      <a:minorFont>
        <a:latin typeface="方正兰亭黑_GBK"/>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1_Office 主题​​ 1">
        <a:dk1>
          <a:srgbClr val="000000"/>
        </a:dk1>
        <a:lt1>
          <a:srgbClr val="FFFFFF"/>
        </a:lt1>
        <a:dk2>
          <a:srgbClr val="1F497D"/>
        </a:dk2>
        <a:lt2>
          <a:srgbClr val="EEECE1"/>
        </a:lt2>
        <a:accent1>
          <a:srgbClr val="4F81BD"/>
        </a:accent1>
        <a:accent2>
          <a:srgbClr val="FF6699"/>
        </a:accent2>
        <a:accent3>
          <a:srgbClr val="FFFFFF"/>
        </a:accent3>
        <a:accent4>
          <a:srgbClr val="000000"/>
        </a:accent4>
        <a:accent5>
          <a:srgbClr val="B2C1DB"/>
        </a:accent5>
        <a:accent6>
          <a:srgbClr val="E75C8A"/>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0.xml><?xml version="1.0" encoding="utf-8"?>
<a:theme xmlns:a="http://schemas.openxmlformats.org/drawingml/2006/main" name="5_Office 主题​​">
  <a:themeElements>
    <a:clrScheme name="5_Office 主题​​ 1">
      <a:dk1>
        <a:srgbClr val="000000"/>
      </a:dk1>
      <a:lt1>
        <a:srgbClr val="FFFFFF"/>
      </a:lt1>
      <a:dk2>
        <a:srgbClr val="1F497D"/>
      </a:dk2>
      <a:lt2>
        <a:srgbClr val="EEECE1"/>
      </a:lt2>
      <a:accent1>
        <a:srgbClr val="4F81BD"/>
      </a:accent1>
      <a:accent2>
        <a:srgbClr val="FF6699"/>
      </a:accent2>
      <a:accent3>
        <a:srgbClr val="FFFFFF"/>
      </a:accent3>
      <a:accent4>
        <a:srgbClr val="000000"/>
      </a:accent4>
      <a:accent5>
        <a:srgbClr val="B2C1DB"/>
      </a:accent5>
      <a:accent6>
        <a:srgbClr val="E75C8A"/>
      </a:accent6>
      <a:hlink>
        <a:srgbClr val="0000FF"/>
      </a:hlink>
      <a:folHlink>
        <a:srgbClr val="800080"/>
      </a:folHlink>
    </a:clrScheme>
    <a:fontScheme name="5_Office 主题​​">
      <a:majorFont>
        <a:latin typeface="方正兰亭黑_GBK"/>
        <a:ea typeface="宋体"/>
        <a:cs typeface=""/>
      </a:majorFont>
      <a:minorFont>
        <a:latin typeface="方正兰亭黑_GBK"/>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5_Office 主题​​ 1">
        <a:dk1>
          <a:srgbClr val="000000"/>
        </a:dk1>
        <a:lt1>
          <a:srgbClr val="FFFFFF"/>
        </a:lt1>
        <a:dk2>
          <a:srgbClr val="1F497D"/>
        </a:dk2>
        <a:lt2>
          <a:srgbClr val="EEECE1"/>
        </a:lt2>
        <a:accent1>
          <a:srgbClr val="4F81BD"/>
        </a:accent1>
        <a:accent2>
          <a:srgbClr val="FF6699"/>
        </a:accent2>
        <a:accent3>
          <a:srgbClr val="FFFFFF"/>
        </a:accent3>
        <a:accent4>
          <a:srgbClr val="000000"/>
        </a:accent4>
        <a:accent5>
          <a:srgbClr val="B2C1DB"/>
        </a:accent5>
        <a:accent6>
          <a:srgbClr val="E75C8A"/>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1.xml><?xml version="1.0" encoding="utf-8"?>
<a:theme xmlns:a="http://schemas.openxmlformats.org/drawingml/2006/main" name="6_Office 主题​​">
  <a:themeElements>
    <a:clrScheme name="6_Office 主题​​ 1">
      <a:dk1>
        <a:srgbClr val="000000"/>
      </a:dk1>
      <a:lt1>
        <a:srgbClr val="FFFFFF"/>
      </a:lt1>
      <a:dk2>
        <a:srgbClr val="1F497D"/>
      </a:dk2>
      <a:lt2>
        <a:srgbClr val="EEECE1"/>
      </a:lt2>
      <a:accent1>
        <a:srgbClr val="4F81BD"/>
      </a:accent1>
      <a:accent2>
        <a:srgbClr val="FF6699"/>
      </a:accent2>
      <a:accent3>
        <a:srgbClr val="FFFFFF"/>
      </a:accent3>
      <a:accent4>
        <a:srgbClr val="000000"/>
      </a:accent4>
      <a:accent5>
        <a:srgbClr val="B2C1DB"/>
      </a:accent5>
      <a:accent6>
        <a:srgbClr val="E75C8A"/>
      </a:accent6>
      <a:hlink>
        <a:srgbClr val="0000FF"/>
      </a:hlink>
      <a:folHlink>
        <a:srgbClr val="800080"/>
      </a:folHlink>
    </a:clrScheme>
    <a:fontScheme name="6_Office 主题​​">
      <a:majorFont>
        <a:latin typeface="方正兰亭黑_GBK"/>
        <a:ea typeface="宋体"/>
        <a:cs typeface=""/>
      </a:majorFont>
      <a:minorFont>
        <a:latin typeface="方正兰亭黑_GBK"/>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6_Office 主题​​ 1">
        <a:dk1>
          <a:srgbClr val="000000"/>
        </a:dk1>
        <a:lt1>
          <a:srgbClr val="FFFFFF"/>
        </a:lt1>
        <a:dk2>
          <a:srgbClr val="1F497D"/>
        </a:dk2>
        <a:lt2>
          <a:srgbClr val="EEECE1"/>
        </a:lt2>
        <a:accent1>
          <a:srgbClr val="4F81BD"/>
        </a:accent1>
        <a:accent2>
          <a:srgbClr val="FF6699"/>
        </a:accent2>
        <a:accent3>
          <a:srgbClr val="FFFFFF"/>
        </a:accent3>
        <a:accent4>
          <a:srgbClr val="000000"/>
        </a:accent4>
        <a:accent5>
          <a:srgbClr val="B2C1DB"/>
        </a:accent5>
        <a:accent6>
          <a:srgbClr val="E75C8A"/>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2.xml><?xml version="1.0" encoding="utf-8"?>
<a:theme xmlns:a="http://schemas.openxmlformats.org/drawingml/2006/main" name="7_Office 主题​​">
  <a:themeElements>
    <a:clrScheme name="7_Office 主题​​ 1">
      <a:dk1>
        <a:srgbClr val="000000"/>
      </a:dk1>
      <a:lt1>
        <a:srgbClr val="FFFFFF"/>
      </a:lt1>
      <a:dk2>
        <a:srgbClr val="1F497D"/>
      </a:dk2>
      <a:lt2>
        <a:srgbClr val="EEECE1"/>
      </a:lt2>
      <a:accent1>
        <a:srgbClr val="4F81BD"/>
      </a:accent1>
      <a:accent2>
        <a:srgbClr val="FF6699"/>
      </a:accent2>
      <a:accent3>
        <a:srgbClr val="FFFFFF"/>
      </a:accent3>
      <a:accent4>
        <a:srgbClr val="000000"/>
      </a:accent4>
      <a:accent5>
        <a:srgbClr val="B2C1DB"/>
      </a:accent5>
      <a:accent6>
        <a:srgbClr val="E75C8A"/>
      </a:accent6>
      <a:hlink>
        <a:srgbClr val="0000FF"/>
      </a:hlink>
      <a:folHlink>
        <a:srgbClr val="800080"/>
      </a:folHlink>
    </a:clrScheme>
    <a:fontScheme name="7_Office 主题​​">
      <a:majorFont>
        <a:latin typeface="方正兰亭黑_GBK"/>
        <a:ea typeface="宋体"/>
        <a:cs typeface=""/>
      </a:majorFont>
      <a:minorFont>
        <a:latin typeface="方正兰亭黑_GBK"/>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7_Office 主题​​ 1">
        <a:dk1>
          <a:srgbClr val="000000"/>
        </a:dk1>
        <a:lt1>
          <a:srgbClr val="FFFFFF"/>
        </a:lt1>
        <a:dk2>
          <a:srgbClr val="1F497D"/>
        </a:dk2>
        <a:lt2>
          <a:srgbClr val="EEECE1"/>
        </a:lt2>
        <a:accent1>
          <a:srgbClr val="4F81BD"/>
        </a:accent1>
        <a:accent2>
          <a:srgbClr val="FF6699"/>
        </a:accent2>
        <a:accent3>
          <a:srgbClr val="FFFFFF"/>
        </a:accent3>
        <a:accent4>
          <a:srgbClr val="000000"/>
        </a:accent4>
        <a:accent5>
          <a:srgbClr val="B2C1DB"/>
        </a:accent5>
        <a:accent6>
          <a:srgbClr val="E75C8A"/>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3.xml><?xml version="1.0" encoding="utf-8"?>
<a:theme xmlns:a="http://schemas.openxmlformats.org/drawingml/2006/main" name="8_Office 主题​​">
  <a:themeElements>
    <a:clrScheme name="8_Office 主题​​ 1">
      <a:dk1>
        <a:srgbClr val="000000"/>
      </a:dk1>
      <a:lt1>
        <a:srgbClr val="FFFFFF"/>
      </a:lt1>
      <a:dk2>
        <a:srgbClr val="1F497D"/>
      </a:dk2>
      <a:lt2>
        <a:srgbClr val="EEECE1"/>
      </a:lt2>
      <a:accent1>
        <a:srgbClr val="4F81BD"/>
      </a:accent1>
      <a:accent2>
        <a:srgbClr val="FF6699"/>
      </a:accent2>
      <a:accent3>
        <a:srgbClr val="FFFFFF"/>
      </a:accent3>
      <a:accent4>
        <a:srgbClr val="000000"/>
      </a:accent4>
      <a:accent5>
        <a:srgbClr val="B2C1DB"/>
      </a:accent5>
      <a:accent6>
        <a:srgbClr val="E75C8A"/>
      </a:accent6>
      <a:hlink>
        <a:srgbClr val="0000FF"/>
      </a:hlink>
      <a:folHlink>
        <a:srgbClr val="800080"/>
      </a:folHlink>
    </a:clrScheme>
    <a:fontScheme name="8_Office 主题​​">
      <a:majorFont>
        <a:latin typeface="方正兰亭黑_GBK"/>
        <a:ea typeface="宋体"/>
        <a:cs typeface=""/>
      </a:majorFont>
      <a:minorFont>
        <a:latin typeface="方正兰亭黑_GBK"/>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8_Office 主题​​ 1">
        <a:dk1>
          <a:srgbClr val="000000"/>
        </a:dk1>
        <a:lt1>
          <a:srgbClr val="FFFFFF"/>
        </a:lt1>
        <a:dk2>
          <a:srgbClr val="1F497D"/>
        </a:dk2>
        <a:lt2>
          <a:srgbClr val="EEECE1"/>
        </a:lt2>
        <a:accent1>
          <a:srgbClr val="4F81BD"/>
        </a:accent1>
        <a:accent2>
          <a:srgbClr val="FF6699"/>
        </a:accent2>
        <a:accent3>
          <a:srgbClr val="FFFFFF"/>
        </a:accent3>
        <a:accent4>
          <a:srgbClr val="000000"/>
        </a:accent4>
        <a:accent5>
          <a:srgbClr val="B2C1DB"/>
        </a:accent5>
        <a:accent6>
          <a:srgbClr val="E75C8A"/>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4.xml><?xml version="1.0" encoding="utf-8"?>
<a:theme xmlns:a="http://schemas.openxmlformats.org/drawingml/2006/main" name="9_Office 主题​​">
  <a:themeElements>
    <a:clrScheme name="9_Office 主题​​ 1">
      <a:dk1>
        <a:srgbClr val="000000"/>
      </a:dk1>
      <a:lt1>
        <a:srgbClr val="FFFFFF"/>
      </a:lt1>
      <a:dk2>
        <a:srgbClr val="1F497D"/>
      </a:dk2>
      <a:lt2>
        <a:srgbClr val="EEECE1"/>
      </a:lt2>
      <a:accent1>
        <a:srgbClr val="4F81BD"/>
      </a:accent1>
      <a:accent2>
        <a:srgbClr val="FF6699"/>
      </a:accent2>
      <a:accent3>
        <a:srgbClr val="FFFFFF"/>
      </a:accent3>
      <a:accent4>
        <a:srgbClr val="000000"/>
      </a:accent4>
      <a:accent5>
        <a:srgbClr val="B2C1DB"/>
      </a:accent5>
      <a:accent6>
        <a:srgbClr val="E75C8A"/>
      </a:accent6>
      <a:hlink>
        <a:srgbClr val="0000FF"/>
      </a:hlink>
      <a:folHlink>
        <a:srgbClr val="800080"/>
      </a:folHlink>
    </a:clrScheme>
    <a:fontScheme name="9_Office 主题​​">
      <a:majorFont>
        <a:latin typeface="方正兰亭黑_GBK"/>
        <a:ea typeface="宋体"/>
        <a:cs typeface=""/>
      </a:majorFont>
      <a:minorFont>
        <a:latin typeface="方正兰亭黑_GBK"/>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9_Office 主题​​ 1">
        <a:dk1>
          <a:srgbClr val="000000"/>
        </a:dk1>
        <a:lt1>
          <a:srgbClr val="FFFFFF"/>
        </a:lt1>
        <a:dk2>
          <a:srgbClr val="1F497D"/>
        </a:dk2>
        <a:lt2>
          <a:srgbClr val="EEECE1"/>
        </a:lt2>
        <a:accent1>
          <a:srgbClr val="4F81BD"/>
        </a:accent1>
        <a:accent2>
          <a:srgbClr val="FF6699"/>
        </a:accent2>
        <a:accent3>
          <a:srgbClr val="FFFFFF"/>
        </a:accent3>
        <a:accent4>
          <a:srgbClr val="000000"/>
        </a:accent4>
        <a:accent5>
          <a:srgbClr val="B2C1DB"/>
        </a:accent5>
        <a:accent6>
          <a:srgbClr val="E75C8A"/>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5.xml><?xml version="1.0" encoding="utf-8"?>
<a:theme xmlns:a="http://schemas.openxmlformats.org/drawingml/2006/main" name="10_Office 主题​​">
  <a:themeElements>
    <a:clrScheme name="10_Office 主题​​ 1">
      <a:dk1>
        <a:srgbClr val="000000"/>
      </a:dk1>
      <a:lt1>
        <a:srgbClr val="FFFFFF"/>
      </a:lt1>
      <a:dk2>
        <a:srgbClr val="1F497D"/>
      </a:dk2>
      <a:lt2>
        <a:srgbClr val="EEECE1"/>
      </a:lt2>
      <a:accent1>
        <a:srgbClr val="4F81BD"/>
      </a:accent1>
      <a:accent2>
        <a:srgbClr val="FF6699"/>
      </a:accent2>
      <a:accent3>
        <a:srgbClr val="FFFFFF"/>
      </a:accent3>
      <a:accent4>
        <a:srgbClr val="000000"/>
      </a:accent4>
      <a:accent5>
        <a:srgbClr val="B2C1DB"/>
      </a:accent5>
      <a:accent6>
        <a:srgbClr val="E75C8A"/>
      </a:accent6>
      <a:hlink>
        <a:srgbClr val="0000FF"/>
      </a:hlink>
      <a:folHlink>
        <a:srgbClr val="800080"/>
      </a:folHlink>
    </a:clrScheme>
    <a:fontScheme name="10_Office 主题​​">
      <a:majorFont>
        <a:latin typeface="方正兰亭黑_GBK"/>
        <a:ea typeface="宋体"/>
        <a:cs typeface=""/>
      </a:majorFont>
      <a:minorFont>
        <a:latin typeface="方正兰亭黑_GBK"/>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10_Office 主题​​ 1">
        <a:dk1>
          <a:srgbClr val="000000"/>
        </a:dk1>
        <a:lt1>
          <a:srgbClr val="FFFFFF"/>
        </a:lt1>
        <a:dk2>
          <a:srgbClr val="1F497D"/>
        </a:dk2>
        <a:lt2>
          <a:srgbClr val="EEECE1"/>
        </a:lt2>
        <a:accent1>
          <a:srgbClr val="4F81BD"/>
        </a:accent1>
        <a:accent2>
          <a:srgbClr val="FF6699"/>
        </a:accent2>
        <a:accent3>
          <a:srgbClr val="FFFFFF"/>
        </a:accent3>
        <a:accent4>
          <a:srgbClr val="000000"/>
        </a:accent4>
        <a:accent5>
          <a:srgbClr val="B2C1DB"/>
        </a:accent5>
        <a:accent6>
          <a:srgbClr val="E75C8A"/>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6.xml><?xml version="1.0" encoding="utf-8"?>
<a:theme xmlns:a="http://schemas.openxmlformats.org/drawingml/2006/main" name="11_Office 主题​​">
  <a:themeElements>
    <a:clrScheme name="11_Office 主题​​ 1">
      <a:dk1>
        <a:srgbClr val="000000"/>
      </a:dk1>
      <a:lt1>
        <a:srgbClr val="FFFFFF"/>
      </a:lt1>
      <a:dk2>
        <a:srgbClr val="1F497D"/>
      </a:dk2>
      <a:lt2>
        <a:srgbClr val="EEECE1"/>
      </a:lt2>
      <a:accent1>
        <a:srgbClr val="4F81BD"/>
      </a:accent1>
      <a:accent2>
        <a:srgbClr val="FF6699"/>
      </a:accent2>
      <a:accent3>
        <a:srgbClr val="FFFFFF"/>
      </a:accent3>
      <a:accent4>
        <a:srgbClr val="000000"/>
      </a:accent4>
      <a:accent5>
        <a:srgbClr val="B2C1DB"/>
      </a:accent5>
      <a:accent6>
        <a:srgbClr val="E75C8A"/>
      </a:accent6>
      <a:hlink>
        <a:srgbClr val="0000FF"/>
      </a:hlink>
      <a:folHlink>
        <a:srgbClr val="800080"/>
      </a:folHlink>
    </a:clrScheme>
    <a:fontScheme name="11_Office 主题​​">
      <a:majorFont>
        <a:latin typeface="方正兰亭黑_GBK"/>
        <a:ea typeface="宋体"/>
        <a:cs typeface=""/>
      </a:majorFont>
      <a:minorFont>
        <a:latin typeface="方正兰亭黑_GBK"/>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11_Office 主题​​ 1">
        <a:dk1>
          <a:srgbClr val="000000"/>
        </a:dk1>
        <a:lt1>
          <a:srgbClr val="FFFFFF"/>
        </a:lt1>
        <a:dk2>
          <a:srgbClr val="1F497D"/>
        </a:dk2>
        <a:lt2>
          <a:srgbClr val="EEECE1"/>
        </a:lt2>
        <a:accent1>
          <a:srgbClr val="4F81BD"/>
        </a:accent1>
        <a:accent2>
          <a:srgbClr val="FF6699"/>
        </a:accent2>
        <a:accent3>
          <a:srgbClr val="FFFFFF"/>
        </a:accent3>
        <a:accent4>
          <a:srgbClr val="000000"/>
        </a:accent4>
        <a:accent5>
          <a:srgbClr val="B2C1DB"/>
        </a:accent5>
        <a:accent6>
          <a:srgbClr val="E75C8A"/>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7.xml><?xml version="1.0" encoding="utf-8"?>
<a:theme xmlns:a="http://schemas.openxmlformats.org/drawingml/2006/main" name="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2_演示文稿1">
  <a:themeElements>
    <a:clrScheme name="2_演示文稿1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2_演示文稿1">
      <a:majorFont>
        <a:latin typeface="微软雅黑"/>
        <a:ea typeface="微软雅黑"/>
        <a:cs typeface=""/>
      </a:majorFont>
      <a:minorFont>
        <a:latin typeface="Franklin Gothic Medium"/>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2_演示文稿1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3_演示文稿1">
  <a:themeElements>
    <a:clrScheme name="3_演示文稿1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3_演示文稿1">
      <a:majorFont>
        <a:latin typeface="微软雅黑"/>
        <a:ea typeface="微软雅黑"/>
        <a:cs typeface=""/>
      </a:majorFont>
      <a:minorFont>
        <a:latin typeface="Franklin Gothic Medium"/>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3_演示文稿1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4_演示文稿1">
  <a:themeElements>
    <a:clrScheme name="4_演示文稿1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4_演示文稿1">
      <a:majorFont>
        <a:latin typeface="微软雅黑"/>
        <a:ea typeface="微软雅黑"/>
        <a:cs typeface=""/>
      </a:majorFont>
      <a:minorFont>
        <a:latin typeface="Franklin Gothic Medium"/>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4_演示文稿1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5_演示文稿1">
  <a:themeElements>
    <a:clrScheme name="5_演示文稿1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5_演示文稿1">
      <a:majorFont>
        <a:latin typeface="微软雅黑"/>
        <a:ea typeface="微软雅黑"/>
        <a:cs typeface=""/>
      </a:majorFont>
      <a:minorFont>
        <a:latin typeface="Franklin Gothic Medium"/>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5_演示文稿1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6_演示文稿1">
  <a:themeElements>
    <a:clrScheme name="6_演示文稿1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6_演示文稿1">
      <a:majorFont>
        <a:latin typeface="微软雅黑"/>
        <a:ea typeface="微软雅黑"/>
        <a:cs typeface=""/>
      </a:majorFont>
      <a:minorFont>
        <a:latin typeface="Franklin Gothic Medium"/>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6_演示文稿1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466</TotalTime>
  <Words>1282</Words>
  <Application>Microsoft Office PowerPoint</Application>
  <PresentationFormat>全屏显示(16:10)</PresentationFormat>
  <Paragraphs>143</Paragraphs>
  <Slides>22</Slides>
  <Notes>0</Notes>
  <HiddenSlides>0</HiddenSlides>
  <MMClips>0</MMClips>
  <ScaleCrop>false</ScaleCrop>
  <HeadingPairs>
    <vt:vector size="8" baseType="variant">
      <vt:variant>
        <vt:lpstr>已用的字体</vt:lpstr>
      </vt:variant>
      <vt:variant>
        <vt:i4>14</vt:i4>
      </vt:variant>
      <vt:variant>
        <vt:lpstr>主题</vt:lpstr>
      </vt:variant>
      <vt:variant>
        <vt:i4>46</vt:i4>
      </vt:variant>
      <vt:variant>
        <vt:lpstr>嵌入 OLE 服务器</vt:lpstr>
      </vt:variant>
      <vt:variant>
        <vt:i4>1</vt:i4>
      </vt:variant>
      <vt:variant>
        <vt:lpstr>幻灯片标题</vt:lpstr>
      </vt:variant>
      <vt:variant>
        <vt:i4>22</vt:i4>
      </vt:variant>
    </vt:vector>
  </HeadingPairs>
  <TitlesOfParts>
    <vt:vector size="83" baseType="lpstr">
      <vt:lpstr>Arial Unicode MS</vt:lpstr>
      <vt:lpstr>DFKai-SB</vt:lpstr>
      <vt:lpstr>Gulim</vt:lpstr>
      <vt:lpstr>方正兰亭黑_GBK</vt:lpstr>
      <vt:lpstr>方正兰亭特黑_GBK</vt:lpstr>
      <vt:lpstr>宋体</vt:lpstr>
      <vt:lpstr>微软雅黑</vt:lpstr>
      <vt:lpstr>Arial</vt:lpstr>
      <vt:lpstr>Calibri</vt:lpstr>
      <vt:lpstr>Franklin Gothic Medium</vt:lpstr>
      <vt:lpstr>Haettenschweiler</vt:lpstr>
      <vt:lpstr>Mistral</vt:lpstr>
      <vt:lpstr>Verdana</vt:lpstr>
      <vt:lpstr>Wingdings</vt:lpstr>
      <vt:lpstr>演示文稿1</vt:lpstr>
      <vt:lpstr>1_演示文稿1</vt:lpstr>
      <vt:lpstr>1_기본 디자인</vt:lpstr>
      <vt:lpstr>1_Office 主题​​</vt:lpstr>
      <vt:lpstr>2_演示文稿1</vt:lpstr>
      <vt:lpstr>3_演示文稿1</vt:lpstr>
      <vt:lpstr>4_演示文稿1</vt:lpstr>
      <vt:lpstr>5_演示文稿1</vt:lpstr>
      <vt:lpstr>6_演示文稿1</vt:lpstr>
      <vt:lpstr>7_演示文稿1</vt:lpstr>
      <vt:lpstr>8_演示文稿1</vt:lpstr>
      <vt:lpstr>9_演示文稿1</vt:lpstr>
      <vt:lpstr>10_演示文稿1</vt:lpstr>
      <vt:lpstr>11_演示文稿1</vt:lpstr>
      <vt:lpstr>12_演示文稿1</vt:lpstr>
      <vt:lpstr>13_演示文稿1</vt:lpstr>
      <vt:lpstr>14_演示文稿1</vt:lpstr>
      <vt:lpstr>15_演示文稿1</vt:lpstr>
      <vt:lpstr>16_演示文稿1</vt:lpstr>
      <vt:lpstr>17_演示文稿1</vt:lpstr>
      <vt:lpstr>18_演示文稿1</vt:lpstr>
      <vt:lpstr>19_演示文稿1</vt:lpstr>
      <vt:lpstr>20_演示文稿1</vt:lpstr>
      <vt:lpstr>21_演示文稿1</vt:lpstr>
      <vt:lpstr>22_演示文稿1</vt:lpstr>
      <vt:lpstr>23_演示文稿1</vt:lpstr>
      <vt:lpstr>3_기본 디자인</vt:lpstr>
      <vt:lpstr>4_기본 디자인</vt:lpstr>
      <vt:lpstr>5_기본 디자인</vt:lpstr>
      <vt:lpstr>6_기본 디자인</vt:lpstr>
      <vt:lpstr>7_기본 디자인</vt:lpstr>
      <vt:lpstr>8_기본 디자인</vt:lpstr>
      <vt:lpstr>9_기본 디자인</vt:lpstr>
      <vt:lpstr>10_기본 디자인</vt:lpstr>
      <vt:lpstr>11_기본 디자인</vt:lpstr>
      <vt:lpstr>12_기본 디자인</vt:lpstr>
      <vt:lpstr>2_Office 主题​​</vt:lpstr>
      <vt:lpstr>3_Office 主题​​</vt:lpstr>
      <vt:lpstr>4_Office 主题​​</vt:lpstr>
      <vt:lpstr>5_Office 主题​​</vt:lpstr>
      <vt:lpstr>6_Office 主题​​</vt:lpstr>
      <vt:lpstr>7_Office 主题​​</vt:lpstr>
      <vt:lpstr>8_Office 主题​​</vt:lpstr>
      <vt:lpstr>9_Office 主题​​</vt:lpstr>
      <vt:lpstr>10_Office 主题​​</vt:lpstr>
      <vt:lpstr>11_Office 主题​​</vt:lpstr>
      <vt:lpstr>Microsoft Excel Chart</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LiuBin</dc:creator>
  <cp:lastModifiedBy>ssyhh</cp:lastModifiedBy>
  <cp:revision>313</cp:revision>
  <dcterms:created xsi:type="dcterms:W3CDTF">2011-03-17T08:18:00Z</dcterms:created>
  <dcterms:modified xsi:type="dcterms:W3CDTF">2018-09-30T10:01:09Z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2052-10.1.0.7245</vt:lpwstr>
  </property>
</Properties>
</file>