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60A4B5E5-EF38-46DF-BAB5-7735514CE856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Леон Саркисян" initials="ЛС" lastIdx="1" clrIdx="0">
    <p:extLst>
      <p:ext uri="{19B8F6BF-5375-455C-9EA6-DF929625EA0E}">
        <p15:presenceInfo xmlns:p15="http://schemas.microsoft.com/office/powerpoint/2012/main" userId="4e10e616d1abee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42" autoAdjust="0"/>
  </p:normalViewPr>
  <p:slideViewPr>
    <p:cSldViewPr snapToGrid="0">
      <p:cViewPr>
        <p:scale>
          <a:sx n="50" d="100"/>
          <a:sy n="50" d="100"/>
        </p:scale>
        <p:origin x="2100" y="-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EB54D-1E12-43CE-9B19-2D49A714A36F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C9220-8F64-4E69-9B69-2DD947C2941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438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6858002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1728788" cy="9906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79" y="1621191"/>
            <a:ext cx="4945261" cy="344875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179" y="5202944"/>
            <a:ext cx="4945261" cy="2391656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0789" y="7814737"/>
            <a:ext cx="1543050" cy="527403"/>
          </a:xfrm>
        </p:spPr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5178" y="7814737"/>
            <a:ext cx="2882749" cy="52740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6703" y="7814734"/>
            <a:ext cx="433738" cy="527403"/>
          </a:xfrm>
        </p:spPr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000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3" y="6217850"/>
            <a:ext cx="5575700" cy="118351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043" y="875949"/>
            <a:ext cx="5575700" cy="4766346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18" y="7401362"/>
            <a:ext cx="5574858" cy="98579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5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70" y="880533"/>
            <a:ext cx="5572100" cy="495300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4" y="6383867"/>
            <a:ext cx="5571258" cy="19811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517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880534"/>
            <a:ext cx="5232798" cy="3969953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4861360"/>
            <a:ext cx="4923168" cy="79295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3" y="6225439"/>
            <a:ext cx="5572127" cy="2151494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522434" y="1037773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63105" y="3993849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8068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3082506"/>
            <a:ext cx="5572126" cy="362820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18" y="6727724"/>
            <a:ext cx="5571284" cy="1647597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13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42046" y="880533"/>
            <a:ext cx="5572124" cy="27516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2043" y="3863113"/>
            <a:ext cx="1798256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2044" y="4853713"/>
            <a:ext cx="1797324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39557" y="3867695"/>
            <a:ext cx="1791217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39556" y="4858295"/>
            <a:ext cx="1791719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99" y="3863113"/>
            <a:ext cx="1797170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99" y="4853713"/>
            <a:ext cx="1797170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024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42045" y="880533"/>
            <a:ext cx="5572124" cy="27516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42045" y="6362194"/>
            <a:ext cx="1797323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42045" y="3852331"/>
            <a:ext cx="1797323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2045" y="7194575"/>
            <a:ext cx="1797323" cy="118132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25093" y="6362194"/>
            <a:ext cx="1800225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25093" y="3852331"/>
            <a:ext cx="1799404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24271" y="7194571"/>
            <a:ext cx="1800225" cy="117049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7070" y="6362193"/>
            <a:ext cx="1794792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7000" y="3852331"/>
            <a:ext cx="1797170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99" y="7194569"/>
            <a:ext cx="1797170" cy="117049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2259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910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6351" y="880534"/>
            <a:ext cx="1127819" cy="74845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043" y="880534"/>
            <a:ext cx="4358582" cy="748453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7113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03" y="2480378"/>
            <a:ext cx="2520315" cy="1056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03" y="3622017"/>
            <a:ext cx="2520315" cy="529338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449574" y="2480378"/>
            <a:ext cx="2523744" cy="105664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350" b="0" kern="1200" spc="8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SzPct val="80000"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46145" y="3622017"/>
            <a:ext cx="2520315" cy="529338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1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642046" y="893415"/>
            <a:ext cx="5572124" cy="213571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642046" y="3249259"/>
            <a:ext cx="5572124" cy="51158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4194518" y="8498067"/>
            <a:ext cx="1543050" cy="527403"/>
          </a:xfrm>
        </p:spPr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044" y="8498066"/>
            <a:ext cx="3509612" cy="52740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80431" y="8498065"/>
            <a:ext cx="433738" cy="527403"/>
          </a:xfrm>
        </p:spPr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863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2049995"/>
            <a:ext cx="5572125" cy="4120620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44" y="6390745"/>
            <a:ext cx="5572125" cy="1985788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392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044" y="3249258"/>
            <a:ext cx="2744094" cy="51158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9258"/>
            <a:ext cx="2742306" cy="511580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65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894295"/>
            <a:ext cx="5572125" cy="213483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177" y="3249258"/>
            <a:ext cx="2576962" cy="119009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044" y="4439353"/>
            <a:ext cx="2744095" cy="3925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38994" y="3249256"/>
            <a:ext cx="2575174" cy="119009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39353"/>
            <a:ext cx="2742306" cy="3925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848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94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34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22" y="880535"/>
            <a:ext cx="2169021" cy="23687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363" y="856073"/>
            <a:ext cx="3313805" cy="750899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022" y="3249258"/>
            <a:ext cx="2169021" cy="51158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208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6" y="880533"/>
            <a:ext cx="2815472" cy="236872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4650" y="880533"/>
            <a:ext cx="2589520" cy="7484536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4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4" y="3249258"/>
            <a:ext cx="2815473" cy="51158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3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6858002" cy="990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6781331" cy="9906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046" y="893415"/>
            <a:ext cx="5572124" cy="213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46" y="3249259"/>
            <a:ext cx="5572124" cy="5115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4518" y="849806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36741-838B-4474-B7AF-E790B749EBBC}" type="datetimeFigureOut">
              <a:rPr lang="ru-RU" smtClean="0"/>
              <a:t>12.05.2025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044" y="8498066"/>
            <a:ext cx="350961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0431" y="8498065"/>
            <a:ext cx="43373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CFF7B-FAB5-47A7-885C-C44A755EB45D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722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  <p:sldLayoutId id="2147483827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B16651-A161-4E66-9894-28A06DE80C15}"/>
              </a:ext>
            </a:extLst>
          </p:cNvPr>
          <p:cNvSpPr/>
          <p:nvPr/>
        </p:nvSpPr>
        <p:spPr>
          <a:xfrm>
            <a:off x="785856" y="217343"/>
            <a:ext cx="5478237" cy="1984015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F68EF6A6-65CF-4CFB-9FFC-D30F865D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0445" y="210783"/>
            <a:ext cx="3224401" cy="1632034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chemeClr val="bg1">
                    <a:lumMod val="85000"/>
                  </a:schemeClr>
                </a:solidFill>
              </a:rPr>
              <a:t>Саркисян </a:t>
            </a:r>
            <a:br>
              <a:rPr lang="ru-RU" sz="2000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sz="2000" b="1" dirty="0">
                <a:solidFill>
                  <a:schemeClr val="bg1">
                    <a:lumMod val="85000"/>
                  </a:schemeClr>
                </a:solidFill>
              </a:rPr>
              <a:t>Леон</a:t>
            </a:r>
            <a:br>
              <a:rPr lang="ru-RU" sz="2000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sz="2000" b="1" dirty="0">
                <a:solidFill>
                  <a:schemeClr val="bg1">
                    <a:lumMod val="85000"/>
                  </a:schemeClr>
                </a:solidFill>
              </a:rPr>
              <a:t>Гарикович			         </a:t>
            </a:r>
            <a:br>
              <a:rPr lang="ru-RU" sz="2000" b="1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ru-RU" sz="1400" b="1" dirty="0">
                <a:solidFill>
                  <a:schemeClr val="bg1">
                    <a:lumMod val="85000"/>
                  </a:schemeClr>
                </a:solidFill>
              </a:rPr>
              <a:t>Дата рождения: 28.08.2003</a:t>
            </a:r>
            <a:br>
              <a:rPr lang="ru-RU" sz="3178" dirty="0"/>
            </a:br>
            <a:endParaRPr lang="ru-RU" sz="3178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ED69B82A-86D1-4A5F-9C03-E5903D62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5856" y="2276220"/>
            <a:ext cx="2106841" cy="4826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800" b="1" dirty="0">
                <a:solidFill>
                  <a:schemeClr val="tx1"/>
                </a:solidFill>
              </a:rPr>
              <a:t>Обо мне: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8BBA6F60-42CF-43A2-A082-96529C026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359" y="2759920"/>
            <a:ext cx="2520315" cy="2275630"/>
          </a:xfrm>
        </p:spPr>
        <p:txBody>
          <a:bodyPr>
            <a:normAutofit fontScale="32500" lnSpcReduction="20000"/>
          </a:bodyPr>
          <a:lstStyle/>
          <a:p>
            <a:pPr lvl="1"/>
            <a:r>
              <a:rPr lang="ru-RU" sz="3700" dirty="0"/>
              <a:t>Возраст: </a:t>
            </a:r>
            <a:r>
              <a:rPr lang="en-US" sz="3700" dirty="0"/>
              <a:t>2</a:t>
            </a:r>
            <a:r>
              <a:rPr lang="ru-RU" sz="3700" dirty="0"/>
              <a:t>1 лет</a:t>
            </a:r>
          </a:p>
          <a:p>
            <a:pPr lvl="1"/>
            <a:r>
              <a:rPr lang="ru-RU" sz="3700" dirty="0"/>
              <a:t>В данный момент прохожу обучение по программированию </a:t>
            </a:r>
            <a:r>
              <a:rPr lang="en-US" sz="3700" dirty="0"/>
              <a:t>C</a:t>
            </a:r>
            <a:r>
              <a:rPr lang="ru-RU" sz="3700" dirty="0"/>
              <a:t>++ на образовательной платформе </a:t>
            </a:r>
            <a:r>
              <a:rPr lang="en-US" sz="3700" dirty="0"/>
              <a:t>Skill Box</a:t>
            </a:r>
            <a:r>
              <a:rPr lang="ru-RU" sz="3700" dirty="0"/>
              <a:t>.</a:t>
            </a:r>
          </a:p>
          <a:p>
            <a:pPr lvl="1"/>
            <a:r>
              <a:rPr lang="ru-RU" sz="3700" dirty="0"/>
              <a:t>Мои важные качества: пунктуальность, порядочность, коммуникативность, стремление развиваться.</a:t>
            </a:r>
          </a:p>
          <a:p>
            <a:endParaRPr lang="ru-RU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0256726B-A5E0-42B1-B53A-09B74135E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37112" y="2277490"/>
            <a:ext cx="2523744" cy="48266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sz="1800" b="1" dirty="0">
                <a:solidFill>
                  <a:schemeClr val="tx1"/>
                </a:solidFill>
              </a:rPr>
              <a:t>Опыт работы: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F4762A61-560A-400F-8CBA-E13330D94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90445" y="1391903"/>
            <a:ext cx="2520315" cy="1056640"/>
          </a:xfrm>
        </p:spPr>
        <p:txBody>
          <a:bodyPr>
            <a:normAutofit fontScale="32500" lnSpcReduction="20000"/>
          </a:bodyPr>
          <a:lstStyle/>
          <a:p>
            <a:r>
              <a:rPr lang="ru-RU" sz="2900" b="1" dirty="0">
                <a:solidFill>
                  <a:schemeClr val="bg1">
                    <a:lumMod val="95000"/>
                  </a:schemeClr>
                </a:solidFill>
              </a:rPr>
              <a:t>Контакты</a:t>
            </a:r>
            <a:r>
              <a:rPr lang="ru-RU" sz="2200" b="1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301752" lvl="1" indent="0">
              <a:buNone/>
            </a:pPr>
            <a:r>
              <a:rPr lang="ru-RU" sz="2889" dirty="0">
                <a:solidFill>
                  <a:schemeClr val="bg1">
                    <a:lumMod val="95000"/>
                  </a:schemeClr>
                </a:solidFill>
              </a:rPr>
              <a:t>    </a:t>
            </a:r>
            <a:r>
              <a:rPr lang="ru-RU" sz="2200" dirty="0">
                <a:solidFill>
                  <a:schemeClr val="bg1">
                    <a:lumMod val="95000"/>
                  </a:schemeClr>
                </a:solidFill>
              </a:rPr>
              <a:t>8(977)119-66-86</a:t>
            </a:r>
          </a:p>
          <a:p>
            <a:pPr marL="301752" lvl="1" indent="0">
              <a:buNone/>
            </a:pPr>
            <a:r>
              <a:rPr lang="ru-RU" sz="2200" dirty="0">
                <a:solidFill>
                  <a:schemeClr val="bg1">
                    <a:lumMod val="95000"/>
                  </a:schemeClr>
                </a:solidFill>
              </a:rPr>
              <a:t>    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Leo.Sark@yandex.ru</a:t>
            </a:r>
            <a:endParaRPr lang="ru-RU" sz="2200" dirty="0">
              <a:solidFill>
                <a:schemeClr val="bg1">
                  <a:lumMod val="95000"/>
                </a:schemeClr>
              </a:solidFill>
            </a:endParaRPr>
          </a:p>
          <a:p>
            <a:pPr marL="660380" lvl="1" indent="0">
              <a:buNone/>
            </a:pPr>
            <a:r>
              <a:rPr lang="ru-RU" sz="3178" dirty="0">
                <a:solidFill>
                  <a:schemeClr val="tx1"/>
                </a:solidFill>
              </a:rPr>
              <a:t>                  </a:t>
            </a:r>
            <a:endParaRPr lang="ru-RU" sz="1700" dirty="0">
              <a:solidFill>
                <a:schemeClr val="tx1"/>
              </a:solidFill>
            </a:endParaRPr>
          </a:p>
          <a:p>
            <a:pPr marL="660380" lvl="1" indent="0">
              <a:buNone/>
            </a:pPr>
            <a:endParaRPr lang="ru-RU" sz="3178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4F694A-D5E4-4AA1-8E40-793B9166B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38" y="1623795"/>
            <a:ext cx="117785" cy="1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A4153A9-C394-4863-9B1D-B4D94A06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38" y="1791879"/>
            <a:ext cx="117785" cy="13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854A10-0D7C-4229-924E-7534A26CA127}"/>
              </a:ext>
            </a:extLst>
          </p:cNvPr>
          <p:cNvSpPr txBox="1"/>
          <p:nvPr/>
        </p:nvSpPr>
        <p:spPr>
          <a:xfrm>
            <a:off x="3835572" y="2758888"/>
            <a:ext cx="26287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ООО </a:t>
            </a:r>
            <a:r>
              <a:rPr lang="en-US" sz="1200" dirty="0"/>
              <a:t>“</a:t>
            </a:r>
            <a:r>
              <a:rPr lang="ru-RU" sz="1200" dirty="0"/>
              <a:t>Экотель Снегири</a:t>
            </a:r>
            <a:r>
              <a:rPr lang="en-US" sz="1200" dirty="0"/>
              <a:t>”</a:t>
            </a:r>
            <a:r>
              <a:rPr lang="ru-RU" sz="1200" dirty="0"/>
              <a:t>,  помощник системного администратора</a:t>
            </a:r>
          </a:p>
          <a:p>
            <a:r>
              <a:rPr lang="ru-RU" sz="1200" dirty="0"/>
              <a:t>   (06.2021 - 08.2021). 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Диагностика и устранение неполадок локальной сети.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Настройка новых рабочих мест.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Техническая поддержка пользователей.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Обслуживание оргтехники.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Диагностика, ремонт и сборка компьютерной и периферийной техники.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406B7A-AD9C-4B2C-9410-125012EDF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428033" y="288078"/>
            <a:ext cx="1984016" cy="18065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2ECDD4-F67E-4D43-BA4A-B47E45E7DE67}"/>
              </a:ext>
            </a:extLst>
          </p:cNvPr>
          <p:cNvSpPr txBox="1"/>
          <p:nvPr/>
        </p:nvSpPr>
        <p:spPr>
          <a:xfrm>
            <a:off x="3637112" y="5714939"/>
            <a:ext cx="196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Образование: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5108CA-A60C-4037-A67B-4479EF342488}"/>
              </a:ext>
            </a:extLst>
          </p:cNvPr>
          <p:cNvSpPr txBox="1"/>
          <p:nvPr/>
        </p:nvSpPr>
        <p:spPr>
          <a:xfrm>
            <a:off x="3851057" y="5959889"/>
            <a:ext cx="19218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Я являюсь студентом 2 курса</a:t>
            </a:r>
            <a:r>
              <a:rPr lang="en-US" sz="1200" dirty="0"/>
              <a:t>,</a:t>
            </a:r>
            <a:r>
              <a:rPr lang="ru-RU" sz="1200" dirty="0"/>
              <a:t> факультета </a:t>
            </a:r>
            <a:r>
              <a:rPr lang="en-US" sz="1200" dirty="0"/>
              <a:t>“</a:t>
            </a:r>
            <a:r>
              <a:rPr lang="ru-RU" sz="1200" dirty="0"/>
              <a:t>Информационные системы и технологии</a:t>
            </a:r>
            <a:r>
              <a:rPr lang="en-US" sz="1200" dirty="0"/>
              <a:t>”</a:t>
            </a:r>
            <a:r>
              <a:rPr lang="ru-RU" sz="1200" dirty="0"/>
              <a:t>, института: Федеральное государственное бюджетное образовательное учреждение высшего образования «МИРЭА — Российский технологический университет»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B8B88F-79F1-4DFF-A817-F215784A60B8}"/>
              </a:ext>
            </a:extLst>
          </p:cNvPr>
          <p:cNvSpPr txBox="1"/>
          <p:nvPr/>
        </p:nvSpPr>
        <p:spPr>
          <a:xfrm>
            <a:off x="770338" y="5714939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Навыки: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C563CB-A0D1-4553-A838-58CF1E21285E}"/>
              </a:ext>
            </a:extLst>
          </p:cNvPr>
          <p:cNvSpPr txBox="1"/>
          <p:nvPr/>
        </p:nvSpPr>
        <p:spPr>
          <a:xfrm>
            <a:off x="887133" y="6027121"/>
            <a:ext cx="2006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Сборка и настройка ПК.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Освоил программы: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Adobe Photoshop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3D`s max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Microsoft Word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Microsoft PowerPoint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Microsoft Excel</a:t>
            </a:r>
            <a:endParaRPr lang="ru-RU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 err="1"/>
              <a:t>Clion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/>
              <a:t>My SQL</a:t>
            </a:r>
            <a:endParaRPr lang="ru-RU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D4D361-FB3F-4C15-B82D-9BDB9A735761}"/>
              </a:ext>
            </a:extLst>
          </p:cNvPr>
          <p:cNvSpPr txBox="1"/>
          <p:nvPr/>
        </p:nvSpPr>
        <p:spPr>
          <a:xfrm>
            <a:off x="719380" y="8040469"/>
            <a:ext cx="2446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ru-RU" dirty="0"/>
              <a:t>Языки: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/>
              <a:t>Английский</a:t>
            </a:r>
          </a:p>
          <a:p>
            <a:pPr marL="228600" indent="-228600">
              <a:buFont typeface="+mj-lt"/>
              <a:buAutoNum type="arabicPeriod"/>
            </a:pPr>
            <a:r>
              <a:rPr lang="ru-RU" sz="1200" dirty="0"/>
              <a:t>Армянский </a:t>
            </a:r>
          </a:p>
          <a:p>
            <a:endParaRPr lang="ru-RU" sz="12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EFFB9F2-EA28-4AB2-94CE-B2C197C61F56}"/>
              </a:ext>
            </a:extLst>
          </p:cNvPr>
          <p:cNvSpPr/>
          <p:nvPr/>
        </p:nvSpPr>
        <p:spPr>
          <a:xfrm>
            <a:off x="1867028" y="8396289"/>
            <a:ext cx="133350" cy="123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46C42A79-896E-4C02-A09B-EB7C1C90E3E9}"/>
              </a:ext>
            </a:extLst>
          </p:cNvPr>
          <p:cNvSpPr/>
          <p:nvPr/>
        </p:nvSpPr>
        <p:spPr>
          <a:xfrm>
            <a:off x="2037005" y="8396289"/>
            <a:ext cx="133350" cy="123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86E7A8A-D0C9-4142-8E21-8E2C48A444EC}"/>
              </a:ext>
            </a:extLst>
          </p:cNvPr>
          <p:cNvSpPr/>
          <p:nvPr/>
        </p:nvSpPr>
        <p:spPr>
          <a:xfrm>
            <a:off x="2206982" y="8396289"/>
            <a:ext cx="133350" cy="123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49125683-C8F6-4071-BE35-2FC870A351CE}"/>
              </a:ext>
            </a:extLst>
          </p:cNvPr>
          <p:cNvSpPr/>
          <p:nvPr/>
        </p:nvSpPr>
        <p:spPr>
          <a:xfrm>
            <a:off x="2381765" y="8396289"/>
            <a:ext cx="133350" cy="12382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D7C1BDC6-38B0-4834-85F6-516D111AE8A5}"/>
              </a:ext>
            </a:extLst>
          </p:cNvPr>
          <p:cNvSpPr/>
          <p:nvPr/>
        </p:nvSpPr>
        <p:spPr>
          <a:xfrm>
            <a:off x="2556548" y="8396289"/>
            <a:ext cx="133350" cy="12382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296D833A-EC91-4AEA-8069-A36E4ECCDB1F}"/>
              </a:ext>
            </a:extLst>
          </p:cNvPr>
          <p:cNvSpPr/>
          <p:nvPr/>
        </p:nvSpPr>
        <p:spPr>
          <a:xfrm>
            <a:off x="1867028" y="8584322"/>
            <a:ext cx="133350" cy="123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9B3A1BD4-E830-4B17-9CFE-33F01D78388B}"/>
              </a:ext>
            </a:extLst>
          </p:cNvPr>
          <p:cNvSpPr/>
          <p:nvPr/>
        </p:nvSpPr>
        <p:spPr>
          <a:xfrm>
            <a:off x="2037005" y="8584322"/>
            <a:ext cx="133350" cy="123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AE5B2AA5-4BDC-449B-B431-2D5491012C79}"/>
              </a:ext>
            </a:extLst>
          </p:cNvPr>
          <p:cNvSpPr/>
          <p:nvPr/>
        </p:nvSpPr>
        <p:spPr>
          <a:xfrm>
            <a:off x="2206982" y="8584322"/>
            <a:ext cx="133350" cy="123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331D33F7-D1A1-43AE-B7CC-D17AEEA42704}"/>
              </a:ext>
            </a:extLst>
          </p:cNvPr>
          <p:cNvSpPr/>
          <p:nvPr/>
        </p:nvSpPr>
        <p:spPr>
          <a:xfrm>
            <a:off x="2386571" y="8584322"/>
            <a:ext cx="133350" cy="123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B52CECA4-DB9F-4E6B-8017-8C8923FE2384}"/>
              </a:ext>
            </a:extLst>
          </p:cNvPr>
          <p:cNvSpPr/>
          <p:nvPr/>
        </p:nvSpPr>
        <p:spPr>
          <a:xfrm>
            <a:off x="2556548" y="8584322"/>
            <a:ext cx="133350" cy="12382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258</TotalTime>
  <Words>172</Words>
  <Application>Microsoft Office PowerPoint</Application>
  <PresentationFormat>Лист A4 (210x297 мм)</PresentationFormat>
  <Paragraphs>32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Tw Cen MT</vt:lpstr>
      <vt:lpstr>Wingdings</vt:lpstr>
      <vt:lpstr>Контур</vt:lpstr>
      <vt:lpstr>Саркисян  Леон Гарикович             Дата рождения: 28.08.2003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Саркисян  Леон</dc:title>
  <dc:creator>Леон Саркисян</dc:creator>
  <cp:lastModifiedBy>Леон Саркисян</cp:lastModifiedBy>
  <cp:revision>16</cp:revision>
  <dcterms:created xsi:type="dcterms:W3CDTF">2022-01-12T20:35:06Z</dcterms:created>
  <dcterms:modified xsi:type="dcterms:W3CDTF">2025-05-12T18:34:12Z</dcterms:modified>
</cp:coreProperties>
</file>