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93" r:id="rId2"/>
    <p:sldId id="295" r:id="rId3"/>
    <p:sldId id="296" r:id="rId4"/>
    <p:sldId id="263" r:id="rId5"/>
    <p:sldId id="297" r:id="rId6"/>
    <p:sldId id="273" r:id="rId7"/>
    <p:sldId id="298" r:id="rId8"/>
    <p:sldId id="303" r:id="rId9"/>
    <p:sldId id="299" r:id="rId10"/>
    <p:sldId id="276" r:id="rId11"/>
    <p:sldId id="305" r:id="rId12"/>
    <p:sldId id="306" r:id="rId13"/>
    <p:sldId id="307" r:id="rId14"/>
    <p:sldId id="301" r:id="rId15"/>
    <p:sldId id="308" r:id="rId16"/>
    <p:sldId id="309" r:id="rId17"/>
    <p:sldId id="304" r:id="rId18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5428" userDrawn="1">
          <p15:clr>
            <a:srgbClr val="A4A3A4"/>
          </p15:clr>
        </p15:guide>
        <p15:guide id="3" orient="horz" pos="1321" userDrawn="1">
          <p15:clr>
            <a:srgbClr val="A4A3A4"/>
          </p15:clr>
        </p15:guide>
        <p15:guide id="4" orient="horz" pos="12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603F"/>
    <a:srgbClr val="9BD5DA"/>
    <a:srgbClr val="3EAEB7"/>
    <a:srgbClr val="C83144"/>
    <a:srgbClr val="55B2A5"/>
    <a:srgbClr val="418F84"/>
    <a:srgbClr val="2C625A"/>
    <a:srgbClr val="55B2A7"/>
    <a:srgbClr val="DD1B3F"/>
    <a:srgbClr val="703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3891" autoAdjust="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>
        <p:guide orient="horz" pos="2115"/>
        <p:guide pos="5428"/>
        <p:guide orient="horz" pos="1321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 varScale="1">
        <p:scale>
          <a:sx n="49" d="100"/>
          <a:sy n="49" d="100"/>
        </p:scale>
        <p:origin x="192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87F3D-A9B4-48A4-B1A8-9B23B25036F7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349ED-01C7-4932-82E8-42DB3C01F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20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52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114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378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857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39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207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826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25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782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336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065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338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867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62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33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5853-6D4D-4285-9BAE-B3F9C5535A6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978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49ED-01C7-4932-82E8-42DB3C01F7E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279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" t="8889" r="15812" b="17483"/>
          <a:stretch/>
        </p:blipFill>
        <p:spPr>
          <a:xfrm>
            <a:off x="0" y="-169682"/>
            <a:ext cx="12192000" cy="6858000"/>
          </a:xfrm>
          <a:prstGeom prst="rect">
            <a:avLst/>
          </a:prstGeom>
        </p:spPr>
      </p:pic>
      <p:sp>
        <p:nvSpPr>
          <p:cNvPr id="34" name="矩形 259"/>
          <p:cNvSpPr>
            <a:spLocks noChangeArrowheads="1"/>
          </p:cNvSpPr>
          <p:nvPr/>
        </p:nvSpPr>
        <p:spPr bwMode="auto">
          <a:xfrm>
            <a:off x="2583403" y="2544253"/>
            <a:ext cx="936327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7200" b="1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+mn-ea"/>
                <a:sym typeface="Century Gothic" panose="020B0502020202020204" pitchFamily="34" charset="0"/>
              </a:rPr>
              <a:t>DOUBAN</a:t>
            </a:r>
            <a:r>
              <a:rPr lang="zh-CN" altLang="en-US" sz="7200" b="1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+mn-ea"/>
                <a:sym typeface="Century Gothic" panose="020B0502020202020204" pitchFamily="34" charset="0"/>
              </a:rPr>
              <a:t>数据库答辩</a:t>
            </a:r>
            <a:endParaRPr lang="en-US" altLang="zh-CN" sz="7200" b="1" spc="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42951" y="5429250"/>
            <a:ext cx="1835760" cy="400110"/>
          </a:xfrm>
          <a:prstGeom prst="rect">
            <a:avLst/>
          </a:prstGeom>
          <a:ln>
            <a:solidFill>
              <a:srgbClr val="3EAEB7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3EAEB7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entury Gothic" panose="020B0502020202020204" pitchFamily="34" charset="0"/>
              </a:rPr>
              <a:t>汇报人</a:t>
            </a:r>
            <a:r>
              <a:rPr lang="en-US" altLang="zh-CN" sz="2000" dirty="0">
                <a:solidFill>
                  <a:srgbClr val="3EAEB7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entury Gothic" panose="020B0502020202020204" pitchFamily="34" charset="0"/>
              </a:rPr>
              <a:t>/</a:t>
            </a:r>
            <a:r>
              <a:rPr lang="zh-CN" altLang="en-US" sz="2000" dirty="0">
                <a:solidFill>
                  <a:srgbClr val="3EAEB7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ea"/>
                <a:sym typeface="Century Gothic" panose="020B0502020202020204" pitchFamily="34" charset="0"/>
              </a:rPr>
              <a:t>张赫苏</a:t>
            </a:r>
            <a:endParaRPr lang="zh-CN" altLang="en-US" sz="2000" dirty="0">
              <a:solidFill>
                <a:srgbClr val="3EAEB7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731" y="140064"/>
            <a:ext cx="1084943" cy="109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3E23A4-78A7-40D8-A50C-3BE157F7A06D}"/>
              </a:ext>
            </a:extLst>
          </p:cNvPr>
          <p:cNvSpPr txBox="1"/>
          <p:nvPr/>
        </p:nvSpPr>
        <p:spPr>
          <a:xfrm>
            <a:off x="388501" y="457127"/>
            <a:ext cx="2562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尹朦朦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Git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情况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731" y="140064"/>
            <a:ext cx="1084943" cy="10957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17DAD44-0EDC-4EFF-B77E-395341E98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22" y="1653851"/>
            <a:ext cx="8852355" cy="442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6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3E23A4-78A7-40D8-A50C-3BE157F7A06D}"/>
              </a:ext>
            </a:extLst>
          </p:cNvPr>
          <p:cNvSpPr txBox="1"/>
          <p:nvPr/>
        </p:nvSpPr>
        <p:spPr>
          <a:xfrm>
            <a:off x="388501" y="457127"/>
            <a:ext cx="2562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陈佳丽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Git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情况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731" y="140064"/>
            <a:ext cx="1084943" cy="10957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17DAD44-0EDC-4EFF-B77E-395341E98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9923" y="1393794"/>
            <a:ext cx="8852355" cy="423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05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3E23A4-78A7-40D8-A50C-3BE157F7A06D}"/>
              </a:ext>
            </a:extLst>
          </p:cNvPr>
          <p:cNvSpPr txBox="1"/>
          <p:nvPr/>
        </p:nvSpPr>
        <p:spPr>
          <a:xfrm>
            <a:off x="388501" y="457127"/>
            <a:ext cx="2562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尚凌云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Git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情况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731" y="140064"/>
            <a:ext cx="1084943" cy="109579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C4072C3-462A-447E-B80F-ED25D861F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019" y="1235857"/>
            <a:ext cx="9030483" cy="449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6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3E23A4-78A7-40D8-A50C-3BE157F7A06D}"/>
              </a:ext>
            </a:extLst>
          </p:cNvPr>
          <p:cNvSpPr txBox="1"/>
          <p:nvPr/>
        </p:nvSpPr>
        <p:spPr>
          <a:xfrm>
            <a:off x="388501" y="457127"/>
            <a:ext cx="2562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张赫苏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Git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情况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731" y="140064"/>
            <a:ext cx="1084943" cy="10957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17DAD44-0EDC-4EFF-B77E-395341E98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9205" y="1505757"/>
            <a:ext cx="8852355" cy="437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4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2" t="4963" r="13710" b="33139"/>
          <a:stretch/>
        </p:blipFill>
        <p:spPr>
          <a:xfrm rot="5400000">
            <a:off x="6402094" y="1068095"/>
            <a:ext cx="6857999" cy="4721812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869339" y="871538"/>
            <a:ext cx="2266770" cy="2266770"/>
            <a:chOff x="2629080" y="1018471"/>
            <a:chExt cx="2266770" cy="2266770"/>
          </a:xfrm>
        </p:grpSpPr>
        <p:sp>
          <p:nvSpPr>
            <p:cNvPr id="2" name="椭圆 1"/>
            <p:cNvSpPr/>
            <p:nvPr/>
          </p:nvSpPr>
          <p:spPr>
            <a:xfrm>
              <a:off x="2629080" y="1018471"/>
              <a:ext cx="2266770" cy="2266770"/>
            </a:xfrm>
            <a:prstGeom prst="ellipse">
              <a:avLst/>
            </a:prstGeom>
            <a:noFill/>
            <a:ln w="57150">
              <a:solidFill>
                <a:srgbClr val="3EA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3" name="Freeform 104"/>
            <p:cNvSpPr>
              <a:spLocks noEditPoints="1"/>
            </p:cNvSpPr>
            <p:nvPr/>
          </p:nvSpPr>
          <p:spPr bwMode="auto">
            <a:xfrm>
              <a:off x="3267578" y="1649316"/>
              <a:ext cx="989774" cy="1005080"/>
            </a:xfrm>
            <a:custGeom>
              <a:avLst/>
              <a:gdLst>
                <a:gd name="T0" fmla="*/ 390102 w 60"/>
                <a:gd name="T1" fmla="*/ 82030 h 61"/>
                <a:gd name="T2" fmla="*/ 225848 w 60"/>
                <a:gd name="T3" fmla="*/ 82030 h 61"/>
                <a:gd name="T4" fmla="*/ 461963 w 60"/>
                <a:gd name="T5" fmla="*/ 420401 h 61"/>
                <a:gd name="T6" fmla="*/ 513292 w 60"/>
                <a:gd name="T7" fmla="*/ 594714 h 61"/>
                <a:gd name="T8" fmla="*/ 523558 w 60"/>
                <a:gd name="T9" fmla="*/ 451162 h 61"/>
                <a:gd name="T10" fmla="*/ 564621 w 60"/>
                <a:gd name="T11" fmla="*/ 594714 h 61"/>
                <a:gd name="T12" fmla="*/ 564621 w 60"/>
                <a:gd name="T13" fmla="*/ 389640 h 61"/>
                <a:gd name="T14" fmla="*/ 574887 w 60"/>
                <a:gd name="T15" fmla="*/ 297357 h 61"/>
                <a:gd name="T16" fmla="*/ 615950 w 60"/>
                <a:gd name="T17" fmla="*/ 389640 h 61"/>
                <a:gd name="T18" fmla="*/ 574887 w 60"/>
                <a:gd name="T19" fmla="*/ 215327 h 61"/>
                <a:gd name="T20" fmla="*/ 482494 w 60"/>
                <a:gd name="T21" fmla="*/ 235835 h 61"/>
                <a:gd name="T22" fmla="*/ 461963 w 60"/>
                <a:gd name="T23" fmla="*/ 420401 h 61"/>
                <a:gd name="T24" fmla="*/ 379836 w 60"/>
                <a:gd name="T25" fmla="*/ 266596 h 61"/>
                <a:gd name="T26" fmla="*/ 369570 w 60"/>
                <a:gd name="T27" fmla="*/ 379386 h 61"/>
                <a:gd name="T28" fmla="*/ 369570 w 60"/>
                <a:gd name="T29" fmla="*/ 625475 h 61"/>
                <a:gd name="T30" fmla="*/ 318241 w 60"/>
                <a:gd name="T31" fmla="*/ 451162 h 61"/>
                <a:gd name="T32" fmla="*/ 307975 w 60"/>
                <a:gd name="T33" fmla="*/ 625475 h 61"/>
                <a:gd name="T34" fmla="*/ 246380 w 60"/>
                <a:gd name="T35" fmla="*/ 410148 h 61"/>
                <a:gd name="T36" fmla="*/ 246380 w 60"/>
                <a:gd name="T37" fmla="*/ 266596 h 61"/>
                <a:gd name="T38" fmla="*/ 236114 w 60"/>
                <a:gd name="T39" fmla="*/ 379386 h 61"/>
                <a:gd name="T40" fmla="*/ 184785 w 60"/>
                <a:gd name="T41" fmla="*/ 225581 h 61"/>
                <a:gd name="T42" fmla="*/ 379836 w 60"/>
                <a:gd name="T43" fmla="*/ 174313 h 61"/>
                <a:gd name="T44" fmla="*/ 441431 w 60"/>
                <a:gd name="T45" fmla="*/ 379386 h 61"/>
                <a:gd name="T46" fmla="*/ 153988 w 60"/>
                <a:gd name="T47" fmla="*/ 420401 h 61"/>
                <a:gd name="T48" fmla="*/ 102658 w 60"/>
                <a:gd name="T49" fmla="*/ 594714 h 61"/>
                <a:gd name="T50" fmla="*/ 92393 w 60"/>
                <a:gd name="T51" fmla="*/ 451162 h 61"/>
                <a:gd name="T52" fmla="*/ 51329 w 60"/>
                <a:gd name="T53" fmla="*/ 594714 h 61"/>
                <a:gd name="T54" fmla="*/ 51329 w 60"/>
                <a:gd name="T55" fmla="*/ 389640 h 61"/>
                <a:gd name="T56" fmla="*/ 41063 w 60"/>
                <a:gd name="T57" fmla="*/ 297357 h 61"/>
                <a:gd name="T58" fmla="*/ 0 w 60"/>
                <a:gd name="T59" fmla="*/ 389640 h 61"/>
                <a:gd name="T60" fmla="*/ 41063 w 60"/>
                <a:gd name="T61" fmla="*/ 215327 h 61"/>
                <a:gd name="T62" fmla="*/ 133456 w 60"/>
                <a:gd name="T63" fmla="*/ 235835 h 61"/>
                <a:gd name="T64" fmla="*/ 153988 w 60"/>
                <a:gd name="T65" fmla="*/ 420401 h 61"/>
                <a:gd name="T66" fmla="*/ 164253 w 60"/>
                <a:gd name="T67" fmla="*/ 143552 h 61"/>
                <a:gd name="T68" fmla="*/ 153988 w 60"/>
                <a:gd name="T69" fmla="*/ 184566 h 61"/>
                <a:gd name="T70" fmla="*/ 30798 w 60"/>
                <a:gd name="T71" fmla="*/ 143552 h 61"/>
                <a:gd name="T72" fmla="*/ 513292 w 60"/>
                <a:gd name="T73" fmla="*/ 71776 h 61"/>
                <a:gd name="T74" fmla="*/ 461963 w 60"/>
                <a:gd name="T75" fmla="*/ 184566 h 61"/>
                <a:gd name="T76" fmla="*/ 513292 w 60"/>
                <a:gd name="T77" fmla="*/ 205074 h 61"/>
                <a:gd name="T78" fmla="*/ 513292 w 60"/>
                <a:gd name="T79" fmla="*/ 71776 h 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35" y="0"/>
                    <a:pt x="38" y="3"/>
                    <a:pt x="38" y="8"/>
                  </a:cubicBezTo>
                  <a:cubicBezTo>
                    <a:pt x="38" y="12"/>
                    <a:pt x="35" y="16"/>
                    <a:pt x="30" y="16"/>
                  </a:cubicBezTo>
                  <a:cubicBezTo>
                    <a:pt x="26" y="16"/>
                    <a:pt x="22" y="12"/>
                    <a:pt x="22" y="8"/>
                  </a:cubicBezTo>
                  <a:cubicBezTo>
                    <a:pt x="22" y="3"/>
                    <a:pt x="26" y="0"/>
                    <a:pt x="30" y="0"/>
                  </a:cubicBezTo>
                  <a:close/>
                  <a:moveTo>
                    <a:pt x="45" y="41"/>
                  </a:moveTo>
                  <a:cubicBezTo>
                    <a:pt x="45" y="58"/>
                    <a:pt x="45" y="58"/>
                    <a:pt x="45" y="5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3"/>
                    <a:pt x="58" y="21"/>
                    <a:pt x="56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22"/>
                    <a:pt x="47" y="22"/>
                    <a:pt x="47" y="23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41"/>
                    <a:pt x="45" y="41"/>
                    <a:pt x="45" y="41"/>
                  </a:cubicBezTo>
                  <a:close/>
                  <a:moveTo>
                    <a:pt x="37" y="37"/>
                  </a:move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9"/>
                    <a:pt x="20" y="17"/>
                    <a:pt x="23" y="17"/>
                  </a:cubicBezTo>
                  <a:cubicBezTo>
                    <a:pt x="38" y="17"/>
                    <a:pt x="22" y="17"/>
                    <a:pt x="37" y="17"/>
                  </a:cubicBezTo>
                  <a:cubicBezTo>
                    <a:pt x="40" y="17"/>
                    <a:pt x="43" y="19"/>
                    <a:pt x="43" y="22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2" y="37"/>
                    <a:pt x="40" y="37"/>
                    <a:pt x="37" y="37"/>
                  </a:cubicBezTo>
                  <a:close/>
                  <a:moveTo>
                    <a:pt x="15" y="41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3"/>
                    <a:pt x="2" y="21"/>
                    <a:pt x="4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5" y="41"/>
                    <a:pt x="15" y="41"/>
                    <a:pt x="15" y="41"/>
                  </a:cubicBezTo>
                  <a:close/>
                  <a:moveTo>
                    <a:pt x="10" y="7"/>
                  </a:moveTo>
                  <a:cubicBezTo>
                    <a:pt x="14" y="7"/>
                    <a:pt x="16" y="10"/>
                    <a:pt x="16" y="14"/>
                  </a:cubicBezTo>
                  <a:cubicBezTo>
                    <a:pt x="16" y="15"/>
                    <a:pt x="16" y="16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19"/>
                    <a:pt x="12" y="20"/>
                    <a:pt x="10" y="20"/>
                  </a:cubicBezTo>
                  <a:cubicBezTo>
                    <a:pt x="6" y="20"/>
                    <a:pt x="3" y="17"/>
                    <a:pt x="3" y="14"/>
                  </a:cubicBezTo>
                  <a:cubicBezTo>
                    <a:pt x="3" y="10"/>
                    <a:pt x="6" y="7"/>
                    <a:pt x="10" y="7"/>
                  </a:cubicBezTo>
                  <a:close/>
                  <a:moveTo>
                    <a:pt x="50" y="7"/>
                  </a:moveTo>
                  <a:cubicBezTo>
                    <a:pt x="46" y="7"/>
                    <a:pt x="43" y="10"/>
                    <a:pt x="43" y="14"/>
                  </a:cubicBezTo>
                  <a:cubicBezTo>
                    <a:pt x="43" y="15"/>
                    <a:pt x="44" y="16"/>
                    <a:pt x="45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7" y="19"/>
                    <a:pt x="48" y="20"/>
                    <a:pt x="50" y="20"/>
                  </a:cubicBezTo>
                  <a:cubicBezTo>
                    <a:pt x="54" y="20"/>
                    <a:pt x="57" y="17"/>
                    <a:pt x="57" y="14"/>
                  </a:cubicBezTo>
                  <a:cubicBezTo>
                    <a:pt x="57" y="10"/>
                    <a:pt x="54" y="7"/>
                    <a:pt x="50" y="7"/>
                  </a:cubicBezTo>
                  <a:close/>
                </a:path>
              </a:pathLst>
            </a:custGeom>
            <a:solidFill>
              <a:srgbClr val="3EAEB7"/>
            </a:solidFill>
            <a:ln>
              <a:solidFill>
                <a:srgbClr val="3EAEB7"/>
              </a:solidFill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14" name="文本框 5"/>
          <p:cNvSpPr txBox="1"/>
          <p:nvPr/>
        </p:nvSpPr>
        <p:spPr>
          <a:xfrm>
            <a:off x="2772259" y="3509877"/>
            <a:ext cx="2460931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PART 05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9" name="文本框 7"/>
          <p:cNvSpPr txBox="1"/>
          <p:nvPr/>
        </p:nvSpPr>
        <p:spPr>
          <a:xfrm>
            <a:off x="524848" y="4705933"/>
            <a:ext cx="6955751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小组特色：部分界面展示</a:t>
            </a:r>
          </a:p>
        </p:txBody>
      </p:sp>
    </p:spTree>
    <p:extLst>
      <p:ext uri="{BB962C8B-B14F-4D97-AF65-F5344CB8AC3E}">
        <p14:creationId xmlns:p14="http://schemas.microsoft.com/office/powerpoint/2010/main" val="323996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22C4AF89-4819-4FC7-A7E3-5C78BBD871DF}"/>
              </a:ext>
            </a:extLst>
          </p:cNvPr>
          <p:cNvSpPr txBox="1"/>
          <p:nvPr/>
        </p:nvSpPr>
        <p:spPr>
          <a:xfrm>
            <a:off x="7690883" y="2448867"/>
            <a:ext cx="1733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请输入标题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AB4942-40A7-4BFA-B36B-DFBD5D3E4F9E}"/>
              </a:ext>
            </a:extLst>
          </p:cNvPr>
          <p:cNvSpPr txBox="1"/>
          <p:nvPr/>
        </p:nvSpPr>
        <p:spPr>
          <a:xfrm>
            <a:off x="4581505" y="399144"/>
            <a:ext cx="2780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欢迎页面展示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731" y="140064"/>
            <a:ext cx="1084943" cy="109579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26B8AD7-AE6F-4121-9AD3-DD75E34B0A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1053715"/>
            <a:ext cx="10253709" cy="540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2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22C4AF89-4819-4FC7-A7E3-5C78BBD871DF}"/>
              </a:ext>
            </a:extLst>
          </p:cNvPr>
          <p:cNvSpPr txBox="1"/>
          <p:nvPr/>
        </p:nvSpPr>
        <p:spPr>
          <a:xfrm>
            <a:off x="7690883" y="2448867"/>
            <a:ext cx="1733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请输入标题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AB4942-40A7-4BFA-B36B-DFBD5D3E4F9E}"/>
              </a:ext>
            </a:extLst>
          </p:cNvPr>
          <p:cNvSpPr txBox="1"/>
          <p:nvPr/>
        </p:nvSpPr>
        <p:spPr>
          <a:xfrm>
            <a:off x="4581505" y="399144"/>
            <a:ext cx="2780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登录页面展示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731" y="140064"/>
            <a:ext cx="1084943" cy="109579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26B8AD7-AE6F-4121-9AD3-DD75E34B0A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538" y="1107309"/>
            <a:ext cx="10253709" cy="529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4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" t="8889" r="15812" b="1748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矩形 259"/>
          <p:cNvSpPr>
            <a:spLocks noChangeArrowheads="1"/>
          </p:cNvSpPr>
          <p:nvPr/>
        </p:nvSpPr>
        <p:spPr bwMode="auto">
          <a:xfrm>
            <a:off x="3113977" y="2182969"/>
            <a:ext cx="729681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CN" altLang="en-US" sz="7200" b="1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+mn-ea"/>
                <a:sym typeface="Century Gothic" panose="020B0502020202020204" pitchFamily="34" charset="0"/>
              </a:rPr>
              <a:t>感谢大家聆听</a:t>
            </a:r>
            <a:endParaRPr lang="en-US" altLang="zh-CN" sz="7200" b="1" spc="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50" name="矩形 259"/>
          <p:cNvSpPr>
            <a:spLocks noChangeArrowheads="1"/>
          </p:cNvSpPr>
          <p:nvPr/>
        </p:nvSpPr>
        <p:spPr bwMode="auto">
          <a:xfrm>
            <a:off x="7794171" y="1235857"/>
            <a:ext cx="25738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altLang="zh-CN" sz="5400" b="1" dirty="0">
                <a:solidFill>
                  <a:srgbClr val="E3603F"/>
                </a:solidFill>
                <a:latin typeface="Century Gothic" panose="020B0502020202020204" pitchFamily="34" charset="0"/>
                <a:cs typeface="+mn-ea"/>
                <a:sym typeface="Century Gothic" panose="020B0502020202020204" pitchFamily="34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6669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2" t="4963" r="13710" b="33139"/>
          <a:stretch/>
        </p:blipFill>
        <p:spPr>
          <a:xfrm flipH="1">
            <a:off x="0" y="0"/>
            <a:ext cx="5865697" cy="4038601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6037137" y="4134510"/>
            <a:ext cx="4497446" cy="830996"/>
            <a:chOff x="898446" y="3506312"/>
            <a:chExt cx="3373082" cy="623247"/>
          </a:xfrm>
        </p:grpSpPr>
        <p:sp>
          <p:nvSpPr>
            <p:cNvPr id="19" name="矩形 18"/>
            <p:cNvSpPr/>
            <p:nvPr/>
          </p:nvSpPr>
          <p:spPr>
            <a:xfrm>
              <a:off x="1394759" y="3816265"/>
              <a:ext cx="2876769" cy="28474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endParaRPr lang="zh-CN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0" name="文本框 22"/>
            <p:cNvSpPr txBox="1"/>
            <p:nvPr/>
          </p:nvSpPr>
          <p:spPr>
            <a:xfrm>
              <a:off x="1394759" y="3521037"/>
              <a:ext cx="1516279" cy="3770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66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人员</a:t>
              </a:r>
              <a:r>
                <a:rPr lang="en-US" altLang="zh-CN" sz="266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Git</a:t>
              </a:r>
              <a:r>
                <a:rPr lang="zh-CN" altLang="en-US" sz="266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情况</a:t>
              </a:r>
            </a:p>
          </p:txBody>
        </p:sp>
        <p:sp>
          <p:nvSpPr>
            <p:cNvPr id="22" name="文本框 20"/>
            <p:cNvSpPr txBox="1"/>
            <p:nvPr/>
          </p:nvSpPr>
          <p:spPr>
            <a:xfrm>
              <a:off x="898446" y="3506312"/>
              <a:ext cx="396984" cy="62324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4</a:t>
              </a:r>
              <a:endPara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037137" y="1013445"/>
            <a:ext cx="4497436" cy="848670"/>
            <a:chOff x="6819852" y="1760489"/>
            <a:chExt cx="4497436" cy="848673"/>
          </a:xfrm>
        </p:grpSpPr>
        <p:grpSp>
          <p:nvGrpSpPr>
            <p:cNvPr id="25" name="组合 24"/>
            <p:cNvGrpSpPr/>
            <p:nvPr/>
          </p:nvGrpSpPr>
          <p:grpSpPr>
            <a:xfrm>
              <a:off x="7481596" y="1780122"/>
              <a:ext cx="3835692" cy="829040"/>
              <a:chOff x="6875851" y="2143368"/>
              <a:chExt cx="3835692" cy="829040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6875851" y="2592751"/>
                <a:ext cx="3835692" cy="379657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endParaRPr lang="zh-CN" altLang="en-US" sz="1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37" name="文本框 7"/>
              <p:cNvSpPr txBox="1"/>
              <p:nvPr/>
            </p:nvSpPr>
            <p:spPr>
              <a:xfrm>
                <a:off x="6875851" y="2143368"/>
                <a:ext cx="1550424" cy="502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667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组内成员</a:t>
                </a:r>
              </a:p>
            </p:txBody>
          </p:sp>
        </p:grpSp>
        <p:sp>
          <p:nvSpPr>
            <p:cNvPr id="35" name="文本框 5"/>
            <p:cNvSpPr txBox="1"/>
            <p:nvPr/>
          </p:nvSpPr>
          <p:spPr>
            <a:xfrm>
              <a:off x="6819852" y="1760489"/>
              <a:ext cx="529312" cy="8310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1</a:t>
              </a:r>
              <a:endPara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037137" y="2053800"/>
            <a:ext cx="5361532" cy="848670"/>
            <a:chOff x="6819852" y="2767253"/>
            <a:chExt cx="5361532" cy="848673"/>
          </a:xfrm>
        </p:grpSpPr>
        <p:grpSp>
          <p:nvGrpSpPr>
            <p:cNvPr id="39" name="组合 38"/>
            <p:cNvGrpSpPr/>
            <p:nvPr/>
          </p:nvGrpSpPr>
          <p:grpSpPr>
            <a:xfrm>
              <a:off x="7481596" y="2786886"/>
              <a:ext cx="4699788" cy="829040"/>
              <a:chOff x="6875851" y="2143368"/>
              <a:chExt cx="4699788" cy="82904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6875851" y="2592751"/>
                <a:ext cx="4699788" cy="379657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endParaRPr lang="zh-CN" altLang="en-US" sz="1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43" name="文本框 12"/>
              <p:cNvSpPr txBox="1"/>
              <p:nvPr/>
            </p:nvSpPr>
            <p:spPr>
              <a:xfrm>
                <a:off x="6875851" y="2143368"/>
                <a:ext cx="1550424" cy="502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667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成员分工</a:t>
                </a:r>
              </a:p>
            </p:txBody>
          </p:sp>
        </p:grpSp>
        <p:sp>
          <p:nvSpPr>
            <p:cNvPr id="40" name="文本框 10"/>
            <p:cNvSpPr txBox="1"/>
            <p:nvPr/>
          </p:nvSpPr>
          <p:spPr>
            <a:xfrm>
              <a:off x="6819852" y="2767253"/>
              <a:ext cx="529312" cy="8310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2</a:t>
              </a:r>
              <a:endPara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037137" y="3094155"/>
            <a:ext cx="4802302" cy="848670"/>
            <a:chOff x="6819852" y="3774017"/>
            <a:chExt cx="4802302" cy="848673"/>
          </a:xfrm>
        </p:grpSpPr>
        <p:grpSp>
          <p:nvGrpSpPr>
            <p:cNvPr id="45" name="组合 44"/>
            <p:cNvGrpSpPr/>
            <p:nvPr/>
          </p:nvGrpSpPr>
          <p:grpSpPr>
            <a:xfrm>
              <a:off x="7481595" y="3793650"/>
              <a:ext cx="4140559" cy="829040"/>
              <a:chOff x="6875850" y="2143368"/>
              <a:chExt cx="4140559" cy="82904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6875850" y="2592751"/>
                <a:ext cx="4140559" cy="379657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endParaRPr lang="zh-CN" altLang="en-US" sz="18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48" name="文本框 17"/>
              <p:cNvSpPr txBox="1"/>
              <p:nvPr/>
            </p:nvSpPr>
            <p:spPr>
              <a:xfrm>
                <a:off x="6875851" y="2143368"/>
                <a:ext cx="1585690" cy="502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667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全局</a:t>
                </a:r>
                <a:r>
                  <a:rPr lang="en-US" altLang="zh-CN" sz="2667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ER</a:t>
                </a:r>
                <a:r>
                  <a:rPr lang="zh-CN" altLang="en-US" sz="2667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图</a:t>
                </a:r>
              </a:p>
            </p:txBody>
          </p:sp>
        </p:grpSp>
        <p:sp>
          <p:nvSpPr>
            <p:cNvPr id="46" name="文本框 15"/>
            <p:cNvSpPr txBox="1"/>
            <p:nvPr/>
          </p:nvSpPr>
          <p:spPr>
            <a:xfrm>
              <a:off x="6819852" y="3774017"/>
              <a:ext cx="529312" cy="8310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3</a:t>
              </a:r>
              <a:endPara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037137" y="5157192"/>
            <a:ext cx="4602253" cy="888936"/>
            <a:chOff x="898446" y="4278389"/>
            <a:chExt cx="3451687" cy="666702"/>
          </a:xfrm>
        </p:grpSpPr>
        <p:sp>
          <p:nvSpPr>
            <p:cNvPr id="50" name="矩形 49"/>
            <p:cNvSpPr/>
            <p:nvPr/>
          </p:nvSpPr>
          <p:spPr>
            <a:xfrm>
              <a:off x="1394759" y="4660349"/>
              <a:ext cx="2876769" cy="28474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endParaRPr lang="zh-CN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51" name="文本框 22"/>
            <p:cNvSpPr txBox="1"/>
            <p:nvPr/>
          </p:nvSpPr>
          <p:spPr>
            <a:xfrm>
              <a:off x="1394759" y="4293114"/>
              <a:ext cx="2955374" cy="3770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66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小组特色：部分界面展示</a:t>
              </a:r>
            </a:p>
          </p:txBody>
        </p:sp>
        <p:sp>
          <p:nvSpPr>
            <p:cNvPr id="52" name="文本框 20"/>
            <p:cNvSpPr txBox="1"/>
            <p:nvPr/>
          </p:nvSpPr>
          <p:spPr>
            <a:xfrm>
              <a:off x="898446" y="4278389"/>
              <a:ext cx="396984" cy="62324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5</a:t>
              </a:r>
              <a:endPara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921B17C-24E9-4A06-B9F6-7795FAECDEC1}"/>
              </a:ext>
            </a:extLst>
          </p:cNvPr>
          <p:cNvGrpSpPr/>
          <p:nvPr/>
        </p:nvGrpSpPr>
        <p:grpSpPr>
          <a:xfrm>
            <a:off x="2674063" y="1821921"/>
            <a:ext cx="2009182" cy="3147346"/>
            <a:chOff x="5468063" y="-93319"/>
            <a:chExt cx="2009182" cy="3147349"/>
          </a:xfrm>
        </p:grpSpPr>
        <p:sp>
          <p:nvSpPr>
            <p:cNvPr id="54" name="TextBox 9">
              <a:extLst>
                <a:ext uri="{FF2B5EF4-FFF2-40B4-BE49-F238E27FC236}">
                  <a16:creationId xmlns:a16="http://schemas.microsoft.com/office/drawing/2014/main" id="{B6E8D367-7354-4532-AC0E-60EE30A42352}"/>
                </a:ext>
              </a:extLst>
            </p:cNvPr>
            <p:cNvSpPr txBox="1"/>
            <p:nvPr/>
          </p:nvSpPr>
          <p:spPr>
            <a:xfrm>
              <a:off x="6800137" y="890615"/>
              <a:ext cx="677108" cy="216341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vert="eaVert" wrap="non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等线 Light" charset="0"/>
                  <a:sym typeface="Century Gothic" panose="020B0502020202020204" pitchFamily="34" charset="0"/>
                </a:rPr>
                <a:t>CONTENTS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等线 Light" charset="0"/>
                <a:sym typeface="Century Gothic" panose="020B0502020202020204" pitchFamily="34" charset="0"/>
              </a:endParaRPr>
            </a:p>
          </p:txBody>
        </p:sp>
        <p:cxnSp>
          <p:nvCxnSpPr>
            <p:cNvPr id="55" name="Straight Connector 3">
              <a:extLst>
                <a:ext uri="{FF2B5EF4-FFF2-40B4-BE49-F238E27FC236}">
                  <a16:creationId xmlns:a16="http://schemas.microsoft.com/office/drawing/2014/main" id="{036E5EF5-8188-4652-9E6D-A1F935D084C2}"/>
                </a:ext>
              </a:extLst>
            </p:cNvPr>
            <p:cNvCxnSpPr/>
            <p:nvPr/>
          </p:nvCxnSpPr>
          <p:spPr>
            <a:xfrm>
              <a:off x="5813425" y="1230313"/>
              <a:ext cx="5651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99"/>
            <p:cNvSpPr txBox="1"/>
            <p:nvPr/>
          </p:nvSpPr>
          <p:spPr>
            <a:xfrm>
              <a:off x="5468063" y="-93319"/>
              <a:ext cx="1292662" cy="284896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等线 Light" charset="0"/>
                  <a:sym typeface="Century Gothic" panose="020B0502020202020204" pitchFamily="34" charset="0"/>
                </a:rPr>
                <a:t>目 录</a:t>
              </a: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731" y="140064"/>
            <a:ext cx="1084943" cy="109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5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2" t="4963" r="13710" b="33139"/>
          <a:stretch/>
        </p:blipFill>
        <p:spPr>
          <a:xfrm rot="5400000">
            <a:off x="6402094" y="1068095"/>
            <a:ext cx="6857999" cy="4721812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869341" y="871538"/>
            <a:ext cx="2266770" cy="2266770"/>
            <a:chOff x="2629080" y="1018471"/>
            <a:chExt cx="2266770" cy="2266770"/>
          </a:xfrm>
        </p:grpSpPr>
        <p:sp>
          <p:nvSpPr>
            <p:cNvPr id="2" name="椭圆 1"/>
            <p:cNvSpPr/>
            <p:nvPr/>
          </p:nvSpPr>
          <p:spPr>
            <a:xfrm>
              <a:off x="2629080" y="1018471"/>
              <a:ext cx="2266770" cy="2266770"/>
            </a:xfrm>
            <a:prstGeom prst="ellipse">
              <a:avLst/>
            </a:prstGeom>
            <a:noFill/>
            <a:ln w="57150">
              <a:solidFill>
                <a:srgbClr val="9BD5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3" name="Freeform 104"/>
            <p:cNvSpPr>
              <a:spLocks noEditPoints="1"/>
            </p:cNvSpPr>
            <p:nvPr/>
          </p:nvSpPr>
          <p:spPr bwMode="auto">
            <a:xfrm>
              <a:off x="3267578" y="1649316"/>
              <a:ext cx="989774" cy="1005080"/>
            </a:xfrm>
            <a:custGeom>
              <a:avLst/>
              <a:gdLst>
                <a:gd name="T0" fmla="*/ 390102 w 60"/>
                <a:gd name="T1" fmla="*/ 82030 h 61"/>
                <a:gd name="T2" fmla="*/ 225848 w 60"/>
                <a:gd name="T3" fmla="*/ 82030 h 61"/>
                <a:gd name="T4" fmla="*/ 461963 w 60"/>
                <a:gd name="T5" fmla="*/ 420401 h 61"/>
                <a:gd name="T6" fmla="*/ 513292 w 60"/>
                <a:gd name="T7" fmla="*/ 594714 h 61"/>
                <a:gd name="T8" fmla="*/ 523558 w 60"/>
                <a:gd name="T9" fmla="*/ 451162 h 61"/>
                <a:gd name="T10" fmla="*/ 564621 w 60"/>
                <a:gd name="T11" fmla="*/ 594714 h 61"/>
                <a:gd name="T12" fmla="*/ 564621 w 60"/>
                <a:gd name="T13" fmla="*/ 389640 h 61"/>
                <a:gd name="T14" fmla="*/ 574887 w 60"/>
                <a:gd name="T15" fmla="*/ 297357 h 61"/>
                <a:gd name="T16" fmla="*/ 615950 w 60"/>
                <a:gd name="T17" fmla="*/ 389640 h 61"/>
                <a:gd name="T18" fmla="*/ 574887 w 60"/>
                <a:gd name="T19" fmla="*/ 215327 h 61"/>
                <a:gd name="T20" fmla="*/ 482494 w 60"/>
                <a:gd name="T21" fmla="*/ 235835 h 61"/>
                <a:gd name="T22" fmla="*/ 461963 w 60"/>
                <a:gd name="T23" fmla="*/ 420401 h 61"/>
                <a:gd name="T24" fmla="*/ 379836 w 60"/>
                <a:gd name="T25" fmla="*/ 266596 h 61"/>
                <a:gd name="T26" fmla="*/ 369570 w 60"/>
                <a:gd name="T27" fmla="*/ 379386 h 61"/>
                <a:gd name="T28" fmla="*/ 369570 w 60"/>
                <a:gd name="T29" fmla="*/ 625475 h 61"/>
                <a:gd name="T30" fmla="*/ 318241 w 60"/>
                <a:gd name="T31" fmla="*/ 451162 h 61"/>
                <a:gd name="T32" fmla="*/ 307975 w 60"/>
                <a:gd name="T33" fmla="*/ 625475 h 61"/>
                <a:gd name="T34" fmla="*/ 246380 w 60"/>
                <a:gd name="T35" fmla="*/ 410148 h 61"/>
                <a:gd name="T36" fmla="*/ 246380 w 60"/>
                <a:gd name="T37" fmla="*/ 266596 h 61"/>
                <a:gd name="T38" fmla="*/ 236114 w 60"/>
                <a:gd name="T39" fmla="*/ 379386 h 61"/>
                <a:gd name="T40" fmla="*/ 184785 w 60"/>
                <a:gd name="T41" fmla="*/ 225581 h 61"/>
                <a:gd name="T42" fmla="*/ 379836 w 60"/>
                <a:gd name="T43" fmla="*/ 174313 h 61"/>
                <a:gd name="T44" fmla="*/ 441431 w 60"/>
                <a:gd name="T45" fmla="*/ 379386 h 61"/>
                <a:gd name="T46" fmla="*/ 153988 w 60"/>
                <a:gd name="T47" fmla="*/ 420401 h 61"/>
                <a:gd name="T48" fmla="*/ 102658 w 60"/>
                <a:gd name="T49" fmla="*/ 594714 h 61"/>
                <a:gd name="T50" fmla="*/ 92393 w 60"/>
                <a:gd name="T51" fmla="*/ 451162 h 61"/>
                <a:gd name="T52" fmla="*/ 51329 w 60"/>
                <a:gd name="T53" fmla="*/ 594714 h 61"/>
                <a:gd name="T54" fmla="*/ 51329 w 60"/>
                <a:gd name="T55" fmla="*/ 389640 h 61"/>
                <a:gd name="T56" fmla="*/ 41063 w 60"/>
                <a:gd name="T57" fmla="*/ 297357 h 61"/>
                <a:gd name="T58" fmla="*/ 0 w 60"/>
                <a:gd name="T59" fmla="*/ 389640 h 61"/>
                <a:gd name="T60" fmla="*/ 41063 w 60"/>
                <a:gd name="T61" fmla="*/ 215327 h 61"/>
                <a:gd name="T62" fmla="*/ 133456 w 60"/>
                <a:gd name="T63" fmla="*/ 235835 h 61"/>
                <a:gd name="T64" fmla="*/ 153988 w 60"/>
                <a:gd name="T65" fmla="*/ 420401 h 61"/>
                <a:gd name="T66" fmla="*/ 164253 w 60"/>
                <a:gd name="T67" fmla="*/ 143552 h 61"/>
                <a:gd name="T68" fmla="*/ 153988 w 60"/>
                <a:gd name="T69" fmla="*/ 184566 h 61"/>
                <a:gd name="T70" fmla="*/ 30798 w 60"/>
                <a:gd name="T71" fmla="*/ 143552 h 61"/>
                <a:gd name="T72" fmla="*/ 513292 w 60"/>
                <a:gd name="T73" fmla="*/ 71776 h 61"/>
                <a:gd name="T74" fmla="*/ 461963 w 60"/>
                <a:gd name="T75" fmla="*/ 184566 h 61"/>
                <a:gd name="T76" fmla="*/ 513292 w 60"/>
                <a:gd name="T77" fmla="*/ 205074 h 61"/>
                <a:gd name="T78" fmla="*/ 513292 w 60"/>
                <a:gd name="T79" fmla="*/ 71776 h 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35" y="0"/>
                    <a:pt x="38" y="3"/>
                    <a:pt x="38" y="8"/>
                  </a:cubicBezTo>
                  <a:cubicBezTo>
                    <a:pt x="38" y="12"/>
                    <a:pt x="35" y="16"/>
                    <a:pt x="30" y="16"/>
                  </a:cubicBezTo>
                  <a:cubicBezTo>
                    <a:pt x="26" y="16"/>
                    <a:pt x="22" y="12"/>
                    <a:pt x="22" y="8"/>
                  </a:cubicBezTo>
                  <a:cubicBezTo>
                    <a:pt x="22" y="3"/>
                    <a:pt x="26" y="0"/>
                    <a:pt x="30" y="0"/>
                  </a:cubicBezTo>
                  <a:close/>
                  <a:moveTo>
                    <a:pt x="45" y="41"/>
                  </a:moveTo>
                  <a:cubicBezTo>
                    <a:pt x="45" y="58"/>
                    <a:pt x="45" y="58"/>
                    <a:pt x="45" y="5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3"/>
                    <a:pt x="58" y="21"/>
                    <a:pt x="56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22"/>
                    <a:pt x="47" y="22"/>
                    <a:pt x="47" y="23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41"/>
                    <a:pt x="45" y="41"/>
                    <a:pt x="45" y="41"/>
                  </a:cubicBezTo>
                  <a:close/>
                  <a:moveTo>
                    <a:pt x="37" y="37"/>
                  </a:move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9"/>
                    <a:pt x="20" y="17"/>
                    <a:pt x="23" y="17"/>
                  </a:cubicBezTo>
                  <a:cubicBezTo>
                    <a:pt x="38" y="17"/>
                    <a:pt x="22" y="17"/>
                    <a:pt x="37" y="17"/>
                  </a:cubicBezTo>
                  <a:cubicBezTo>
                    <a:pt x="40" y="17"/>
                    <a:pt x="43" y="19"/>
                    <a:pt x="43" y="22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2" y="37"/>
                    <a:pt x="40" y="37"/>
                    <a:pt x="37" y="37"/>
                  </a:cubicBezTo>
                  <a:close/>
                  <a:moveTo>
                    <a:pt x="15" y="41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3"/>
                    <a:pt x="2" y="21"/>
                    <a:pt x="4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5" y="41"/>
                    <a:pt x="15" y="41"/>
                    <a:pt x="15" y="41"/>
                  </a:cubicBezTo>
                  <a:close/>
                  <a:moveTo>
                    <a:pt x="10" y="7"/>
                  </a:moveTo>
                  <a:cubicBezTo>
                    <a:pt x="14" y="7"/>
                    <a:pt x="16" y="10"/>
                    <a:pt x="16" y="14"/>
                  </a:cubicBezTo>
                  <a:cubicBezTo>
                    <a:pt x="16" y="15"/>
                    <a:pt x="16" y="16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19"/>
                    <a:pt x="12" y="20"/>
                    <a:pt x="10" y="20"/>
                  </a:cubicBezTo>
                  <a:cubicBezTo>
                    <a:pt x="6" y="20"/>
                    <a:pt x="3" y="17"/>
                    <a:pt x="3" y="14"/>
                  </a:cubicBezTo>
                  <a:cubicBezTo>
                    <a:pt x="3" y="10"/>
                    <a:pt x="6" y="7"/>
                    <a:pt x="10" y="7"/>
                  </a:cubicBezTo>
                  <a:close/>
                  <a:moveTo>
                    <a:pt x="50" y="7"/>
                  </a:moveTo>
                  <a:cubicBezTo>
                    <a:pt x="46" y="7"/>
                    <a:pt x="43" y="10"/>
                    <a:pt x="43" y="14"/>
                  </a:cubicBezTo>
                  <a:cubicBezTo>
                    <a:pt x="43" y="15"/>
                    <a:pt x="44" y="16"/>
                    <a:pt x="45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7" y="19"/>
                    <a:pt x="48" y="20"/>
                    <a:pt x="50" y="20"/>
                  </a:cubicBezTo>
                  <a:cubicBezTo>
                    <a:pt x="54" y="20"/>
                    <a:pt x="57" y="17"/>
                    <a:pt x="57" y="14"/>
                  </a:cubicBezTo>
                  <a:cubicBezTo>
                    <a:pt x="57" y="10"/>
                    <a:pt x="54" y="7"/>
                    <a:pt x="50" y="7"/>
                  </a:cubicBezTo>
                  <a:close/>
                </a:path>
              </a:pathLst>
            </a:custGeom>
            <a:solidFill>
              <a:srgbClr val="3EAEB7"/>
            </a:solidFill>
            <a:ln>
              <a:noFill/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14" name="文本框 5"/>
          <p:cNvSpPr txBox="1"/>
          <p:nvPr/>
        </p:nvSpPr>
        <p:spPr>
          <a:xfrm>
            <a:off x="2772261" y="3509877"/>
            <a:ext cx="246093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PART 01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084879" y="4705933"/>
            <a:ext cx="3835692" cy="1197528"/>
            <a:chOff x="6875851" y="2143368"/>
            <a:chExt cx="3835692" cy="1197531"/>
          </a:xfrm>
        </p:grpSpPr>
        <p:sp>
          <p:nvSpPr>
            <p:cNvPr id="19" name="文本框 7"/>
            <p:cNvSpPr txBox="1"/>
            <p:nvPr/>
          </p:nvSpPr>
          <p:spPr>
            <a:xfrm>
              <a:off x="7470257" y="2143368"/>
              <a:ext cx="2646879" cy="8309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组内成员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6875851" y="2961242"/>
              <a:ext cx="3835692" cy="3796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endParaRPr lang="zh-CN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22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D8AECAB2-A364-4AF0-B481-AE4DD2DB86C8}"/>
              </a:ext>
            </a:extLst>
          </p:cNvPr>
          <p:cNvGrpSpPr/>
          <p:nvPr/>
        </p:nvGrpSpPr>
        <p:grpSpPr>
          <a:xfrm>
            <a:off x="632460" y="2293081"/>
            <a:ext cx="2016000" cy="2520000"/>
            <a:chOff x="1339704" y="1970162"/>
            <a:chExt cx="2538043" cy="3222324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14F45C6-8997-472E-BCAD-8965D6534A97}"/>
                </a:ext>
              </a:extLst>
            </p:cNvPr>
            <p:cNvGrpSpPr/>
            <p:nvPr/>
          </p:nvGrpSpPr>
          <p:grpSpPr>
            <a:xfrm>
              <a:off x="1339704" y="1970162"/>
              <a:ext cx="2538043" cy="3222324"/>
              <a:chOff x="1339704" y="1970162"/>
              <a:chExt cx="2538043" cy="3222324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487EE9A6-34BD-4029-9A3D-64A0A829CCE7}"/>
                  </a:ext>
                </a:extLst>
              </p:cNvPr>
              <p:cNvSpPr/>
              <p:nvPr/>
            </p:nvSpPr>
            <p:spPr>
              <a:xfrm>
                <a:off x="2296887" y="4876800"/>
                <a:ext cx="685800" cy="3156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alpha val="43000"/>
                    </a:schemeClr>
                  </a:gs>
                  <a:gs pos="63000">
                    <a:schemeClr val="tx1">
                      <a:lumMod val="65000"/>
                      <a:lumOff val="35000"/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15" name="泪滴形 14">
                <a:extLst>
                  <a:ext uri="{FF2B5EF4-FFF2-40B4-BE49-F238E27FC236}">
                    <a16:creationId xmlns:a16="http://schemas.microsoft.com/office/drawing/2014/main" id="{DAE7D684-4FFF-4B27-A72B-C54ECCE338CE}"/>
                  </a:ext>
                </a:extLst>
              </p:cNvPr>
              <p:cNvSpPr/>
              <p:nvPr/>
            </p:nvSpPr>
            <p:spPr>
              <a:xfrm rot="8012789">
                <a:off x="1339704" y="1970162"/>
                <a:ext cx="2538043" cy="2538043"/>
              </a:xfrm>
              <a:prstGeom prst="teardrop">
                <a:avLst/>
              </a:prstGeom>
              <a:solidFill>
                <a:srgbClr val="3EAE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C2087F2-B643-4EC7-BFCE-680465E7FBD0}"/>
                </a:ext>
              </a:extLst>
            </p:cNvPr>
            <p:cNvSpPr txBox="1"/>
            <p:nvPr/>
          </p:nvSpPr>
          <p:spPr>
            <a:xfrm>
              <a:off x="1731285" y="2911866"/>
              <a:ext cx="2143658" cy="74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尹朦朦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64AE1E5-BA84-4E7A-B6BE-17C3A431C7A4}"/>
                </a:ext>
              </a:extLst>
            </p:cNvPr>
            <p:cNvSpPr txBox="1"/>
            <p:nvPr/>
          </p:nvSpPr>
          <p:spPr>
            <a:xfrm>
              <a:off x="1731285" y="3495581"/>
              <a:ext cx="1733108" cy="59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E62D7B3-581C-4D85-9388-18FDB18559CF}"/>
              </a:ext>
            </a:extLst>
          </p:cNvPr>
          <p:cNvGrpSpPr/>
          <p:nvPr/>
        </p:nvGrpSpPr>
        <p:grpSpPr>
          <a:xfrm>
            <a:off x="3671880" y="2301754"/>
            <a:ext cx="2016000" cy="2520000"/>
            <a:chOff x="4442132" y="1970162"/>
            <a:chExt cx="2538043" cy="3222324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6DD397D-2172-480E-8B8D-6984181BAAC0}"/>
                </a:ext>
              </a:extLst>
            </p:cNvPr>
            <p:cNvGrpSpPr/>
            <p:nvPr/>
          </p:nvGrpSpPr>
          <p:grpSpPr>
            <a:xfrm>
              <a:off x="4442132" y="1970162"/>
              <a:ext cx="2538043" cy="3222324"/>
              <a:chOff x="1339704" y="1970162"/>
              <a:chExt cx="2538043" cy="3222324"/>
            </a:xfrm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80521EF7-041D-4F1C-BDEE-5970C1128CC5}"/>
                  </a:ext>
                </a:extLst>
              </p:cNvPr>
              <p:cNvSpPr/>
              <p:nvPr/>
            </p:nvSpPr>
            <p:spPr>
              <a:xfrm>
                <a:off x="2296887" y="4876800"/>
                <a:ext cx="685800" cy="3156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alpha val="43000"/>
                    </a:schemeClr>
                  </a:gs>
                  <a:gs pos="63000">
                    <a:schemeClr val="tx1">
                      <a:lumMod val="65000"/>
                      <a:lumOff val="35000"/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21" name="泪滴形 20">
                <a:extLst>
                  <a:ext uri="{FF2B5EF4-FFF2-40B4-BE49-F238E27FC236}">
                    <a16:creationId xmlns:a16="http://schemas.microsoft.com/office/drawing/2014/main" id="{18B30F42-3394-4F5C-88F9-7963FCE75C3A}"/>
                  </a:ext>
                </a:extLst>
              </p:cNvPr>
              <p:cNvSpPr/>
              <p:nvPr/>
            </p:nvSpPr>
            <p:spPr>
              <a:xfrm rot="8012789">
                <a:off x="1339704" y="1970162"/>
                <a:ext cx="2538043" cy="2538043"/>
              </a:xfrm>
              <a:prstGeom prst="teardrop">
                <a:avLst/>
              </a:prstGeom>
              <a:solidFill>
                <a:srgbClr val="E360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E6EF226-848E-45F6-9ED7-E2114D4138C0}"/>
                </a:ext>
              </a:extLst>
            </p:cNvPr>
            <p:cNvSpPr txBox="1"/>
            <p:nvPr/>
          </p:nvSpPr>
          <p:spPr>
            <a:xfrm>
              <a:off x="4807085" y="2900774"/>
              <a:ext cx="2154699" cy="74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陈佳丽</a:t>
              </a: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00AB4942-40A7-4BFA-B36B-DFBD5D3E4F9E}"/>
              </a:ext>
            </a:extLst>
          </p:cNvPr>
          <p:cNvSpPr txBox="1"/>
          <p:nvPr/>
        </p:nvSpPr>
        <p:spPr>
          <a:xfrm>
            <a:off x="4705792" y="530496"/>
            <a:ext cx="2780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组内成员</a:t>
            </a: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731" y="140064"/>
            <a:ext cx="1084943" cy="1095793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599C4494-FDF7-4E85-AA32-1CDB30A26FD5}"/>
              </a:ext>
            </a:extLst>
          </p:cNvPr>
          <p:cNvGrpSpPr/>
          <p:nvPr/>
        </p:nvGrpSpPr>
        <p:grpSpPr>
          <a:xfrm>
            <a:off x="6764657" y="2292099"/>
            <a:ext cx="2016000" cy="2520000"/>
            <a:chOff x="1339704" y="1970162"/>
            <a:chExt cx="2538043" cy="3222324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1751A779-E637-476D-989A-970ABC2ADC67}"/>
                </a:ext>
              </a:extLst>
            </p:cNvPr>
            <p:cNvGrpSpPr/>
            <p:nvPr/>
          </p:nvGrpSpPr>
          <p:grpSpPr>
            <a:xfrm>
              <a:off x="1339704" y="1970162"/>
              <a:ext cx="2538043" cy="3222324"/>
              <a:chOff x="1339704" y="1970162"/>
              <a:chExt cx="2538043" cy="3222324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0352BD82-8127-4E50-9215-522C48E69B9E}"/>
                  </a:ext>
                </a:extLst>
              </p:cNvPr>
              <p:cNvSpPr/>
              <p:nvPr/>
            </p:nvSpPr>
            <p:spPr>
              <a:xfrm>
                <a:off x="2296887" y="4876800"/>
                <a:ext cx="685800" cy="3156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alpha val="43000"/>
                    </a:schemeClr>
                  </a:gs>
                  <a:gs pos="63000">
                    <a:schemeClr val="tx1">
                      <a:lumMod val="65000"/>
                      <a:lumOff val="35000"/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47" name="泪滴形 46">
                <a:extLst>
                  <a:ext uri="{FF2B5EF4-FFF2-40B4-BE49-F238E27FC236}">
                    <a16:creationId xmlns:a16="http://schemas.microsoft.com/office/drawing/2014/main" id="{D10D6172-8A78-45E5-BE95-7D911813F6FF}"/>
                  </a:ext>
                </a:extLst>
              </p:cNvPr>
              <p:cNvSpPr/>
              <p:nvPr/>
            </p:nvSpPr>
            <p:spPr>
              <a:xfrm rot="8012789">
                <a:off x="1339704" y="1970162"/>
                <a:ext cx="2538043" cy="2538043"/>
              </a:xfrm>
              <a:prstGeom prst="teardrop">
                <a:avLst/>
              </a:prstGeom>
              <a:solidFill>
                <a:srgbClr val="3EAE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0CB531E6-A402-4FE5-9046-01260D335075}"/>
                </a:ext>
              </a:extLst>
            </p:cNvPr>
            <p:cNvSpPr txBox="1"/>
            <p:nvPr/>
          </p:nvSpPr>
          <p:spPr>
            <a:xfrm>
              <a:off x="1731285" y="2911866"/>
              <a:ext cx="2143658" cy="74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尚凌云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55FFD3ED-C09C-4A87-9E78-2AC4BCBB4DFA}"/>
              </a:ext>
            </a:extLst>
          </p:cNvPr>
          <p:cNvGrpSpPr/>
          <p:nvPr/>
        </p:nvGrpSpPr>
        <p:grpSpPr>
          <a:xfrm>
            <a:off x="9719037" y="2301754"/>
            <a:ext cx="2016000" cy="2520000"/>
            <a:chOff x="4442132" y="1970162"/>
            <a:chExt cx="2538043" cy="3222324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8BC9CA2A-9A7B-4D9E-B4E4-34515B091ED5}"/>
                </a:ext>
              </a:extLst>
            </p:cNvPr>
            <p:cNvGrpSpPr/>
            <p:nvPr/>
          </p:nvGrpSpPr>
          <p:grpSpPr>
            <a:xfrm>
              <a:off x="4442132" y="1970162"/>
              <a:ext cx="2538043" cy="3222324"/>
              <a:chOff x="1339704" y="1970162"/>
              <a:chExt cx="2538043" cy="3222324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F2044808-D9A8-4587-A79B-69C73BBA552C}"/>
                  </a:ext>
                </a:extLst>
              </p:cNvPr>
              <p:cNvSpPr/>
              <p:nvPr/>
            </p:nvSpPr>
            <p:spPr>
              <a:xfrm>
                <a:off x="2296887" y="4876800"/>
                <a:ext cx="685800" cy="3156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alpha val="43000"/>
                    </a:schemeClr>
                  </a:gs>
                  <a:gs pos="63000">
                    <a:schemeClr val="tx1">
                      <a:lumMod val="65000"/>
                      <a:lumOff val="35000"/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52" name="泪滴形 51">
                <a:extLst>
                  <a:ext uri="{FF2B5EF4-FFF2-40B4-BE49-F238E27FC236}">
                    <a16:creationId xmlns:a16="http://schemas.microsoft.com/office/drawing/2014/main" id="{C27617E7-15DF-46B5-8F6E-1B57465B78D0}"/>
                  </a:ext>
                </a:extLst>
              </p:cNvPr>
              <p:cNvSpPr/>
              <p:nvPr/>
            </p:nvSpPr>
            <p:spPr>
              <a:xfrm rot="8012789">
                <a:off x="1339704" y="1970162"/>
                <a:ext cx="2538043" cy="2538043"/>
              </a:xfrm>
              <a:prstGeom prst="teardrop">
                <a:avLst/>
              </a:prstGeom>
              <a:solidFill>
                <a:srgbClr val="E360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6E32F92D-97DB-463D-A7D6-9E59A31B99AC}"/>
                </a:ext>
              </a:extLst>
            </p:cNvPr>
            <p:cNvSpPr txBox="1"/>
            <p:nvPr/>
          </p:nvSpPr>
          <p:spPr>
            <a:xfrm>
              <a:off x="4783292" y="2923400"/>
              <a:ext cx="2154699" cy="74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张赫苏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577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2" t="4963" r="13710" b="33139"/>
          <a:stretch/>
        </p:blipFill>
        <p:spPr>
          <a:xfrm rot="5400000">
            <a:off x="6402094" y="1068095"/>
            <a:ext cx="6857999" cy="4721812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869339" y="871538"/>
            <a:ext cx="2266770" cy="2266770"/>
            <a:chOff x="2629080" y="1018471"/>
            <a:chExt cx="2266770" cy="2266770"/>
          </a:xfrm>
        </p:grpSpPr>
        <p:sp>
          <p:nvSpPr>
            <p:cNvPr id="2" name="椭圆 1"/>
            <p:cNvSpPr/>
            <p:nvPr/>
          </p:nvSpPr>
          <p:spPr>
            <a:xfrm>
              <a:off x="2629080" y="1018471"/>
              <a:ext cx="2266770" cy="2266770"/>
            </a:xfrm>
            <a:prstGeom prst="ellipse">
              <a:avLst/>
            </a:prstGeom>
            <a:noFill/>
            <a:ln w="57150">
              <a:solidFill>
                <a:srgbClr val="3EA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3" name="Freeform 104"/>
            <p:cNvSpPr>
              <a:spLocks noEditPoints="1"/>
            </p:cNvSpPr>
            <p:nvPr/>
          </p:nvSpPr>
          <p:spPr bwMode="auto">
            <a:xfrm>
              <a:off x="3267578" y="1649316"/>
              <a:ext cx="989774" cy="1005080"/>
            </a:xfrm>
            <a:custGeom>
              <a:avLst/>
              <a:gdLst>
                <a:gd name="T0" fmla="*/ 390102 w 60"/>
                <a:gd name="T1" fmla="*/ 82030 h 61"/>
                <a:gd name="T2" fmla="*/ 225848 w 60"/>
                <a:gd name="T3" fmla="*/ 82030 h 61"/>
                <a:gd name="T4" fmla="*/ 461963 w 60"/>
                <a:gd name="T5" fmla="*/ 420401 h 61"/>
                <a:gd name="T6" fmla="*/ 513292 w 60"/>
                <a:gd name="T7" fmla="*/ 594714 h 61"/>
                <a:gd name="T8" fmla="*/ 523558 w 60"/>
                <a:gd name="T9" fmla="*/ 451162 h 61"/>
                <a:gd name="T10" fmla="*/ 564621 w 60"/>
                <a:gd name="T11" fmla="*/ 594714 h 61"/>
                <a:gd name="T12" fmla="*/ 564621 w 60"/>
                <a:gd name="T13" fmla="*/ 389640 h 61"/>
                <a:gd name="T14" fmla="*/ 574887 w 60"/>
                <a:gd name="T15" fmla="*/ 297357 h 61"/>
                <a:gd name="T16" fmla="*/ 615950 w 60"/>
                <a:gd name="T17" fmla="*/ 389640 h 61"/>
                <a:gd name="T18" fmla="*/ 574887 w 60"/>
                <a:gd name="T19" fmla="*/ 215327 h 61"/>
                <a:gd name="T20" fmla="*/ 482494 w 60"/>
                <a:gd name="T21" fmla="*/ 235835 h 61"/>
                <a:gd name="T22" fmla="*/ 461963 w 60"/>
                <a:gd name="T23" fmla="*/ 420401 h 61"/>
                <a:gd name="T24" fmla="*/ 379836 w 60"/>
                <a:gd name="T25" fmla="*/ 266596 h 61"/>
                <a:gd name="T26" fmla="*/ 369570 w 60"/>
                <a:gd name="T27" fmla="*/ 379386 h 61"/>
                <a:gd name="T28" fmla="*/ 369570 w 60"/>
                <a:gd name="T29" fmla="*/ 625475 h 61"/>
                <a:gd name="T30" fmla="*/ 318241 w 60"/>
                <a:gd name="T31" fmla="*/ 451162 h 61"/>
                <a:gd name="T32" fmla="*/ 307975 w 60"/>
                <a:gd name="T33" fmla="*/ 625475 h 61"/>
                <a:gd name="T34" fmla="*/ 246380 w 60"/>
                <a:gd name="T35" fmla="*/ 410148 h 61"/>
                <a:gd name="T36" fmla="*/ 246380 w 60"/>
                <a:gd name="T37" fmla="*/ 266596 h 61"/>
                <a:gd name="T38" fmla="*/ 236114 w 60"/>
                <a:gd name="T39" fmla="*/ 379386 h 61"/>
                <a:gd name="T40" fmla="*/ 184785 w 60"/>
                <a:gd name="T41" fmla="*/ 225581 h 61"/>
                <a:gd name="T42" fmla="*/ 379836 w 60"/>
                <a:gd name="T43" fmla="*/ 174313 h 61"/>
                <a:gd name="T44" fmla="*/ 441431 w 60"/>
                <a:gd name="T45" fmla="*/ 379386 h 61"/>
                <a:gd name="T46" fmla="*/ 153988 w 60"/>
                <a:gd name="T47" fmla="*/ 420401 h 61"/>
                <a:gd name="T48" fmla="*/ 102658 w 60"/>
                <a:gd name="T49" fmla="*/ 594714 h 61"/>
                <a:gd name="T50" fmla="*/ 92393 w 60"/>
                <a:gd name="T51" fmla="*/ 451162 h 61"/>
                <a:gd name="T52" fmla="*/ 51329 w 60"/>
                <a:gd name="T53" fmla="*/ 594714 h 61"/>
                <a:gd name="T54" fmla="*/ 51329 w 60"/>
                <a:gd name="T55" fmla="*/ 389640 h 61"/>
                <a:gd name="T56" fmla="*/ 41063 w 60"/>
                <a:gd name="T57" fmla="*/ 297357 h 61"/>
                <a:gd name="T58" fmla="*/ 0 w 60"/>
                <a:gd name="T59" fmla="*/ 389640 h 61"/>
                <a:gd name="T60" fmla="*/ 41063 w 60"/>
                <a:gd name="T61" fmla="*/ 215327 h 61"/>
                <a:gd name="T62" fmla="*/ 133456 w 60"/>
                <a:gd name="T63" fmla="*/ 235835 h 61"/>
                <a:gd name="T64" fmla="*/ 153988 w 60"/>
                <a:gd name="T65" fmla="*/ 420401 h 61"/>
                <a:gd name="T66" fmla="*/ 164253 w 60"/>
                <a:gd name="T67" fmla="*/ 143552 h 61"/>
                <a:gd name="T68" fmla="*/ 153988 w 60"/>
                <a:gd name="T69" fmla="*/ 184566 h 61"/>
                <a:gd name="T70" fmla="*/ 30798 w 60"/>
                <a:gd name="T71" fmla="*/ 143552 h 61"/>
                <a:gd name="T72" fmla="*/ 513292 w 60"/>
                <a:gd name="T73" fmla="*/ 71776 h 61"/>
                <a:gd name="T74" fmla="*/ 461963 w 60"/>
                <a:gd name="T75" fmla="*/ 184566 h 61"/>
                <a:gd name="T76" fmla="*/ 513292 w 60"/>
                <a:gd name="T77" fmla="*/ 205074 h 61"/>
                <a:gd name="T78" fmla="*/ 513292 w 60"/>
                <a:gd name="T79" fmla="*/ 71776 h 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35" y="0"/>
                    <a:pt x="38" y="3"/>
                    <a:pt x="38" y="8"/>
                  </a:cubicBezTo>
                  <a:cubicBezTo>
                    <a:pt x="38" y="12"/>
                    <a:pt x="35" y="16"/>
                    <a:pt x="30" y="16"/>
                  </a:cubicBezTo>
                  <a:cubicBezTo>
                    <a:pt x="26" y="16"/>
                    <a:pt x="22" y="12"/>
                    <a:pt x="22" y="8"/>
                  </a:cubicBezTo>
                  <a:cubicBezTo>
                    <a:pt x="22" y="3"/>
                    <a:pt x="26" y="0"/>
                    <a:pt x="30" y="0"/>
                  </a:cubicBezTo>
                  <a:close/>
                  <a:moveTo>
                    <a:pt x="45" y="41"/>
                  </a:moveTo>
                  <a:cubicBezTo>
                    <a:pt x="45" y="58"/>
                    <a:pt x="45" y="58"/>
                    <a:pt x="45" y="5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3"/>
                    <a:pt x="58" y="21"/>
                    <a:pt x="56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22"/>
                    <a:pt x="47" y="22"/>
                    <a:pt x="47" y="23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41"/>
                    <a:pt x="45" y="41"/>
                    <a:pt x="45" y="41"/>
                  </a:cubicBezTo>
                  <a:close/>
                  <a:moveTo>
                    <a:pt x="37" y="37"/>
                  </a:move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9"/>
                    <a:pt x="20" y="17"/>
                    <a:pt x="23" y="17"/>
                  </a:cubicBezTo>
                  <a:cubicBezTo>
                    <a:pt x="38" y="17"/>
                    <a:pt x="22" y="17"/>
                    <a:pt x="37" y="17"/>
                  </a:cubicBezTo>
                  <a:cubicBezTo>
                    <a:pt x="40" y="17"/>
                    <a:pt x="43" y="19"/>
                    <a:pt x="43" y="22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2" y="37"/>
                    <a:pt x="40" y="37"/>
                    <a:pt x="37" y="37"/>
                  </a:cubicBezTo>
                  <a:close/>
                  <a:moveTo>
                    <a:pt x="15" y="41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3"/>
                    <a:pt x="2" y="21"/>
                    <a:pt x="4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5" y="41"/>
                    <a:pt x="15" y="41"/>
                    <a:pt x="15" y="41"/>
                  </a:cubicBezTo>
                  <a:close/>
                  <a:moveTo>
                    <a:pt x="10" y="7"/>
                  </a:moveTo>
                  <a:cubicBezTo>
                    <a:pt x="14" y="7"/>
                    <a:pt x="16" y="10"/>
                    <a:pt x="16" y="14"/>
                  </a:cubicBezTo>
                  <a:cubicBezTo>
                    <a:pt x="16" y="15"/>
                    <a:pt x="16" y="16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19"/>
                    <a:pt x="12" y="20"/>
                    <a:pt x="10" y="20"/>
                  </a:cubicBezTo>
                  <a:cubicBezTo>
                    <a:pt x="6" y="20"/>
                    <a:pt x="3" y="17"/>
                    <a:pt x="3" y="14"/>
                  </a:cubicBezTo>
                  <a:cubicBezTo>
                    <a:pt x="3" y="10"/>
                    <a:pt x="6" y="7"/>
                    <a:pt x="10" y="7"/>
                  </a:cubicBezTo>
                  <a:close/>
                  <a:moveTo>
                    <a:pt x="50" y="7"/>
                  </a:moveTo>
                  <a:cubicBezTo>
                    <a:pt x="46" y="7"/>
                    <a:pt x="43" y="10"/>
                    <a:pt x="43" y="14"/>
                  </a:cubicBezTo>
                  <a:cubicBezTo>
                    <a:pt x="43" y="15"/>
                    <a:pt x="44" y="16"/>
                    <a:pt x="45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7" y="19"/>
                    <a:pt x="48" y="20"/>
                    <a:pt x="50" y="20"/>
                  </a:cubicBezTo>
                  <a:cubicBezTo>
                    <a:pt x="54" y="20"/>
                    <a:pt x="57" y="17"/>
                    <a:pt x="57" y="14"/>
                  </a:cubicBezTo>
                  <a:cubicBezTo>
                    <a:pt x="57" y="10"/>
                    <a:pt x="54" y="7"/>
                    <a:pt x="50" y="7"/>
                  </a:cubicBezTo>
                  <a:close/>
                </a:path>
              </a:pathLst>
            </a:custGeom>
            <a:solidFill>
              <a:srgbClr val="3EAEB7"/>
            </a:solidFill>
            <a:ln>
              <a:solidFill>
                <a:srgbClr val="3EAEB7"/>
              </a:solidFill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14" name="文本框 5"/>
          <p:cNvSpPr txBox="1"/>
          <p:nvPr/>
        </p:nvSpPr>
        <p:spPr>
          <a:xfrm>
            <a:off x="2772259" y="3509877"/>
            <a:ext cx="246093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PART 02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9" name="文本框 7"/>
          <p:cNvSpPr txBox="1"/>
          <p:nvPr/>
        </p:nvSpPr>
        <p:spPr>
          <a:xfrm>
            <a:off x="2679284" y="470593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成员分工</a:t>
            </a:r>
          </a:p>
        </p:txBody>
      </p:sp>
    </p:spTree>
    <p:extLst>
      <p:ext uri="{BB962C8B-B14F-4D97-AF65-F5344CB8AC3E}">
        <p14:creationId xmlns:p14="http://schemas.microsoft.com/office/powerpoint/2010/main" val="49855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35ECE2C4-EBF3-4C74-A1DF-EBF16E588964}"/>
              </a:ext>
            </a:extLst>
          </p:cNvPr>
          <p:cNvGrpSpPr/>
          <p:nvPr/>
        </p:nvGrpSpPr>
        <p:grpSpPr>
          <a:xfrm>
            <a:off x="2933700" y="3641271"/>
            <a:ext cx="406400" cy="660400"/>
            <a:chOff x="3009900" y="3060700"/>
            <a:chExt cx="406400" cy="660400"/>
          </a:xfrm>
          <a:solidFill>
            <a:srgbClr val="E3603F"/>
          </a:solidFill>
        </p:grpSpPr>
        <p:sp>
          <p:nvSpPr>
            <p:cNvPr id="11" name="箭头: V 形 10">
              <a:extLst>
                <a:ext uri="{FF2B5EF4-FFF2-40B4-BE49-F238E27FC236}">
                  <a16:creationId xmlns:a16="http://schemas.microsoft.com/office/drawing/2014/main" id="{4A391B4A-CED4-496A-9BD5-0BA80FD41731}"/>
                </a:ext>
              </a:extLst>
            </p:cNvPr>
            <p:cNvSpPr/>
            <p:nvPr/>
          </p:nvSpPr>
          <p:spPr>
            <a:xfrm>
              <a:off x="3009900" y="3060700"/>
              <a:ext cx="228600" cy="6604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2" name="箭头: V 形 11">
              <a:extLst>
                <a:ext uri="{FF2B5EF4-FFF2-40B4-BE49-F238E27FC236}">
                  <a16:creationId xmlns:a16="http://schemas.microsoft.com/office/drawing/2014/main" id="{68095D6C-3DAB-4F0E-97EE-F551459BA991}"/>
                </a:ext>
              </a:extLst>
            </p:cNvPr>
            <p:cNvSpPr/>
            <p:nvPr/>
          </p:nvSpPr>
          <p:spPr>
            <a:xfrm>
              <a:off x="3187700" y="3060700"/>
              <a:ext cx="228600" cy="6604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A28B9D7-BCBC-4AEF-9B9D-D2FB4BB39C84}"/>
              </a:ext>
            </a:extLst>
          </p:cNvPr>
          <p:cNvGrpSpPr/>
          <p:nvPr/>
        </p:nvGrpSpPr>
        <p:grpSpPr>
          <a:xfrm>
            <a:off x="5880100" y="3641271"/>
            <a:ext cx="406400" cy="660400"/>
            <a:chOff x="3009900" y="3060700"/>
            <a:chExt cx="406400" cy="660400"/>
          </a:xfrm>
          <a:solidFill>
            <a:srgbClr val="E3603F"/>
          </a:solidFill>
        </p:grpSpPr>
        <p:sp>
          <p:nvSpPr>
            <p:cNvPr id="15" name="箭头: V 形 14">
              <a:extLst>
                <a:ext uri="{FF2B5EF4-FFF2-40B4-BE49-F238E27FC236}">
                  <a16:creationId xmlns:a16="http://schemas.microsoft.com/office/drawing/2014/main" id="{B5FB7EDE-B3ED-41B5-9BE0-C2EA220EB206}"/>
                </a:ext>
              </a:extLst>
            </p:cNvPr>
            <p:cNvSpPr/>
            <p:nvPr/>
          </p:nvSpPr>
          <p:spPr>
            <a:xfrm>
              <a:off x="3009900" y="3060700"/>
              <a:ext cx="228600" cy="6604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6" name="箭头: V 形 15">
              <a:extLst>
                <a:ext uri="{FF2B5EF4-FFF2-40B4-BE49-F238E27FC236}">
                  <a16:creationId xmlns:a16="http://schemas.microsoft.com/office/drawing/2014/main" id="{0E847CEC-5F08-4807-A90E-24F0CB2E9A89}"/>
                </a:ext>
              </a:extLst>
            </p:cNvPr>
            <p:cNvSpPr/>
            <p:nvPr/>
          </p:nvSpPr>
          <p:spPr>
            <a:xfrm>
              <a:off x="3187700" y="3060700"/>
              <a:ext cx="228600" cy="6604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494F186-00A3-41E2-B19F-B29795C84CF8}"/>
              </a:ext>
            </a:extLst>
          </p:cNvPr>
          <p:cNvGrpSpPr/>
          <p:nvPr/>
        </p:nvGrpSpPr>
        <p:grpSpPr>
          <a:xfrm>
            <a:off x="8864600" y="3641271"/>
            <a:ext cx="406400" cy="660400"/>
            <a:chOff x="3009900" y="3060700"/>
            <a:chExt cx="406400" cy="660400"/>
          </a:xfrm>
          <a:solidFill>
            <a:srgbClr val="E3603F"/>
          </a:solidFill>
        </p:grpSpPr>
        <p:sp>
          <p:nvSpPr>
            <p:cNvPr id="18" name="箭头: V 形 17">
              <a:extLst>
                <a:ext uri="{FF2B5EF4-FFF2-40B4-BE49-F238E27FC236}">
                  <a16:creationId xmlns:a16="http://schemas.microsoft.com/office/drawing/2014/main" id="{F6DF9266-BDB5-423C-AED2-18619A7AE5DB}"/>
                </a:ext>
              </a:extLst>
            </p:cNvPr>
            <p:cNvSpPr/>
            <p:nvPr/>
          </p:nvSpPr>
          <p:spPr>
            <a:xfrm>
              <a:off x="3009900" y="3060700"/>
              <a:ext cx="228600" cy="6604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9" name="箭头: V 形 18">
              <a:extLst>
                <a:ext uri="{FF2B5EF4-FFF2-40B4-BE49-F238E27FC236}">
                  <a16:creationId xmlns:a16="http://schemas.microsoft.com/office/drawing/2014/main" id="{9CD2FDE1-D8D3-4667-9A25-2EBE87C1D767}"/>
                </a:ext>
              </a:extLst>
            </p:cNvPr>
            <p:cNvSpPr/>
            <p:nvPr/>
          </p:nvSpPr>
          <p:spPr>
            <a:xfrm>
              <a:off x="3187700" y="3060700"/>
              <a:ext cx="228600" cy="6604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6CE3FAF-4D14-4A6D-89A5-9361565AAF05}"/>
              </a:ext>
            </a:extLst>
          </p:cNvPr>
          <p:cNvGrpSpPr/>
          <p:nvPr/>
        </p:nvGrpSpPr>
        <p:grpSpPr>
          <a:xfrm>
            <a:off x="523654" y="1396266"/>
            <a:ext cx="2184400" cy="4933513"/>
            <a:chOff x="532121" y="1318585"/>
            <a:chExt cx="2184400" cy="36738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29B98D4-B83D-4A35-99ED-239A357003E6}"/>
                </a:ext>
              </a:extLst>
            </p:cNvPr>
            <p:cNvSpPr/>
            <p:nvPr/>
          </p:nvSpPr>
          <p:spPr>
            <a:xfrm>
              <a:off x="532121" y="1318585"/>
              <a:ext cx="2184400" cy="3454400"/>
            </a:xfrm>
            <a:prstGeom prst="rect">
              <a:avLst/>
            </a:prstGeom>
            <a:noFill/>
            <a:ln>
              <a:solidFill>
                <a:srgbClr val="3EA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39A3081-BDDA-4F0E-A119-C2B543F26645}"/>
                </a:ext>
              </a:extLst>
            </p:cNvPr>
            <p:cNvSpPr txBox="1"/>
            <p:nvPr/>
          </p:nvSpPr>
          <p:spPr>
            <a:xfrm>
              <a:off x="765396" y="1556258"/>
              <a:ext cx="17331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尹朦朦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C23DF5F-B615-4D28-992C-CA57E698ACD8}"/>
                </a:ext>
              </a:extLst>
            </p:cNvPr>
            <p:cNvSpPr txBox="1"/>
            <p:nvPr/>
          </p:nvSpPr>
          <p:spPr>
            <a:xfrm>
              <a:off x="622792" y="2006579"/>
              <a:ext cx="2035249" cy="2985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（组长）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1.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小组成员安排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  <a:p>
              <a:pPr algn="ctr">
                <a:lnSpc>
                  <a:spcPct val="130000"/>
                </a:lnSpc>
              </a:pP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2.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评论及评分数据表设计、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ER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图设计、测试代码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  <a:p>
              <a:pPr algn="ctr">
                <a:lnSpc>
                  <a:spcPct val="130000"/>
                </a:lnSpc>
              </a:pP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3.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电影获奖情况设计、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ER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图设计、测试代码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B212FB2-BCB9-4CAD-85D2-9A1D4560D3D6}"/>
              </a:ext>
            </a:extLst>
          </p:cNvPr>
          <p:cNvGrpSpPr/>
          <p:nvPr/>
        </p:nvGrpSpPr>
        <p:grpSpPr>
          <a:xfrm>
            <a:off x="3515783" y="1396266"/>
            <a:ext cx="2184400" cy="4638772"/>
            <a:chOff x="3515783" y="1701800"/>
            <a:chExt cx="2184400" cy="34544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9183364-97D6-4541-8C2B-385A79DA6B0D}"/>
                </a:ext>
              </a:extLst>
            </p:cNvPr>
            <p:cNvSpPr/>
            <p:nvPr/>
          </p:nvSpPr>
          <p:spPr>
            <a:xfrm>
              <a:off x="3515783" y="1701800"/>
              <a:ext cx="2184400" cy="3454400"/>
            </a:xfrm>
            <a:prstGeom prst="rect">
              <a:avLst/>
            </a:prstGeom>
            <a:noFill/>
            <a:ln>
              <a:solidFill>
                <a:srgbClr val="3EA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802B8AB-8564-4AAF-B17A-BF96CF154693}"/>
                </a:ext>
              </a:extLst>
            </p:cNvPr>
            <p:cNvSpPr txBox="1"/>
            <p:nvPr/>
          </p:nvSpPr>
          <p:spPr>
            <a:xfrm>
              <a:off x="3741429" y="2133600"/>
              <a:ext cx="17331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陈佳丽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2EAAEE8-E651-4E46-BC22-D5D16B8BD90B}"/>
                </a:ext>
              </a:extLst>
            </p:cNvPr>
            <p:cNvSpPr txBox="1"/>
            <p:nvPr/>
          </p:nvSpPr>
          <p:spPr>
            <a:xfrm>
              <a:off x="3590359" y="2570717"/>
              <a:ext cx="2035249" cy="2455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1.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电影相关数据表的设计、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ER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图设计、测试代码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  <a:p>
              <a:pPr algn="ctr">
                <a:lnSpc>
                  <a:spcPct val="130000"/>
                </a:lnSpc>
              </a:pP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2.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小组讨论数据表设计、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ER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图设计、测试代码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  <a:p>
              <a:pPr algn="ctr">
                <a:lnSpc>
                  <a:spcPct val="130000"/>
                </a:lnSpc>
              </a:pP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3.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代码整合与测试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705D7D5-A047-4185-9EE5-80F140D64BD3}"/>
              </a:ext>
            </a:extLst>
          </p:cNvPr>
          <p:cNvGrpSpPr/>
          <p:nvPr/>
        </p:nvGrpSpPr>
        <p:grpSpPr>
          <a:xfrm>
            <a:off x="6567377" y="1396266"/>
            <a:ext cx="2184400" cy="4638772"/>
            <a:chOff x="6491816" y="1701800"/>
            <a:chExt cx="2184400" cy="34544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0EAA4B8-7E49-415F-BCC1-578496E855F3}"/>
                </a:ext>
              </a:extLst>
            </p:cNvPr>
            <p:cNvSpPr/>
            <p:nvPr/>
          </p:nvSpPr>
          <p:spPr>
            <a:xfrm>
              <a:off x="6491816" y="1701800"/>
              <a:ext cx="2184400" cy="3454400"/>
            </a:xfrm>
            <a:prstGeom prst="rect">
              <a:avLst/>
            </a:prstGeom>
            <a:noFill/>
            <a:ln>
              <a:solidFill>
                <a:srgbClr val="3EA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4944F23-451C-4A5A-AEFE-451FE30056CD}"/>
                </a:ext>
              </a:extLst>
            </p:cNvPr>
            <p:cNvSpPr txBox="1"/>
            <p:nvPr/>
          </p:nvSpPr>
          <p:spPr>
            <a:xfrm>
              <a:off x="6717462" y="2133600"/>
              <a:ext cx="17331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尚凌云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69C98D9-6C66-4480-A558-0BF65AC25412}"/>
                </a:ext>
              </a:extLst>
            </p:cNvPr>
            <p:cNvSpPr txBox="1"/>
            <p:nvPr/>
          </p:nvSpPr>
          <p:spPr>
            <a:xfrm>
              <a:off x="6566392" y="2570717"/>
              <a:ext cx="2035249" cy="2187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1.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撰写需求说明文档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  <a:p>
              <a:pPr algn="ctr">
                <a:lnSpc>
                  <a:spcPct val="130000"/>
                </a:lnSpc>
              </a:pP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2.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标签数据库设计、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ER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图设计、测试代码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  <a:p>
              <a:pPr algn="ctr">
                <a:lnSpc>
                  <a:spcPct val="130000"/>
                </a:lnSpc>
              </a:pP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3.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答辩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PPT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制作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F71302F-6115-43C1-A701-4FE98B493763}"/>
              </a:ext>
            </a:extLst>
          </p:cNvPr>
          <p:cNvGrpSpPr/>
          <p:nvPr/>
        </p:nvGrpSpPr>
        <p:grpSpPr>
          <a:xfrm>
            <a:off x="9483946" y="1396265"/>
            <a:ext cx="2184400" cy="4638771"/>
            <a:chOff x="9467850" y="1701800"/>
            <a:chExt cx="2184400" cy="34544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031CE9A-8426-4D93-B008-0E3CEF342B6F}"/>
                </a:ext>
              </a:extLst>
            </p:cNvPr>
            <p:cNvSpPr/>
            <p:nvPr/>
          </p:nvSpPr>
          <p:spPr>
            <a:xfrm>
              <a:off x="9467850" y="1701800"/>
              <a:ext cx="2184400" cy="3454400"/>
            </a:xfrm>
            <a:prstGeom prst="rect">
              <a:avLst/>
            </a:prstGeom>
            <a:noFill/>
            <a:ln>
              <a:solidFill>
                <a:srgbClr val="3EA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C9EC2FA-C29E-4462-A88D-86E9C83D357A}"/>
                </a:ext>
              </a:extLst>
            </p:cNvPr>
            <p:cNvSpPr txBox="1"/>
            <p:nvPr/>
          </p:nvSpPr>
          <p:spPr>
            <a:xfrm>
              <a:off x="9693496" y="2133600"/>
              <a:ext cx="1733108" cy="376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张赫苏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EDE3179-02C1-4B2E-AF70-F1F78DED7200}"/>
                </a:ext>
              </a:extLst>
            </p:cNvPr>
            <p:cNvSpPr txBox="1"/>
            <p:nvPr/>
          </p:nvSpPr>
          <p:spPr>
            <a:xfrm>
              <a:off x="9542426" y="2570717"/>
              <a:ext cx="2035249" cy="2455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1.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用户数据表设计、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ER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图设计、测试代码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  <a:p>
              <a:pPr algn="ctr">
                <a:lnSpc>
                  <a:spcPct val="130000"/>
                </a:lnSpc>
              </a:pP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2.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前端登录界面设计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  <a:p>
              <a:pPr algn="ctr">
                <a:lnSpc>
                  <a:spcPct val="130000"/>
                </a:lnSpc>
              </a:pP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3.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部分其他功能界面设计</a:t>
              </a: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00AB4942-40A7-4BFA-B36B-DFBD5D3E4F9E}"/>
              </a:ext>
            </a:extLst>
          </p:cNvPr>
          <p:cNvSpPr txBox="1"/>
          <p:nvPr/>
        </p:nvSpPr>
        <p:spPr>
          <a:xfrm>
            <a:off x="4705792" y="530496"/>
            <a:ext cx="2780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成员分工</a:t>
            </a: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731" y="140064"/>
            <a:ext cx="1084943" cy="109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1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2" t="4963" r="13710" b="33139"/>
          <a:stretch/>
        </p:blipFill>
        <p:spPr>
          <a:xfrm rot="5400000">
            <a:off x="6402094" y="1068096"/>
            <a:ext cx="6857999" cy="4721812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869339" y="871538"/>
            <a:ext cx="2266770" cy="2266770"/>
            <a:chOff x="2629080" y="1018471"/>
            <a:chExt cx="2266770" cy="2266770"/>
          </a:xfrm>
        </p:grpSpPr>
        <p:sp>
          <p:nvSpPr>
            <p:cNvPr id="2" name="椭圆 1"/>
            <p:cNvSpPr/>
            <p:nvPr/>
          </p:nvSpPr>
          <p:spPr>
            <a:xfrm>
              <a:off x="2629080" y="1018471"/>
              <a:ext cx="2266770" cy="2266770"/>
            </a:xfrm>
            <a:prstGeom prst="ellipse">
              <a:avLst/>
            </a:prstGeom>
            <a:noFill/>
            <a:ln w="57150">
              <a:solidFill>
                <a:srgbClr val="3EA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3" name="Freeform 104"/>
            <p:cNvSpPr>
              <a:spLocks noEditPoints="1"/>
            </p:cNvSpPr>
            <p:nvPr/>
          </p:nvSpPr>
          <p:spPr bwMode="auto">
            <a:xfrm>
              <a:off x="3267578" y="1649316"/>
              <a:ext cx="989774" cy="1005080"/>
            </a:xfrm>
            <a:custGeom>
              <a:avLst/>
              <a:gdLst>
                <a:gd name="T0" fmla="*/ 390102 w 60"/>
                <a:gd name="T1" fmla="*/ 82030 h 61"/>
                <a:gd name="T2" fmla="*/ 225848 w 60"/>
                <a:gd name="T3" fmla="*/ 82030 h 61"/>
                <a:gd name="T4" fmla="*/ 461963 w 60"/>
                <a:gd name="T5" fmla="*/ 420401 h 61"/>
                <a:gd name="T6" fmla="*/ 513292 w 60"/>
                <a:gd name="T7" fmla="*/ 594714 h 61"/>
                <a:gd name="T8" fmla="*/ 523558 w 60"/>
                <a:gd name="T9" fmla="*/ 451162 h 61"/>
                <a:gd name="T10" fmla="*/ 564621 w 60"/>
                <a:gd name="T11" fmla="*/ 594714 h 61"/>
                <a:gd name="T12" fmla="*/ 564621 w 60"/>
                <a:gd name="T13" fmla="*/ 389640 h 61"/>
                <a:gd name="T14" fmla="*/ 574887 w 60"/>
                <a:gd name="T15" fmla="*/ 297357 h 61"/>
                <a:gd name="T16" fmla="*/ 615950 w 60"/>
                <a:gd name="T17" fmla="*/ 389640 h 61"/>
                <a:gd name="T18" fmla="*/ 574887 w 60"/>
                <a:gd name="T19" fmla="*/ 215327 h 61"/>
                <a:gd name="T20" fmla="*/ 482494 w 60"/>
                <a:gd name="T21" fmla="*/ 235835 h 61"/>
                <a:gd name="T22" fmla="*/ 461963 w 60"/>
                <a:gd name="T23" fmla="*/ 420401 h 61"/>
                <a:gd name="T24" fmla="*/ 379836 w 60"/>
                <a:gd name="T25" fmla="*/ 266596 h 61"/>
                <a:gd name="T26" fmla="*/ 369570 w 60"/>
                <a:gd name="T27" fmla="*/ 379386 h 61"/>
                <a:gd name="T28" fmla="*/ 369570 w 60"/>
                <a:gd name="T29" fmla="*/ 625475 h 61"/>
                <a:gd name="T30" fmla="*/ 318241 w 60"/>
                <a:gd name="T31" fmla="*/ 451162 h 61"/>
                <a:gd name="T32" fmla="*/ 307975 w 60"/>
                <a:gd name="T33" fmla="*/ 625475 h 61"/>
                <a:gd name="T34" fmla="*/ 246380 w 60"/>
                <a:gd name="T35" fmla="*/ 410148 h 61"/>
                <a:gd name="T36" fmla="*/ 246380 w 60"/>
                <a:gd name="T37" fmla="*/ 266596 h 61"/>
                <a:gd name="T38" fmla="*/ 236114 w 60"/>
                <a:gd name="T39" fmla="*/ 379386 h 61"/>
                <a:gd name="T40" fmla="*/ 184785 w 60"/>
                <a:gd name="T41" fmla="*/ 225581 h 61"/>
                <a:gd name="T42" fmla="*/ 379836 w 60"/>
                <a:gd name="T43" fmla="*/ 174313 h 61"/>
                <a:gd name="T44" fmla="*/ 441431 w 60"/>
                <a:gd name="T45" fmla="*/ 379386 h 61"/>
                <a:gd name="T46" fmla="*/ 153988 w 60"/>
                <a:gd name="T47" fmla="*/ 420401 h 61"/>
                <a:gd name="T48" fmla="*/ 102658 w 60"/>
                <a:gd name="T49" fmla="*/ 594714 h 61"/>
                <a:gd name="T50" fmla="*/ 92393 w 60"/>
                <a:gd name="T51" fmla="*/ 451162 h 61"/>
                <a:gd name="T52" fmla="*/ 51329 w 60"/>
                <a:gd name="T53" fmla="*/ 594714 h 61"/>
                <a:gd name="T54" fmla="*/ 51329 w 60"/>
                <a:gd name="T55" fmla="*/ 389640 h 61"/>
                <a:gd name="T56" fmla="*/ 41063 w 60"/>
                <a:gd name="T57" fmla="*/ 297357 h 61"/>
                <a:gd name="T58" fmla="*/ 0 w 60"/>
                <a:gd name="T59" fmla="*/ 389640 h 61"/>
                <a:gd name="T60" fmla="*/ 41063 w 60"/>
                <a:gd name="T61" fmla="*/ 215327 h 61"/>
                <a:gd name="T62" fmla="*/ 133456 w 60"/>
                <a:gd name="T63" fmla="*/ 235835 h 61"/>
                <a:gd name="T64" fmla="*/ 153988 w 60"/>
                <a:gd name="T65" fmla="*/ 420401 h 61"/>
                <a:gd name="T66" fmla="*/ 164253 w 60"/>
                <a:gd name="T67" fmla="*/ 143552 h 61"/>
                <a:gd name="T68" fmla="*/ 153988 w 60"/>
                <a:gd name="T69" fmla="*/ 184566 h 61"/>
                <a:gd name="T70" fmla="*/ 30798 w 60"/>
                <a:gd name="T71" fmla="*/ 143552 h 61"/>
                <a:gd name="T72" fmla="*/ 513292 w 60"/>
                <a:gd name="T73" fmla="*/ 71776 h 61"/>
                <a:gd name="T74" fmla="*/ 461963 w 60"/>
                <a:gd name="T75" fmla="*/ 184566 h 61"/>
                <a:gd name="T76" fmla="*/ 513292 w 60"/>
                <a:gd name="T77" fmla="*/ 205074 h 61"/>
                <a:gd name="T78" fmla="*/ 513292 w 60"/>
                <a:gd name="T79" fmla="*/ 71776 h 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35" y="0"/>
                    <a:pt x="38" y="3"/>
                    <a:pt x="38" y="8"/>
                  </a:cubicBezTo>
                  <a:cubicBezTo>
                    <a:pt x="38" y="12"/>
                    <a:pt x="35" y="16"/>
                    <a:pt x="30" y="16"/>
                  </a:cubicBezTo>
                  <a:cubicBezTo>
                    <a:pt x="26" y="16"/>
                    <a:pt x="22" y="12"/>
                    <a:pt x="22" y="8"/>
                  </a:cubicBezTo>
                  <a:cubicBezTo>
                    <a:pt x="22" y="3"/>
                    <a:pt x="26" y="0"/>
                    <a:pt x="30" y="0"/>
                  </a:cubicBezTo>
                  <a:close/>
                  <a:moveTo>
                    <a:pt x="45" y="41"/>
                  </a:moveTo>
                  <a:cubicBezTo>
                    <a:pt x="45" y="58"/>
                    <a:pt x="45" y="58"/>
                    <a:pt x="45" y="5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3"/>
                    <a:pt x="58" y="21"/>
                    <a:pt x="56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22"/>
                    <a:pt x="47" y="22"/>
                    <a:pt x="47" y="23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41"/>
                    <a:pt x="45" y="41"/>
                    <a:pt x="45" y="41"/>
                  </a:cubicBezTo>
                  <a:close/>
                  <a:moveTo>
                    <a:pt x="37" y="37"/>
                  </a:move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9"/>
                    <a:pt x="20" y="17"/>
                    <a:pt x="23" y="17"/>
                  </a:cubicBezTo>
                  <a:cubicBezTo>
                    <a:pt x="38" y="17"/>
                    <a:pt x="22" y="17"/>
                    <a:pt x="37" y="17"/>
                  </a:cubicBezTo>
                  <a:cubicBezTo>
                    <a:pt x="40" y="17"/>
                    <a:pt x="43" y="19"/>
                    <a:pt x="43" y="22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2" y="37"/>
                    <a:pt x="40" y="37"/>
                    <a:pt x="37" y="37"/>
                  </a:cubicBezTo>
                  <a:close/>
                  <a:moveTo>
                    <a:pt x="15" y="41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3"/>
                    <a:pt x="2" y="21"/>
                    <a:pt x="4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5" y="41"/>
                    <a:pt x="15" y="41"/>
                    <a:pt x="15" y="41"/>
                  </a:cubicBezTo>
                  <a:close/>
                  <a:moveTo>
                    <a:pt x="10" y="7"/>
                  </a:moveTo>
                  <a:cubicBezTo>
                    <a:pt x="14" y="7"/>
                    <a:pt x="16" y="10"/>
                    <a:pt x="16" y="14"/>
                  </a:cubicBezTo>
                  <a:cubicBezTo>
                    <a:pt x="16" y="15"/>
                    <a:pt x="16" y="16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19"/>
                    <a:pt x="12" y="20"/>
                    <a:pt x="10" y="20"/>
                  </a:cubicBezTo>
                  <a:cubicBezTo>
                    <a:pt x="6" y="20"/>
                    <a:pt x="3" y="17"/>
                    <a:pt x="3" y="14"/>
                  </a:cubicBezTo>
                  <a:cubicBezTo>
                    <a:pt x="3" y="10"/>
                    <a:pt x="6" y="7"/>
                    <a:pt x="10" y="7"/>
                  </a:cubicBezTo>
                  <a:close/>
                  <a:moveTo>
                    <a:pt x="50" y="7"/>
                  </a:moveTo>
                  <a:cubicBezTo>
                    <a:pt x="46" y="7"/>
                    <a:pt x="43" y="10"/>
                    <a:pt x="43" y="14"/>
                  </a:cubicBezTo>
                  <a:cubicBezTo>
                    <a:pt x="43" y="15"/>
                    <a:pt x="44" y="16"/>
                    <a:pt x="45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7" y="19"/>
                    <a:pt x="48" y="20"/>
                    <a:pt x="50" y="20"/>
                  </a:cubicBezTo>
                  <a:cubicBezTo>
                    <a:pt x="54" y="20"/>
                    <a:pt x="57" y="17"/>
                    <a:pt x="57" y="14"/>
                  </a:cubicBezTo>
                  <a:cubicBezTo>
                    <a:pt x="57" y="10"/>
                    <a:pt x="54" y="7"/>
                    <a:pt x="50" y="7"/>
                  </a:cubicBezTo>
                  <a:close/>
                </a:path>
              </a:pathLst>
            </a:custGeom>
            <a:solidFill>
              <a:srgbClr val="3EAEB7"/>
            </a:solidFill>
            <a:ln>
              <a:solidFill>
                <a:srgbClr val="3EAEB7"/>
              </a:solidFill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14" name="文本框 5"/>
          <p:cNvSpPr txBox="1"/>
          <p:nvPr/>
        </p:nvSpPr>
        <p:spPr>
          <a:xfrm>
            <a:off x="2772259" y="3509877"/>
            <a:ext cx="2460931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PART 03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9" name="文本框 7"/>
          <p:cNvSpPr txBox="1"/>
          <p:nvPr/>
        </p:nvSpPr>
        <p:spPr>
          <a:xfrm>
            <a:off x="2648025" y="4705933"/>
            <a:ext cx="2709396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全局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ER</a:t>
            </a: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424848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189203A-3CAB-498B-A354-F23B757FC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8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2" t="4963" r="13710" b="33139"/>
          <a:stretch/>
        </p:blipFill>
        <p:spPr>
          <a:xfrm rot="5400000">
            <a:off x="6402094" y="1068095"/>
            <a:ext cx="6857999" cy="4721812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869339" y="871538"/>
            <a:ext cx="2266770" cy="2266770"/>
            <a:chOff x="2629080" y="1018471"/>
            <a:chExt cx="2266770" cy="2266770"/>
          </a:xfrm>
        </p:grpSpPr>
        <p:sp>
          <p:nvSpPr>
            <p:cNvPr id="2" name="椭圆 1"/>
            <p:cNvSpPr/>
            <p:nvPr/>
          </p:nvSpPr>
          <p:spPr>
            <a:xfrm>
              <a:off x="2629080" y="1018471"/>
              <a:ext cx="2266770" cy="2266770"/>
            </a:xfrm>
            <a:prstGeom prst="ellipse">
              <a:avLst/>
            </a:prstGeom>
            <a:noFill/>
            <a:ln w="57150">
              <a:solidFill>
                <a:srgbClr val="3EA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3" name="Freeform 104"/>
            <p:cNvSpPr>
              <a:spLocks noEditPoints="1"/>
            </p:cNvSpPr>
            <p:nvPr/>
          </p:nvSpPr>
          <p:spPr bwMode="auto">
            <a:xfrm>
              <a:off x="3267578" y="1649316"/>
              <a:ext cx="989774" cy="1005080"/>
            </a:xfrm>
            <a:custGeom>
              <a:avLst/>
              <a:gdLst>
                <a:gd name="T0" fmla="*/ 390102 w 60"/>
                <a:gd name="T1" fmla="*/ 82030 h 61"/>
                <a:gd name="T2" fmla="*/ 225848 w 60"/>
                <a:gd name="T3" fmla="*/ 82030 h 61"/>
                <a:gd name="T4" fmla="*/ 461963 w 60"/>
                <a:gd name="T5" fmla="*/ 420401 h 61"/>
                <a:gd name="T6" fmla="*/ 513292 w 60"/>
                <a:gd name="T7" fmla="*/ 594714 h 61"/>
                <a:gd name="T8" fmla="*/ 523558 w 60"/>
                <a:gd name="T9" fmla="*/ 451162 h 61"/>
                <a:gd name="T10" fmla="*/ 564621 w 60"/>
                <a:gd name="T11" fmla="*/ 594714 h 61"/>
                <a:gd name="T12" fmla="*/ 564621 w 60"/>
                <a:gd name="T13" fmla="*/ 389640 h 61"/>
                <a:gd name="T14" fmla="*/ 574887 w 60"/>
                <a:gd name="T15" fmla="*/ 297357 h 61"/>
                <a:gd name="T16" fmla="*/ 615950 w 60"/>
                <a:gd name="T17" fmla="*/ 389640 h 61"/>
                <a:gd name="T18" fmla="*/ 574887 w 60"/>
                <a:gd name="T19" fmla="*/ 215327 h 61"/>
                <a:gd name="T20" fmla="*/ 482494 w 60"/>
                <a:gd name="T21" fmla="*/ 235835 h 61"/>
                <a:gd name="T22" fmla="*/ 461963 w 60"/>
                <a:gd name="T23" fmla="*/ 420401 h 61"/>
                <a:gd name="T24" fmla="*/ 379836 w 60"/>
                <a:gd name="T25" fmla="*/ 266596 h 61"/>
                <a:gd name="T26" fmla="*/ 369570 w 60"/>
                <a:gd name="T27" fmla="*/ 379386 h 61"/>
                <a:gd name="T28" fmla="*/ 369570 w 60"/>
                <a:gd name="T29" fmla="*/ 625475 h 61"/>
                <a:gd name="T30" fmla="*/ 318241 w 60"/>
                <a:gd name="T31" fmla="*/ 451162 h 61"/>
                <a:gd name="T32" fmla="*/ 307975 w 60"/>
                <a:gd name="T33" fmla="*/ 625475 h 61"/>
                <a:gd name="T34" fmla="*/ 246380 w 60"/>
                <a:gd name="T35" fmla="*/ 410148 h 61"/>
                <a:gd name="T36" fmla="*/ 246380 w 60"/>
                <a:gd name="T37" fmla="*/ 266596 h 61"/>
                <a:gd name="T38" fmla="*/ 236114 w 60"/>
                <a:gd name="T39" fmla="*/ 379386 h 61"/>
                <a:gd name="T40" fmla="*/ 184785 w 60"/>
                <a:gd name="T41" fmla="*/ 225581 h 61"/>
                <a:gd name="T42" fmla="*/ 379836 w 60"/>
                <a:gd name="T43" fmla="*/ 174313 h 61"/>
                <a:gd name="T44" fmla="*/ 441431 w 60"/>
                <a:gd name="T45" fmla="*/ 379386 h 61"/>
                <a:gd name="T46" fmla="*/ 153988 w 60"/>
                <a:gd name="T47" fmla="*/ 420401 h 61"/>
                <a:gd name="T48" fmla="*/ 102658 w 60"/>
                <a:gd name="T49" fmla="*/ 594714 h 61"/>
                <a:gd name="T50" fmla="*/ 92393 w 60"/>
                <a:gd name="T51" fmla="*/ 451162 h 61"/>
                <a:gd name="T52" fmla="*/ 51329 w 60"/>
                <a:gd name="T53" fmla="*/ 594714 h 61"/>
                <a:gd name="T54" fmla="*/ 51329 w 60"/>
                <a:gd name="T55" fmla="*/ 389640 h 61"/>
                <a:gd name="T56" fmla="*/ 41063 w 60"/>
                <a:gd name="T57" fmla="*/ 297357 h 61"/>
                <a:gd name="T58" fmla="*/ 0 w 60"/>
                <a:gd name="T59" fmla="*/ 389640 h 61"/>
                <a:gd name="T60" fmla="*/ 41063 w 60"/>
                <a:gd name="T61" fmla="*/ 215327 h 61"/>
                <a:gd name="T62" fmla="*/ 133456 w 60"/>
                <a:gd name="T63" fmla="*/ 235835 h 61"/>
                <a:gd name="T64" fmla="*/ 153988 w 60"/>
                <a:gd name="T65" fmla="*/ 420401 h 61"/>
                <a:gd name="T66" fmla="*/ 164253 w 60"/>
                <a:gd name="T67" fmla="*/ 143552 h 61"/>
                <a:gd name="T68" fmla="*/ 153988 w 60"/>
                <a:gd name="T69" fmla="*/ 184566 h 61"/>
                <a:gd name="T70" fmla="*/ 30798 w 60"/>
                <a:gd name="T71" fmla="*/ 143552 h 61"/>
                <a:gd name="T72" fmla="*/ 513292 w 60"/>
                <a:gd name="T73" fmla="*/ 71776 h 61"/>
                <a:gd name="T74" fmla="*/ 461963 w 60"/>
                <a:gd name="T75" fmla="*/ 184566 h 61"/>
                <a:gd name="T76" fmla="*/ 513292 w 60"/>
                <a:gd name="T77" fmla="*/ 205074 h 61"/>
                <a:gd name="T78" fmla="*/ 513292 w 60"/>
                <a:gd name="T79" fmla="*/ 71776 h 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35" y="0"/>
                    <a:pt x="38" y="3"/>
                    <a:pt x="38" y="8"/>
                  </a:cubicBezTo>
                  <a:cubicBezTo>
                    <a:pt x="38" y="12"/>
                    <a:pt x="35" y="16"/>
                    <a:pt x="30" y="16"/>
                  </a:cubicBezTo>
                  <a:cubicBezTo>
                    <a:pt x="26" y="16"/>
                    <a:pt x="22" y="12"/>
                    <a:pt x="22" y="8"/>
                  </a:cubicBezTo>
                  <a:cubicBezTo>
                    <a:pt x="22" y="3"/>
                    <a:pt x="26" y="0"/>
                    <a:pt x="30" y="0"/>
                  </a:cubicBezTo>
                  <a:close/>
                  <a:moveTo>
                    <a:pt x="45" y="41"/>
                  </a:moveTo>
                  <a:cubicBezTo>
                    <a:pt x="45" y="58"/>
                    <a:pt x="45" y="58"/>
                    <a:pt x="45" y="5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3"/>
                    <a:pt x="58" y="21"/>
                    <a:pt x="56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22"/>
                    <a:pt x="47" y="22"/>
                    <a:pt x="47" y="23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41"/>
                    <a:pt x="45" y="41"/>
                    <a:pt x="45" y="41"/>
                  </a:cubicBezTo>
                  <a:close/>
                  <a:moveTo>
                    <a:pt x="37" y="37"/>
                  </a:move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9"/>
                    <a:pt x="20" y="17"/>
                    <a:pt x="23" y="17"/>
                  </a:cubicBezTo>
                  <a:cubicBezTo>
                    <a:pt x="38" y="17"/>
                    <a:pt x="22" y="17"/>
                    <a:pt x="37" y="17"/>
                  </a:cubicBezTo>
                  <a:cubicBezTo>
                    <a:pt x="40" y="17"/>
                    <a:pt x="43" y="19"/>
                    <a:pt x="43" y="22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2" y="37"/>
                    <a:pt x="40" y="37"/>
                    <a:pt x="37" y="37"/>
                  </a:cubicBezTo>
                  <a:close/>
                  <a:moveTo>
                    <a:pt x="15" y="41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3"/>
                    <a:pt x="2" y="21"/>
                    <a:pt x="4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5" y="41"/>
                    <a:pt x="15" y="41"/>
                    <a:pt x="15" y="41"/>
                  </a:cubicBezTo>
                  <a:close/>
                  <a:moveTo>
                    <a:pt x="10" y="7"/>
                  </a:moveTo>
                  <a:cubicBezTo>
                    <a:pt x="14" y="7"/>
                    <a:pt x="16" y="10"/>
                    <a:pt x="16" y="14"/>
                  </a:cubicBezTo>
                  <a:cubicBezTo>
                    <a:pt x="16" y="15"/>
                    <a:pt x="16" y="16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19"/>
                    <a:pt x="12" y="20"/>
                    <a:pt x="10" y="20"/>
                  </a:cubicBezTo>
                  <a:cubicBezTo>
                    <a:pt x="6" y="20"/>
                    <a:pt x="3" y="17"/>
                    <a:pt x="3" y="14"/>
                  </a:cubicBezTo>
                  <a:cubicBezTo>
                    <a:pt x="3" y="10"/>
                    <a:pt x="6" y="7"/>
                    <a:pt x="10" y="7"/>
                  </a:cubicBezTo>
                  <a:close/>
                  <a:moveTo>
                    <a:pt x="50" y="7"/>
                  </a:moveTo>
                  <a:cubicBezTo>
                    <a:pt x="46" y="7"/>
                    <a:pt x="43" y="10"/>
                    <a:pt x="43" y="14"/>
                  </a:cubicBezTo>
                  <a:cubicBezTo>
                    <a:pt x="43" y="15"/>
                    <a:pt x="44" y="16"/>
                    <a:pt x="45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7" y="19"/>
                    <a:pt x="48" y="20"/>
                    <a:pt x="50" y="20"/>
                  </a:cubicBezTo>
                  <a:cubicBezTo>
                    <a:pt x="54" y="20"/>
                    <a:pt x="57" y="17"/>
                    <a:pt x="57" y="14"/>
                  </a:cubicBezTo>
                  <a:cubicBezTo>
                    <a:pt x="57" y="10"/>
                    <a:pt x="54" y="7"/>
                    <a:pt x="50" y="7"/>
                  </a:cubicBezTo>
                  <a:close/>
                </a:path>
              </a:pathLst>
            </a:custGeom>
            <a:solidFill>
              <a:srgbClr val="3EAEB7"/>
            </a:solidFill>
            <a:ln>
              <a:solidFill>
                <a:srgbClr val="3EAEB7"/>
              </a:solidFill>
            </a:ln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14" name="文本框 5"/>
          <p:cNvSpPr txBox="1"/>
          <p:nvPr/>
        </p:nvSpPr>
        <p:spPr>
          <a:xfrm>
            <a:off x="2772259" y="3509877"/>
            <a:ext cx="2460931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PART 04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9" name="文本框 7"/>
          <p:cNvSpPr txBox="1"/>
          <p:nvPr/>
        </p:nvSpPr>
        <p:spPr>
          <a:xfrm>
            <a:off x="2254488" y="4705933"/>
            <a:ext cx="3496471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人员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Git</a:t>
            </a: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情况</a:t>
            </a:r>
          </a:p>
        </p:txBody>
      </p:sp>
    </p:spTree>
    <p:extLst>
      <p:ext uri="{BB962C8B-B14F-4D97-AF65-F5344CB8AC3E}">
        <p14:creationId xmlns:p14="http://schemas.microsoft.com/office/powerpoint/2010/main" val="232411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5BC057E1-A3E9-4E60-AFA8-267931925C8D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清新几何简约工作汇报总结PPT模板"/>
  <p:tag name="ISPRING_SCORM_RATE_QUIZZES" val="0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F:\1.30修改\78893"/>
  <p:tag name="ISPRING_FIRST_PUBLISH" val="1"/>
</p:tagLst>
</file>

<file path=ppt/theme/theme1.xml><?xml version="1.0" encoding="utf-8"?>
<a:theme xmlns:a="http://schemas.openxmlformats.org/drawingml/2006/main" name="Office Theme">
  <a:themeElements>
    <a:clrScheme name="自定义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DBEEF3"/>
      </a:accent5>
      <a:accent6>
        <a:srgbClr val="3995AD"/>
      </a:accent6>
      <a:hlink>
        <a:srgbClr val="3995AD"/>
      </a:hlink>
      <a:folHlink>
        <a:srgbClr val="3995AD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1647</TotalTime>
  <Words>239</Words>
  <Application>Microsoft Office PowerPoint</Application>
  <PresentationFormat>宽屏</PresentationFormat>
  <Paragraphs>82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Arial</vt:lpstr>
      <vt:lpstr>Century Gothic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清新几何简约工作汇报总结PPT模板</dc:title>
  <dc:creator>WIN7</dc:creator>
  <cp:lastModifiedBy>15714</cp:lastModifiedBy>
  <cp:revision>87</cp:revision>
  <dcterms:created xsi:type="dcterms:W3CDTF">2017-08-18T03:02:00Z</dcterms:created>
  <dcterms:modified xsi:type="dcterms:W3CDTF">2019-12-27T14:08:40Z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