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321" r:id="rId2"/>
    <p:sldId id="277" r:id="rId3"/>
    <p:sldId id="393" r:id="rId4"/>
    <p:sldId id="392" r:id="rId5"/>
    <p:sldId id="326" r:id="rId6"/>
    <p:sldId id="322" r:id="rId7"/>
    <p:sldId id="323" r:id="rId8"/>
    <p:sldId id="324" r:id="rId9"/>
    <p:sldId id="325" r:id="rId10"/>
    <p:sldId id="327" r:id="rId11"/>
    <p:sldId id="330" r:id="rId12"/>
    <p:sldId id="329" r:id="rId13"/>
    <p:sldId id="328" r:id="rId14"/>
    <p:sldId id="331" r:id="rId15"/>
    <p:sldId id="332" r:id="rId16"/>
    <p:sldId id="333" r:id="rId17"/>
    <p:sldId id="334" r:id="rId18"/>
    <p:sldId id="395" r:id="rId19"/>
    <p:sldId id="335" r:id="rId20"/>
    <p:sldId id="336" r:id="rId21"/>
    <p:sldId id="346" r:id="rId22"/>
    <p:sldId id="347" r:id="rId23"/>
    <p:sldId id="348" r:id="rId24"/>
    <p:sldId id="338" r:id="rId25"/>
    <p:sldId id="349" r:id="rId26"/>
    <p:sldId id="351" r:id="rId27"/>
    <p:sldId id="339" r:id="rId28"/>
    <p:sldId id="341" r:id="rId29"/>
    <p:sldId id="342" r:id="rId30"/>
    <p:sldId id="340" r:id="rId31"/>
    <p:sldId id="343" r:id="rId32"/>
    <p:sldId id="344" r:id="rId33"/>
    <p:sldId id="345" r:id="rId34"/>
    <p:sldId id="352" r:id="rId35"/>
    <p:sldId id="353" r:id="rId36"/>
    <p:sldId id="355" r:id="rId37"/>
    <p:sldId id="356" r:id="rId38"/>
    <p:sldId id="357" r:id="rId39"/>
    <p:sldId id="361" r:id="rId40"/>
    <p:sldId id="360" r:id="rId41"/>
    <p:sldId id="358" r:id="rId42"/>
    <p:sldId id="362" r:id="rId43"/>
    <p:sldId id="394" r:id="rId44"/>
    <p:sldId id="363" r:id="rId45"/>
    <p:sldId id="364" r:id="rId46"/>
    <p:sldId id="365" r:id="rId47"/>
    <p:sldId id="366" r:id="rId48"/>
    <p:sldId id="367" r:id="rId49"/>
    <p:sldId id="368" r:id="rId50"/>
    <p:sldId id="369" r:id="rId51"/>
    <p:sldId id="370" r:id="rId52"/>
    <p:sldId id="371" r:id="rId53"/>
    <p:sldId id="372" r:id="rId54"/>
    <p:sldId id="373" r:id="rId55"/>
    <p:sldId id="374" r:id="rId56"/>
    <p:sldId id="376" r:id="rId57"/>
    <p:sldId id="375" r:id="rId58"/>
    <p:sldId id="377" r:id="rId59"/>
    <p:sldId id="378" r:id="rId60"/>
    <p:sldId id="379" r:id="rId61"/>
    <p:sldId id="380" r:id="rId62"/>
    <p:sldId id="381" r:id="rId63"/>
    <p:sldId id="383" r:id="rId64"/>
    <p:sldId id="382" r:id="rId65"/>
    <p:sldId id="384" r:id="rId66"/>
    <p:sldId id="385" r:id="rId67"/>
    <p:sldId id="386" r:id="rId68"/>
    <p:sldId id="387" r:id="rId69"/>
    <p:sldId id="388" r:id="rId70"/>
    <p:sldId id="389" r:id="rId71"/>
    <p:sldId id="390" r:id="rId72"/>
    <p:sldId id="276" r:id="rId73"/>
  </p:sldIdLst>
  <p:sldSz cx="12192000" cy="6858000"/>
  <p:notesSz cx="9866313" cy="67357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86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5A01FC-3707-4F0F-9BDA-2540A7101287}" v="456" dt="2024-08-06T06:16:43.57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13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83"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8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l Pratap Verma [MU - Jaipur]" userId="69972301-5f76-40f9-8320-816e3c28b89b" providerId="ADAL" clId="{535A01FC-3707-4F0F-9BDA-2540A7101287}"/>
    <pc:docChg chg="custSel addSld delSld modSld modMainMaster">
      <pc:chgData name="Lal Pratap Verma [MU - Jaipur]" userId="69972301-5f76-40f9-8320-816e3c28b89b" providerId="ADAL" clId="{535A01FC-3707-4F0F-9BDA-2540A7101287}" dt="2024-08-06T06:16:43.577" v="479" actId="20577"/>
      <pc:docMkLst>
        <pc:docMk/>
      </pc:docMkLst>
      <pc:sldChg chg="addSp delSp modSp modAnim">
        <pc:chgData name="Lal Pratap Verma [MU - Jaipur]" userId="69972301-5f76-40f9-8320-816e3c28b89b" providerId="ADAL" clId="{535A01FC-3707-4F0F-9BDA-2540A7101287}" dt="2024-08-06T06:16:43.577" v="479" actId="20577"/>
        <pc:sldMkLst>
          <pc:docMk/>
          <pc:sldMk cId="0" sldId="277"/>
        </pc:sldMkLst>
        <pc:spChg chg="mod">
          <ac:chgData name="Lal Pratap Verma [MU - Jaipur]" userId="69972301-5f76-40f9-8320-816e3c28b89b" providerId="ADAL" clId="{535A01FC-3707-4F0F-9BDA-2540A7101287}" dt="2024-08-06T06:16:43.577" v="479" actId="20577"/>
          <ac:spMkLst>
            <pc:docMk/>
            <pc:sldMk cId="0" sldId="277"/>
            <ac:spMk id="3" creationId="{00000000-0000-0000-0000-000000000000}"/>
          </ac:spMkLst>
        </pc:spChg>
        <pc:picChg chg="add del mod">
          <ac:chgData name="Lal Pratap Verma [MU - Jaipur]" userId="69972301-5f76-40f9-8320-816e3c28b89b" providerId="ADAL" clId="{535A01FC-3707-4F0F-9BDA-2540A7101287}" dt="2024-08-06T05:50:27.516" v="11" actId="478"/>
          <ac:picMkLst>
            <pc:docMk/>
            <pc:sldMk cId="0" sldId="277"/>
            <ac:picMk id="1026" creationId="{2F899414-A686-38B6-F04E-F001A5A3212F}"/>
          </ac:picMkLst>
        </pc:picChg>
      </pc:sldChg>
      <pc:sldChg chg="setBg">
        <pc:chgData name="Lal Pratap Verma [MU - Jaipur]" userId="69972301-5f76-40f9-8320-816e3c28b89b" providerId="ADAL" clId="{535A01FC-3707-4F0F-9BDA-2540A7101287}" dt="2024-08-06T06:01:42.159" v="433"/>
        <pc:sldMkLst>
          <pc:docMk/>
          <pc:sldMk cId="3212534550" sldId="321"/>
        </pc:sldMkLst>
      </pc:sldChg>
      <pc:sldChg chg="modAnim">
        <pc:chgData name="Lal Pratap Verma [MU - Jaipur]" userId="69972301-5f76-40f9-8320-816e3c28b89b" providerId="ADAL" clId="{535A01FC-3707-4F0F-9BDA-2540A7101287}" dt="2024-08-06T06:10:24.250" v="476"/>
        <pc:sldMkLst>
          <pc:docMk/>
          <pc:sldMk cId="1185632341" sldId="335"/>
        </pc:sldMkLst>
      </pc:sldChg>
      <pc:sldChg chg="modSp mod">
        <pc:chgData name="Lal Pratap Verma [MU - Jaipur]" userId="69972301-5f76-40f9-8320-816e3c28b89b" providerId="ADAL" clId="{535A01FC-3707-4F0F-9BDA-2540A7101287}" dt="2024-08-06T06:15:52.324" v="477" actId="33524"/>
        <pc:sldMkLst>
          <pc:docMk/>
          <pc:sldMk cId="1010310816" sldId="381"/>
        </pc:sldMkLst>
        <pc:spChg chg="mod">
          <ac:chgData name="Lal Pratap Verma [MU - Jaipur]" userId="69972301-5f76-40f9-8320-816e3c28b89b" providerId="ADAL" clId="{535A01FC-3707-4F0F-9BDA-2540A7101287}" dt="2024-08-06T06:15:52.324" v="477" actId="33524"/>
          <ac:spMkLst>
            <pc:docMk/>
            <pc:sldMk cId="1010310816" sldId="381"/>
            <ac:spMk id="6" creationId="{4167928F-CAAE-B8A8-D40A-11892D032DAC}"/>
          </ac:spMkLst>
        </pc:spChg>
      </pc:sldChg>
      <pc:sldChg chg="modSp mod">
        <pc:chgData name="Lal Pratap Verma [MU - Jaipur]" userId="69972301-5f76-40f9-8320-816e3c28b89b" providerId="ADAL" clId="{535A01FC-3707-4F0F-9BDA-2540A7101287}" dt="2024-08-06T04:29:59.738" v="2" actId="113"/>
        <pc:sldMkLst>
          <pc:docMk/>
          <pc:sldMk cId="1633530608" sldId="385"/>
        </pc:sldMkLst>
        <pc:spChg chg="mod">
          <ac:chgData name="Lal Pratap Verma [MU - Jaipur]" userId="69972301-5f76-40f9-8320-816e3c28b89b" providerId="ADAL" clId="{535A01FC-3707-4F0F-9BDA-2540A7101287}" dt="2024-08-06T04:29:59.738" v="2" actId="113"/>
          <ac:spMkLst>
            <pc:docMk/>
            <pc:sldMk cId="1633530608" sldId="385"/>
            <ac:spMk id="6" creationId="{4167928F-CAAE-B8A8-D40A-11892D032DAC}"/>
          </ac:spMkLst>
        </pc:spChg>
      </pc:sldChg>
      <pc:sldChg chg="new del">
        <pc:chgData name="Lal Pratap Verma [MU - Jaipur]" userId="69972301-5f76-40f9-8320-816e3c28b89b" providerId="ADAL" clId="{535A01FC-3707-4F0F-9BDA-2540A7101287}" dt="2024-08-06T05:49:58.257" v="5" actId="47"/>
        <pc:sldMkLst>
          <pc:docMk/>
          <pc:sldMk cId="343979699" sldId="391"/>
        </pc:sldMkLst>
      </pc:sldChg>
      <pc:sldChg chg="add">
        <pc:chgData name="Lal Pratap Verma [MU - Jaipur]" userId="69972301-5f76-40f9-8320-816e3c28b89b" providerId="ADAL" clId="{535A01FC-3707-4F0F-9BDA-2540A7101287}" dt="2024-08-06T05:49:55.079" v="4" actId="2890"/>
        <pc:sldMkLst>
          <pc:docMk/>
          <pc:sldMk cId="3582789149" sldId="392"/>
        </pc:sldMkLst>
      </pc:sldChg>
      <pc:sldChg chg="add">
        <pc:chgData name="Lal Pratap Verma [MU - Jaipur]" userId="69972301-5f76-40f9-8320-816e3c28b89b" providerId="ADAL" clId="{535A01FC-3707-4F0F-9BDA-2540A7101287}" dt="2024-08-06T05:50:23.913" v="10" actId="2890"/>
        <pc:sldMkLst>
          <pc:docMk/>
          <pc:sldMk cId="581436106" sldId="393"/>
        </pc:sldMkLst>
      </pc:sldChg>
      <pc:sldChg chg="addSp delSp modSp add">
        <pc:chgData name="Lal Pratap Verma [MU - Jaipur]" userId="69972301-5f76-40f9-8320-816e3c28b89b" providerId="ADAL" clId="{535A01FC-3707-4F0F-9BDA-2540A7101287}" dt="2024-08-06T05:59:16.136" v="124" actId="14100"/>
        <pc:sldMkLst>
          <pc:docMk/>
          <pc:sldMk cId="3402876877" sldId="394"/>
        </pc:sldMkLst>
        <pc:picChg chg="del">
          <ac:chgData name="Lal Pratap Verma [MU - Jaipur]" userId="69972301-5f76-40f9-8320-816e3c28b89b" providerId="ADAL" clId="{535A01FC-3707-4F0F-9BDA-2540A7101287}" dt="2024-08-06T05:54:35.486" v="110" actId="478"/>
          <ac:picMkLst>
            <pc:docMk/>
            <pc:sldMk cId="3402876877" sldId="394"/>
            <ac:picMk id="5" creationId="{0AA29685-184F-FDE8-FD2F-ECE62C6EB491}"/>
          </ac:picMkLst>
        </pc:picChg>
        <pc:picChg chg="add del mod">
          <ac:chgData name="Lal Pratap Verma [MU - Jaipur]" userId="69972301-5f76-40f9-8320-816e3c28b89b" providerId="ADAL" clId="{535A01FC-3707-4F0F-9BDA-2540A7101287}" dt="2024-08-06T05:54:47.289" v="115" actId="478"/>
          <ac:picMkLst>
            <pc:docMk/>
            <pc:sldMk cId="3402876877" sldId="394"/>
            <ac:picMk id="2050" creationId="{4E053AF0-9F17-8A96-C51C-281558AAD3C5}"/>
          </ac:picMkLst>
        </pc:picChg>
        <pc:picChg chg="add mod">
          <ac:chgData name="Lal Pratap Verma [MU - Jaipur]" userId="69972301-5f76-40f9-8320-816e3c28b89b" providerId="ADAL" clId="{535A01FC-3707-4F0F-9BDA-2540A7101287}" dt="2024-08-06T05:59:16.136" v="124" actId="14100"/>
          <ac:picMkLst>
            <pc:docMk/>
            <pc:sldMk cId="3402876877" sldId="394"/>
            <ac:picMk id="2052" creationId="{F8D69CC1-7C60-AA27-E7D3-7FC8FE9751FB}"/>
          </ac:picMkLst>
        </pc:picChg>
      </pc:sldChg>
      <pc:sldChg chg="addSp delSp modSp add mod modAnim">
        <pc:chgData name="Lal Pratap Verma [MU - Jaipur]" userId="69972301-5f76-40f9-8320-816e3c28b89b" providerId="ADAL" clId="{535A01FC-3707-4F0F-9BDA-2540A7101287}" dt="2024-08-06T06:08:58.996" v="473"/>
        <pc:sldMkLst>
          <pc:docMk/>
          <pc:sldMk cId="1686105591" sldId="395"/>
        </pc:sldMkLst>
        <pc:spChg chg="mod">
          <ac:chgData name="Lal Pratap Verma [MU - Jaipur]" userId="69972301-5f76-40f9-8320-816e3c28b89b" providerId="ADAL" clId="{535A01FC-3707-4F0F-9BDA-2540A7101287}" dt="2024-08-06T06:07:17.765" v="456" actId="27636"/>
          <ac:spMkLst>
            <pc:docMk/>
            <pc:sldMk cId="1686105591" sldId="395"/>
            <ac:spMk id="6" creationId="{4167928F-CAAE-B8A8-D40A-11892D032DAC}"/>
          </ac:spMkLst>
        </pc:spChg>
        <pc:picChg chg="del">
          <ac:chgData name="Lal Pratap Verma [MU - Jaipur]" userId="69972301-5f76-40f9-8320-816e3c28b89b" providerId="ADAL" clId="{535A01FC-3707-4F0F-9BDA-2540A7101287}" dt="2024-08-06T06:06:03.114" v="435" actId="478"/>
          <ac:picMkLst>
            <pc:docMk/>
            <pc:sldMk cId="1686105591" sldId="395"/>
            <ac:picMk id="5" creationId="{92036A91-B646-FE09-3E96-10E95FA6F504}"/>
          </ac:picMkLst>
        </pc:picChg>
        <pc:picChg chg="add mod">
          <ac:chgData name="Lal Pratap Verma [MU - Jaipur]" userId="69972301-5f76-40f9-8320-816e3c28b89b" providerId="ADAL" clId="{535A01FC-3707-4F0F-9BDA-2540A7101287}" dt="2024-08-06T06:07:53.279" v="462" actId="1076"/>
          <ac:picMkLst>
            <pc:docMk/>
            <pc:sldMk cId="1686105591" sldId="395"/>
            <ac:picMk id="3074" creationId="{544530F0-34EE-9862-4CB7-F819FC56F64A}"/>
          </ac:picMkLst>
        </pc:picChg>
        <pc:picChg chg="add mod">
          <ac:chgData name="Lal Pratap Verma [MU - Jaipur]" userId="69972301-5f76-40f9-8320-816e3c28b89b" providerId="ADAL" clId="{535A01FC-3707-4F0F-9BDA-2540A7101287}" dt="2024-08-06T06:07:50.984" v="461" actId="1076"/>
          <ac:picMkLst>
            <pc:docMk/>
            <pc:sldMk cId="1686105591" sldId="395"/>
            <ac:picMk id="3076" creationId="{E2F63274-EE95-ED5E-4951-6297D01FA970}"/>
          </ac:picMkLst>
        </pc:picChg>
        <pc:picChg chg="add mod">
          <ac:chgData name="Lal Pratap Verma [MU - Jaipur]" userId="69972301-5f76-40f9-8320-816e3c28b89b" providerId="ADAL" clId="{535A01FC-3707-4F0F-9BDA-2540A7101287}" dt="2024-08-06T06:07:57.346" v="463" actId="1076"/>
          <ac:picMkLst>
            <pc:docMk/>
            <pc:sldMk cId="1686105591" sldId="395"/>
            <ac:picMk id="3078" creationId="{62FA3A17-8DFA-2737-0DFA-25484E849FBA}"/>
          </ac:picMkLst>
        </pc:picChg>
      </pc:sldChg>
      <pc:sldMasterChg chg="setBg modSldLayout">
        <pc:chgData name="Lal Pratap Verma [MU - Jaipur]" userId="69972301-5f76-40f9-8320-816e3c28b89b" providerId="ADAL" clId="{535A01FC-3707-4F0F-9BDA-2540A7101287}" dt="2024-08-06T06:01:35.295" v="431"/>
        <pc:sldMasterMkLst>
          <pc:docMk/>
          <pc:sldMasterMk cId="0" sldId="2147483660"/>
        </pc:sldMasterMkLst>
        <pc:sldLayoutChg chg="setBg">
          <pc:chgData name="Lal Pratap Verma [MU - Jaipur]" userId="69972301-5f76-40f9-8320-816e3c28b89b" providerId="ADAL" clId="{535A01FC-3707-4F0F-9BDA-2540A7101287}" dt="2024-08-06T06:01:35.295" v="431"/>
          <pc:sldLayoutMkLst>
            <pc:docMk/>
            <pc:sldMasterMk cId="0" sldId="2147483660"/>
            <pc:sldLayoutMk cId="0" sldId="2147483661"/>
          </pc:sldLayoutMkLst>
        </pc:sldLayoutChg>
        <pc:sldLayoutChg chg="setBg">
          <pc:chgData name="Lal Pratap Verma [MU - Jaipur]" userId="69972301-5f76-40f9-8320-816e3c28b89b" providerId="ADAL" clId="{535A01FC-3707-4F0F-9BDA-2540A7101287}" dt="2024-08-06T06:01:35.295" v="431"/>
          <pc:sldLayoutMkLst>
            <pc:docMk/>
            <pc:sldMasterMk cId="0" sldId="2147483660"/>
            <pc:sldLayoutMk cId="0" sldId="2147483662"/>
          </pc:sldLayoutMkLst>
        </pc:sldLayoutChg>
        <pc:sldLayoutChg chg="setBg">
          <pc:chgData name="Lal Pratap Verma [MU - Jaipur]" userId="69972301-5f76-40f9-8320-816e3c28b89b" providerId="ADAL" clId="{535A01FC-3707-4F0F-9BDA-2540A7101287}" dt="2024-08-06T06:01:35.295" v="431"/>
          <pc:sldLayoutMkLst>
            <pc:docMk/>
            <pc:sldMasterMk cId="0" sldId="2147483660"/>
            <pc:sldLayoutMk cId="0" sldId="2147483663"/>
          </pc:sldLayoutMkLst>
        </pc:sldLayoutChg>
        <pc:sldLayoutChg chg="setBg">
          <pc:chgData name="Lal Pratap Verma [MU - Jaipur]" userId="69972301-5f76-40f9-8320-816e3c28b89b" providerId="ADAL" clId="{535A01FC-3707-4F0F-9BDA-2540A7101287}" dt="2024-08-06T06:01:35.295" v="431"/>
          <pc:sldLayoutMkLst>
            <pc:docMk/>
            <pc:sldMasterMk cId="0" sldId="2147483660"/>
            <pc:sldLayoutMk cId="0" sldId="2147483664"/>
          </pc:sldLayoutMkLst>
        </pc:sldLayoutChg>
        <pc:sldLayoutChg chg="setBg">
          <pc:chgData name="Lal Pratap Verma [MU - Jaipur]" userId="69972301-5f76-40f9-8320-816e3c28b89b" providerId="ADAL" clId="{535A01FC-3707-4F0F-9BDA-2540A7101287}" dt="2024-08-06T06:01:35.295" v="431"/>
          <pc:sldLayoutMkLst>
            <pc:docMk/>
            <pc:sldMasterMk cId="0" sldId="2147483660"/>
            <pc:sldLayoutMk cId="0" sldId="2147483665"/>
          </pc:sldLayoutMkLst>
        </pc:sldLayoutChg>
        <pc:sldLayoutChg chg="setBg">
          <pc:chgData name="Lal Pratap Verma [MU - Jaipur]" userId="69972301-5f76-40f9-8320-816e3c28b89b" providerId="ADAL" clId="{535A01FC-3707-4F0F-9BDA-2540A7101287}" dt="2024-08-06T06:01:35.295" v="431"/>
          <pc:sldLayoutMkLst>
            <pc:docMk/>
            <pc:sldMasterMk cId="0" sldId="2147483660"/>
            <pc:sldLayoutMk cId="0" sldId="2147483666"/>
          </pc:sldLayoutMkLst>
        </pc:sldLayoutChg>
        <pc:sldLayoutChg chg="setBg">
          <pc:chgData name="Lal Pratap Verma [MU - Jaipur]" userId="69972301-5f76-40f9-8320-816e3c28b89b" providerId="ADAL" clId="{535A01FC-3707-4F0F-9BDA-2540A7101287}" dt="2024-08-06T06:01:35.295" v="431"/>
          <pc:sldLayoutMkLst>
            <pc:docMk/>
            <pc:sldMasterMk cId="0" sldId="2147483660"/>
            <pc:sldLayoutMk cId="0" sldId="2147483667"/>
          </pc:sldLayoutMkLst>
        </pc:sldLayoutChg>
        <pc:sldLayoutChg chg="setBg">
          <pc:chgData name="Lal Pratap Verma [MU - Jaipur]" userId="69972301-5f76-40f9-8320-816e3c28b89b" providerId="ADAL" clId="{535A01FC-3707-4F0F-9BDA-2540A7101287}" dt="2024-08-06T06:01:35.295" v="431"/>
          <pc:sldLayoutMkLst>
            <pc:docMk/>
            <pc:sldMasterMk cId="0" sldId="2147483660"/>
            <pc:sldLayoutMk cId="0" sldId="2147483668"/>
          </pc:sldLayoutMkLst>
        </pc:sldLayoutChg>
        <pc:sldLayoutChg chg="setBg">
          <pc:chgData name="Lal Pratap Verma [MU - Jaipur]" userId="69972301-5f76-40f9-8320-816e3c28b89b" providerId="ADAL" clId="{535A01FC-3707-4F0F-9BDA-2540A7101287}" dt="2024-08-06T06:01:35.295" v="431"/>
          <pc:sldLayoutMkLst>
            <pc:docMk/>
            <pc:sldMasterMk cId="0" sldId="2147483660"/>
            <pc:sldLayoutMk cId="0" sldId="2147483669"/>
          </pc:sldLayoutMkLst>
        </pc:sldLayoutChg>
        <pc:sldLayoutChg chg="setBg">
          <pc:chgData name="Lal Pratap Verma [MU - Jaipur]" userId="69972301-5f76-40f9-8320-816e3c28b89b" providerId="ADAL" clId="{535A01FC-3707-4F0F-9BDA-2540A7101287}" dt="2024-08-06T06:01:35.295" v="431"/>
          <pc:sldLayoutMkLst>
            <pc:docMk/>
            <pc:sldMasterMk cId="0" sldId="2147483660"/>
            <pc:sldLayoutMk cId="0" sldId="2147483670"/>
          </pc:sldLayoutMkLst>
        </pc:sldLayoutChg>
        <pc:sldLayoutChg chg="setBg">
          <pc:chgData name="Lal Pratap Verma [MU - Jaipur]" userId="69972301-5f76-40f9-8320-816e3c28b89b" providerId="ADAL" clId="{535A01FC-3707-4F0F-9BDA-2540A7101287}" dt="2024-08-06T06:01:35.295" v="431"/>
          <pc:sldLayoutMkLst>
            <pc:docMk/>
            <pc:sldMasterMk cId="0" sldId="2147483660"/>
            <pc:sldLayoutMk cId="0" sldId="2147483671"/>
          </pc:sldLayoutMkLst>
        </pc:sldLayoutChg>
      </pc:sldMasterChg>
    </pc:docChg>
  </pc:docChgLst>
  <pc:docChgLst>
    <pc:chgData name="Lal Pratap Verma [MU - Jaipur]" userId="53a9d14f-59ed-4728-8193-459f4827802a" providerId="ADAL" clId="{C9FFA38A-8075-47C8-A8EA-BF22529C1B6C}"/>
    <pc:docChg chg="undo custSel addSld delSld modSld sldOrd">
      <pc:chgData name="Lal Pratap Verma [MU - Jaipur]" userId="53a9d14f-59ed-4728-8193-459f4827802a" providerId="ADAL" clId="{C9FFA38A-8075-47C8-A8EA-BF22529C1B6C}" dt="2021-11-18T04:12:48.434" v="668" actId="15"/>
      <pc:docMkLst>
        <pc:docMk/>
      </pc:docMkLst>
      <pc:sldChg chg="addSp delSp modSp add mod">
        <pc:chgData name="Lal Pratap Verma [MU - Jaipur]" userId="53a9d14f-59ed-4728-8193-459f4827802a" providerId="ADAL" clId="{C9FFA38A-8075-47C8-A8EA-BF22529C1B6C}" dt="2021-11-08T08:37:39.644" v="70" actId="1076"/>
        <pc:sldMkLst>
          <pc:docMk/>
          <pc:sldMk cId="2095924688" sldId="286"/>
        </pc:sldMkLst>
        <pc:spChg chg="mod">
          <ac:chgData name="Lal Pratap Verma [MU - Jaipur]" userId="53a9d14f-59ed-4728-8193-459f4827802a" providerId="ADAL" clId="{C9FFA38A-8075-47C8-A8EA-BF22529C1B6C}" dt="2021-11-08T08:36:38.559" v="50" actId="14100"/>
          <ac:spMkLst>
            <pc:docMk/>
            <pc:sldMk cId="2095924688" sldId="286"/>
            <ac:spMk id="3" creationId="{00000000-0000-0000-0000-000000000000}"/>
          </ac:spMkLst>
        </pc:spChg>
        <pc:spChg chg="add del mod">
          <ac:chgData name="Lal Pratap Verma [MU - Jaipur]" userId="53a9d14f-59ed-4728-8193-459f4827802a" providerId="ADAL" clId="{C9FFA38A-8075-47C8-A8EA-BF22529C1B6C}" dt="2021-11-08T08:33:46.232" v="22"/>
          <ac:spMkLst>
            <pc:docMk/>
            <pc:sldMk cId="2095924688" sldId="286"/>
            <ac:spMk id="4" creationId="{9DAAC238-69E6-4511-AA5D-50600FB40242}"/>
          </ac:spMkLst>
        </pc:spChg>
        <pc:spChg chg="add del mod">
          <ac:chgData name="Lal Pratap Verma [MU - Jaipur]" userId="53a9d14f-59ed-4728-8193-459f4827802a" providerId="ADAL" clId="{C9FFA38A-8075-47C8-A8EA-BF22529C1B6C}" dt="2021-11-08T08:36:05.481" v="43" actId="478"/>
          <ac:spMkLst>
            <pc:docMk/>
            <pc:sldMk cId="2095924688" sldId="286"/>
            <ac:spMk id="5" creationId="{D6D9CF5F-74B8-4C5A-89AE-944BF65DBE84}"/>
          </ac:spMkLst>
        </pc:spChg>
        <pc:spChg chg="add del mod">
          <ac:chgData name="Lal Pratap Verma [MU - Jaipur]" userId="53a9d14f-59ed-4728-8193-459f4827802a" providerId="ADAL" clId="{C9FFA38A-8075-47C8-A8EA-BF22529C1B6C}" dt="2021-11-08T08:36:39.059" v="51"/>
          <ac:spMkLst>
            <pc:docMk/>
            <pc:sldMk cId="2095924688" sldId="286"/>
            <ac:spMk id="6" creationId="{782F3E71-11B9-461A-AAD9-C1E81C4BD354}"/>
          </ac:spMkLst>
        </pc:spChg>
        <pc:spChg chg="add mod">
          <ac:chgData name="Lal Pratap Verma [MU - Jaipur]" userId="53a9d14f-59ed-4728-8193-459f4827802a" providerId="ADAL" clId="{C9FFA38A-8075-47C8-A8EA-BF22529C1B6C}" dt="2021-11-08T08:37:39.644" v="70" actId="1076"/>
          <ac:spMkLst>
            <pc:docMk/>
            <pc:sldMk cId="2095924688" sldId="286"/>
            <ac:spMk id="7" creationId="{FFB8488A-3885-4397-A0AE-F31CA6F8ED28}"/>
          </ac:spMkLst>
        </pc:spChg>
        <pc:picChg chg="del">
          <ac:chgData name="Lal Pratap Verma [MU - Jaipur]" userId="53a9d14f-59ed-4728-8193-459f4827802a" providerId="ADAL" clId="{C9FFA38A-8075-47C8-A8EA-BF22529C1B6C}" dt="2021-11-08T08:29:52.335" v="1" actId="478"/>
          <ac:picMkLst>
            <pc:docMk/>
            <pc:sldMk cId="2095924688" sldId="286"/>
            <ac:picMk id="40962" creationId="{00000000-0000-0000-0000-000000000000}"/>
          </ac:picMkLst>
        </pc:picChg>
        <pc:picChg chg="del">
          <ac:chgData name="Lal Pratap Verma [MU - Jaipur]" userId="53a9d14f-59ed-4728-8193-459f4827802a" providerId="ADAL" clId="{C9FFA38A-8075-47C8-A8EA-BF22529C1B6C}" dt="2021-11-08T08:29:54.406" v="2" actId="478"/>
          <ac:picMkLst>
            <pc:docMk/>
            <pc:sldMk cId="2095924688" sldId="286"/>
            <ac:picMk id="44039" creationId="{00000000-0000-0000-0000-000000000000}"/>
          </ac:picMkLst>
        </pc:picChg>
      </pc:sldChg>
      <pc:sldChg chg="delSp modSp add del mod">
        <pc:chgData name="Lal Pratap Verma [MU - Jaipur]" userId="53a9d14f-59ed-4728-8193-459f4827802a" providerId="ADAL" clId="{C9FFA38A-8075-47C8-A8EA-BF22529C1B6C}" dt="2021-11-08T08:35:54.342" v="41" actId="2696"/>
        <pc:sldMkLst>
          <pc:docMk/>
          <pc:sldMk cId="397905095" sldId="287"/>
        </pc:sldMkLst>
        <pc:spChg chg="mod">
          <ac:chgData name="Lal Pratap Verma [MU - Jaipur]" userId="53a9d14f-59ed-4728-8193-459f4827802a" providerId="ADAL" clId="{C9FFA38A-8075-47C8-A8EA-BF22529C1B6C}" dt="2021-11-08T08:35:04.009" v="38" actId="6549"/>
          <ac:spMkLst>
            <pc:docMk/>
            <pc:sldMk cId="397905095" sldId="287"/>
            <ac:spMk id="3" creationId="{00000000-0000-0000-0000-000000000000}"/>
          </ac:spMkLst>
        </pc:spChg>
        <pc:spChg chg="del">
          <ac:chgData name="Lal Pratap Verma [MU - Jaipur]" userId="53a9d14f-59ed-4728-8193-459f4827802a" providerId="ADAL" clId="{C9FFA38A-8075-47C8-A8EA-BF22529C1B6C}" dt="2021-11-08T08:35:07.844" v="39" actId="478"/>
          <ac:spMkLst>
            <pc:docMk/>
            <pc:sldMk cId="397905095" sldId="287"/>
            <ac:spMk id="5" creationId="{D6D9CF5F-74B8-4C5A-89AE-944BF65DBE84}"/>
          </ac:spMkLst>
        </pc:spChg>
      </pc:sldChg>
      <pc:sldChg chg="add ord">
        <pc:chgData name="Lal Pratap Verma [MU - Jaipur]" userId="53a9d14f-59ed-4728-8193-459f4827802a" providerId="ADAL" clId="{C9FFA38A-8075-47C8-A8EA-BF22529C1B6C}" dt="2021-11-08T08:37:50.368" v="72"/>
        <pc:sldMkLst>
          <pc:docMk/>
          <pc:sldMk cId="2518242548" sldId="288"/>
        </pc:sldMkLst>
      </pc:sldChg>
      <pc:sldChg chg="addSp delSp modSp add mod">
        <pc:chgData name="Lal Pratap Verma [MU - Jaipur]" userId="53a9d14f-59ed-4728-8193-459f4827802a" providerId="ADAL" clId="{C9FFA38A-8075-47C8-A8EA-BF22529C1B6C}" dt="2021-11-08T08:40:33.835" v="108" actId="1076"/>
        <pc:sldMkLst>
          <pc:docMk/>
          <pc:sldMk cId="2680250494" sldId="289"/>
        </pc:sldMkLst>
        <pc:spChg chg="mod">
          <ac:chgData name="Lal Pratap Verma [MU - Jaipur]" userId="53a9d14f-59ed-4728-8193-459f4827802a" providerId="ADAL" clId="{C9FFA38A-8075-47C8-A8EA-BF22529C1B6C}" dt="2021-11-08T08:38:34.579" v="91" actId="15"/>
          <ac:spMkLst>
            <pc:docMk/>
            <pc:sldMk cId="2680250494" sldId="289"/>
            <ac:spMk id="3" creationId="{00000000-0000-0000-0000-000000000000}"/>
          </ac:spMkLst>
        </pc:spChg>
        <pc:spChg chg="add mod">
          <ac:chgData name="Lal Pratap Verma [MU - Jaipur]" userId="53a9d14f-59ed-4728-8193-459f4827802a" providerId="ADAL" clId="{C9FFA38A-8075-47C8-A8EA-BF22529C1B6C}" dt="2021-11-08T08:40:33.835" v="108" actId="1076"/>
          <ac:spMkLst>
            <pc:docMk/>
            <pc:sldMk cId="2680250494" sldId="289"/>
            <ac:spMk id="4" creationId="{FD94F682-3C0D-45BA-B140-50AA7F76667E}"/>
          </ac:spMkLst>
        </pc:spChg>
        <pc:spChg chg="del">
          <ac:chgData name="Lal Pratap Verma [MU - Jaipur]" userId="53a9d14f-59ed-4728-8193-459f4827802a" providerId="ADAL" clId="{C9FFA38A-8075-47C8-A8EA-BF22529C1B6C}" dt="2021-11-08T08:38:38.055" v="92" actId="478"/>
          <ac:spMkLst>
            <pc:docMk/>
            <pc:sldMk cId="2680250494" sldId="289"/>
            <ac:spMk id="7" creationId="{FFB8488A-3885-4397-A0AE-F31CA6F8ED28}"/>
          </ac:spMkLst>
        </pc:spChg>
      </pc:sldChg>
      <pc:sldChg chg="addSp delSp modSp add mod">
        <pc:chgData name="Lal Pratap Verma [MU - Jaipur]" userId="53a9d14f-59ed-4728-8193-459f4827802a" providerId="ADAL" clId="{C9FFA38A-8075-47C8-A8EA-BF22529C1B6C}" dt="2021-11-08T08:41:54.362" v="129" actId="1076"/>
        <pc:sldMkLst>
          <pc:docMk/>
          <pc:sldMk cId="960257959" sldId="290"/>
        </pc:sldMkLst>
        <pc:spChg chg="mod">
          <ac:chgData name="Lal Pratap Verma [MU - Jaipur]" userId="53a9d14f-59ed-4728-8193-459f4827802a" providerId="ADAL" clId="{C9FFA38A-8075-47C8-A8EA-BF22529C1B6C}" dt="2021-11-08T08:41:07.345" v="115" actId="20577"/>
          <ac:spMkLst>
            <pc:docMk/>
            <pc:sldMk cId="960257959" sldId="290"/>
            <ac:spMk id="3" creationId="{00000000-0000-0000-0000-000000000000}"/>
          </ac:spMkLst>
        </pc:spChg>
        <pc:spChg chg="del">
          <ac:chgData name="Lal Pratap Verma [MU - Jaipur]" userId="53a9d14f-59ed-4728-8193-459f4827802a" providerId="ADAL" clId="{C9FFA38A-8075-47C8-A8EA-BF22529C1B6C}" dt="2021-11-08T08:41:10.893" v="116" actId="478"/>
          <ac:spMkLst>
            <pc:docMk/>
            <pc:sldMk cId="960257959" sldId="290"/>
            <ac:spMk id="4" creationId="{FD94F682-3C0D-45BA-B140-50AA7F76667E}"/>
          </ac:spMkLst>
        </pc:spChg>
        <pc:spChg chg="add mod">
          <ac:chgData name="Lal Pratap Verma [MU - Jaipur]" userId="53a9d14f-59ed-4728-8193-459f4827802a" providerId="ADAL" clId="{C9FFA38A-8075-47C8-A8EA-BF22529C1B6C}" dt="2021-11-08T08:41:54.362" v="129" actId="1076"/>
          <ac:spMkLst>
            <pc:docMk/>
            <pc:sldMk cId="960257959" sldId="290"/>
            <ac:spMk id="5" creationId="{F198A146-C630-4823-8BC2-E0CA046D9678}"/>
          </ac:spMkLst>
        </pc:spChg>
      </pc:sldChg>
      <pc:sldChg chg="modSp add mod">
        <pc:chgData name="Lal Pratap Verma [MU - Jaipur]" userId="53a9d14f-59ed-4728-8193-459f4827802a" providerId="ADAL" clId="{C9FFA38A-8075-47C8-A8EA-BF22529C1B6C}" dt="2021-11-09T04:56:58.845" v="165" actId="5793"/>
        <pc:sldMkLst>
          <pc:docMk/>
          <pc:sldMk cId="710033062" sldId="291"/>
        </pc:sldMkLst>
        <pc:spChg chg="mod">
          <ac:chgData name="Lal Pratap Verma [MU - Jaipur]" userId="53a9d14f-59ed-4728-8193-459f4827802a" providerId="ADAL" clId="{C9FFA38A-8075-47C8-A8EA-BF22529C1B6C}" dt="2021-11-09T04:56:58.845" v="165" actId="5793"/>
          <ac:spMkLst>
            <pc:docMk/>
            <pc:sldMk cId="710033062" sldId="291"/>
            <ac:spMk id="3" creationId="{00000000-0000-0000-0000-000000000000}"/>
          </ac:spMkLst>
        </pc:spChg>
      </pc:sldChg>
      <pc:sldChg chg="addSp modSp add mod">
        <pc:chgData name="Lal Pratap Verma [MU - Jaipur]" userId="53a9d14f-59ed-4728-8193-459f4827802a" providerId="ADAL" clId="{C9FFA38A-8075-47C8-A8EA-BF22529C1B6C}" dt="2021-11-09T04:59:05.374" v="172" actId="14100"/>
        <pc:sldMkLst>
          <pc:docMk/>
          <pc:sldMk cId="2144510325" sldId="292"/>
        </pc:sldMkLst>
        <pc:spChg chg="mod">
          <ac:chgData name="Lal Pratap Verma [MU - Jaipur]" userId="53a9d14f-59ed-4728-8193-459f4827802a" providerId="ADAL" clId="{C9FFA38A-8075-47C8-A8EA-BF22529C1B6C}" dt="2021-11-09T04:58:55.273" v="169" actId="14100"/>
          <ac:spMkLst>
            <pc:docMk/>
            <pc:sldMk cId="2144510325" sldId="292"/>
            <ac:spMk id="3" creationId="{00000000-0000-0000-0000-000000000000}"/>
          </ac:spMkLst>
        </pc:spChg>
        <pc:spChg chg="add mod">
          <ac:chgData name="Lal Pratap Verma [MU - Jaipur]" userId="53a9d14f-59ed-4728-8193-459f4827802a" providerId="ADAL" clId="{C9FFA38A-8075-47C8-A8EA-BF22529C1B6C}" dt="2021-11-09T04:59:05.374" v="172" actId="14100"/>
          <ac:spMkLst>
            <pc:docMk/>
            <pc:sldMk cId="2144510325" sldId="292"/>
            <ac:spMk id="8" creationId="{13295892-7D3D-49E5-B2CE-827538AB2A07}"/>
          </ac:spMkLst>
        </pc:spChg>
      </pc:sldChg>
      <pc:sldChg chg="addSp delSp modSp add mod">
        <pc:chgData name="Lal Pratap Verma [MU - Jaipur]" userId="53a9d14f-59ed-4728-8193-459f4827802a" providerId="ADAL" clId="{C9FFA38A-8075-47C8-A8EA-BF22529C1B6C}" dt="2021-11-09T05:00:58.628" v="203" actId="1076"/>
        <pc:sldMkLst>
          <pc:docMk/>
          <pc:sldMk cId="2139973255" sldId="293"/>
        </pc:sldMkLst>
        <pc:spChg chg="mod">
          <ac:chgData name="Lal Pratap Verma [MU - Jaipur]" userId="53a9d14f-59ed-4728-8193-459f4827802a" providerId="ADAL" clId="{C9FFA38A-8075-47C8-A8EA-BF22529C1B6C}" dt="2021-11-09T04:59:32.934" v="174" actId="6549"/>
          <ac:spMkLst>
            <pc:docMk/>
            <pc:sldMk cId="2139973255" sldId="293"/>
            <ac:spMk id="3" creationId="{00000000-0000-0000-0000-000000000000}"/>
          </ac:spMkLst>
        </pc:spChg>
        <pc:spChg chg="mod">
          <ac:chgData name="Lal Pratap Verma [MU - Jaipur]" userId="53a9d14f-59ed-4728-8193-459f4827802a" providerId="ADAL" clId="{C9FFA38A-8075-47C8-A8EA-BF22529C1B6C}" dt="2021-11-09T05:00:21.284" v="199" actId="20577"/>
          <ac:spMkLst>
            <pc:docMk/>
            <pc:sldMk cId="2139973255" sldId="293"/>
            <ac:spMk id="8" creationId="{13295892-7D3D-49E5-B2CE-827538AB2A07}"/>
          </ac:spMkLst>
        </pc:spChg>
        <pc:picChg chg="add del mod">
          <ac:chgData name="Lal Pratap Verma [MU - Jaipur]" userId="53a9d14f-59ed-4728-8193-459f4827802a" providerId="ADAL" clId="{C9FFA38A-8075-47C8-A8EA-BF22529C1B6C}" dt="2021-11-09T05:00:54.548" v="201" actId="478"/>
          <ac:picMkLst>
            <pc:docMk/>
            <pc:sldMk cId="2139973255" sldId="293"/>
            <ac:picMk id="1026" creationId="{1EE808F2-25D9-40D5-BBA7-2A6213265B34}"/>
          </ac:picMkLst>
        </pc:picChg>
        <pc:picChg chg="add mod">
          <ac:chgData name="Lal Pratap Verma [MU - Jaipur]" userId="53a9d14f-59ed-4728-8193-459f4827802a" providerId="ADAL" clId="{C9FFA38A-8075-47C8-A8EA-BF22529C1B6C}" dt="2021-11-09T05:00:58.628" v="203" actId="1076"/>
          <ac:picMkLst>
            <pc:docMk/>
            <pc:sldMk cId="2139973255" sldId="293"/>
            <ac:picMk id="1028" creationId="{E4080CC3-0044-4498-B8EC-EB8323158518}"/>
          </ac:picMkLst>
        </pc:picChg>
      </pc:sldChg>
      <pc:sldChg chg="addSp delSp modSp add mod">
        <pc:chgData name="Lal Pratap Verma [MU - Jaipur]" userId="53a9d14f-59ed-4728-8193-459f4827802a" providerId="ADAL" clId="{C9FFA38A-8075-47C8-A8EA-BF22529C1B6C}" dt="2021-11-09T05:03:04.579" v="232" actId="1076"/>
        <pc:sldMkLst>
          <pc:docMk/>
          <pc:sldMk cId="1905115011" sldId="294"/>
        </pc:sldMkLst>
        <pc:spChg chg="mod">
          <ac:chgData name="Lal Pratap Verma [MU - Jaipur]" userId="53a9d14f-59ed-4728-8193-459f4827802a" providerId="ADAL" clId="{C9FFA38A-8075-47C8-A8EA-BF22529C1B6C}" dt="2021-11-09T05:02:46.628" v="230" actId="20577"/>
          <ac:spMkLst>
            <pc:docMk/>
            <pc:sldMk cId="1905115011" sldId="294"/>
            <ac:spMk id="3" creationId="{00000000-0000-0000-0000-000000000000}"/>
          </ac:spMkLst>
        </pc:spChg>
        <pc:spChg chg="del mod">
          <ac:chgData name="Lal Pratap Verma [MU - Jaipur]" userId="53a9d14f-59ed-4728-8193-459f4827802a" providerId="ADAL" clId="{C9FFA38A-8075-47C8-A8EA-BF22529C1B6C}" dt="2021-11-09T05:01:25.778" v="206" actId="478"/>
          <ac:spMkLst>
            <pc:docMk/>
            <pc:sldMk cId="1905115011" sldId="294"/>
            <ac:spMk id="8" creationId="{13295892-7D3D-49E5-B2CE-827538AB2A07}"/>
          </ac:spMkLst>
        </pc:spChg>
        <pc:picChg chg="del">
          <ac:chgData name="Lal Pratap Verma [MU - Jaipur]" userId="53a9d14f-59ed-4728-8193-459f4827802a" providerId="ADAL" clId="{C9FFA38A-8075-47C8-A8EA-BF22529C1B6C}" dt="2021-11-09T05:02:13.381" v="228" actId="478"/>
          <ac:picMkLst>
            <pc:docMk/>
            <pc:sldMk cId="1905115011" sldId="294"/>
            <ac:picMk id="1028" creationId="{E4080CC3-0044-4498-B8EC-EB8323158518}"/>
          </ac:picMkLst>
        </pc:picChg>
        <pc:picChg chg="add mod">
          <ac:chgData name="Lal Pratap Verma [MU - Jaipur]" userId="53a9d14f-59ed-4728-8193-459f4827802a" providerId="ADAL" clId="{C9FFA38A-8075-47C8-A8EA-BF22529C1B6C}" dt="2021-11-09T05:03:04.579" v="232" actId="1076"/>
          <ac:picMkLst>
            <pc:docMk/>
            <pc:sldMk cId="1905115011" sldId="294"/>
            <ac:picMk id="2050" creationId="{C82E76C9-6BE6-464F-950D-C08007396A31}"/>
          </ac:picMkLst>
        </pc:picChg>
      </pc:sldChg>
      <pc:sldChg chg="delSp modSp add mod">
        <pc:chgData name="Lal Pratap Verma [MU - Jaipur]" userId="53a9d14f-59ed-4728-8193-459f4827802a" providerId="ADAL" clId="{C9FFA38A-8075-47C8-A8EA-BF22529C1B6C}" dt="2021-11-09T05:04:06.158" v="238" actId="20577"/>
        <pc:sldMkLst>
          <pc:docMk/>
          <pc:sldMk cId="145506822" sldId="295"/>
        </pc:sldMkLst>
        <pc:spChg chg="mod">
          <ac:chgData name="Lal Pratap Verma [MU - Jaipur]" userId="53a9d14f-59ed-4728-8193-459f4827802a" providerId="ADAL" clId="{C9FFA38A-8075-47C8-A8EA-BF22529C1B6C}" dt="2021-11-09T05:04:06.158" v="238" actId="20577"/>
          <ac:spMkLst>
            <pc:docMk/>
            <pc:sldMk cId="145506822" sldId="295"/>
            <ac:spMk id="3" creationId="{00000000-0000-0000-0000-000000000000}"/>
          </ac:spMkLst>
        </pc:spChg>
        <pc:picChg chg="del">
          <ac:chgData name="Lal Pratap Verma [MU - Jaipur]" userId="53a9d14f-59ed-4728-8193-459f4827802a" providerId="ADAL" clId="{C9FFA38A-8075-47C8-A8EA-BF22529C1B6C}" dt="2021-11-09T05:03:35.541" v="234" actId="478"/>
          <ac:picMkLst>
            <pc:docMk/>
            <pc:sldMk cId="145506822" sldId="295"/>
            <ac:picMk id="2050" creationId="{C82E76C9-6BE6-464F-950D-C08007396A31}"/>
          </ac:picMkLst>
        </pc:picChg>
      </pc:sldChg>
      <pc:sldChg chg="modSp add mod">
        <pc:chgData name="Lal Pratap Verma [MU - Jaipur]" userId="53a9d14f-59ed-4728-8193-459f4827802a" providerId="ADAL" clId="{C9FFA38A-8075-47C8-A8EA-BF22529C1B6C}" dt="2021-11-11T06:52:53.731" v="566" actId="20577"/>
        <pc:sldMkLst>
          <pc:docMk/>
          <pc:sldMk cId="4026081169" sldId="296"/>
        </pc:sldMkLst>
        <pc:spChg chg="mod">
          <ac:chgData name="Lal Pratap Verma [MU - Jaipur]" userId="53a9d14f-59ed-4728-8193-459f4827802a" providerId="ADAL" clId="{C9FFA38A-8075-47C8-A8EA-BF22529C1B6C}" dt="2021-11-11T06:52:53.731" v="566" actId="20577"/>
          <ac:spMkLst>
            <pc:docMk/>
            <pc:sldMk cId="4026081169" sldId="296"/>
            <ac:spMk id="3" creationId="{00000000-0000-0000-0000-000000000000}"/>
          </ac:spMkLst>
        </pc:spChg>
      </pc:sldChg>
      <pc:sldChg chg="addSp modSp add mod">
        <pc:chgData name="Lal Pratap Verma [MU - Jaipur]" userId="53a9d14f-59ed-4728-8193-459f4827802a" providerId="ADAL" clId="{C9FFA38A-8075-47C8-A8EA-BF22529C1B6C}" dt="2021-11-10T04:30:21.045" v="272" actId="14100"/>
        <pc:sldMkLst>
          <pc:docMk/>
          <pc:sldMk cId="3419776424" sldId="297"/>
        </pc:sldMkLst>
        <pc:spChg chg="mod">
          <ac:chgData name="Lal Pratap Verma [MU - Jaipur]" userId="53a9d14f-59ed-4728-8193-459f4827802a" providerId="ADAL" clId="{C9FFA38A-8075-47C8-A8EA-BF22529C1B6C}" dt="2021-11-10T04:30:06.306" v="268" actId="6549"/>
          <ac:spMkLst>
            <pc:docMk/>
            <pc:sldMk cId="3419776424" sldId="297"/>
            <ac:spMk id="3" creationId="{00000000-0000-0000-0000-000000000000}"/>
          </ac:spMkLst>
        </pc:spChg>
        <pc:picChg chg="add mod">
          <ac:chgData name="Lal Pratap Verma [MU - Jaipur]" userId="53a9d14f-59ed-4728-8193-459f4827802a" providerId="ADAL" clId="{C9FFA38A-8075-47C8-A8EA-BF22529C1B6C}" dt="2021-11-10T04:30:21.045" v="272" actId="14100"/>
          <ac:picMkLst>
            <pc:docMk/>
            <pc:sldMk cId="3419776424" sldId="297"/>
            <ac:picMk id="1026" creationId="{93785BD9-B351-4511-BCF9-20C2B559F2EC}"/>
          </ac:picMkLst>
        </pc:picChg>
      </pc:sldChg>
      <pc:sldChg chg="addSp delSp modSp add mod">
        <pc:chgData name="Lal Pratap Verma [MU - Jaipur]" userId="53a9d14f-59ed-4728-8193-459f4827802a" providerId="ADAL" clId="{C9FFA38A-8075-47C8-A8EA-BF22529C1B6C}" dt="2021-11-10T04:53:09.222" v="353" actId="6549"/>
        <pc:sldMkLst>
          <pc:docMk/>
          <pc:sldMk cId="1041110584" sldId="298"/>
        </pc:sldMkLst>
        <pc:spChg chg="mod">
          <ac:chgData name="Lal Pratap Verma [MU - Jaipur]" userId="53a9d14f-59ed-4728-8193-459f4827802a" providerId="ADAL" clId="{C9FFA38A-8075-47C8-A8EA-BF22529C1B6C}" dt="2021-11-10T04:53:09.222" v="353" actId="6549"/>
          <ac:spMkLst>
            <pc:docMk/>
            <pc:sldMk cId="1041110584" sldId="298"/>
            <ac:spMk id="3" creationId="{00000000-0000-0000-0000-000000000000}"/>
          </ac:spMkLst>
        </pc:spChg>
        <pc:spChg chg="add del">
          <ac:chgData name="Lal Pratap Verma [MU - Jaipur]" userId="53a9d14f-59ed-4728-8193-459f4827802a" providerId="ADAL" clId="{C9FFA38A-8075-47C8-A8EA-BF22529C1B6C}" dt="2021-11-10T04:39:01.804" v="276"/>
          <ac:spMkLst>
            <pc:docMk/>
            <pc:sldMk cId="1041110584" sldId="298"/>
            <ac:spMk id="4" creationId="{A4462605-B5F6-4AD1-B0BE-3531DF797D4F}"/>
          </ac:spMkLst>
        </pc:spChg>
        <pc:picChg chg="del">
          <ac:chgData name="Lal Pratap Verma [MU - Jaipur]" userId="53a9d14f-59ed-4728-8193-459f4827802a" providerId="ADAL" clId="{C9FFA38A-8075-47C8-A8EA-BF22529C1B6C}" dt="2021-11-10T04:38:52.912" v="274" actId="478"/>
          <ac:picMkLst>
            <pc:docMk/>
            <pc:sldMk cId="1041110584" sldId="298"/>
            <ac:picMk id="1026" creationId="{93785BD9-B351-4511-BCF9-20C2B559F2EC}"/>
          </ac:picMkLst>
        </pc:picChg>
        <pc:picChg chg="add del">
          <ac:chgData name="Lal Pratap Verma [MU - Jaipur]" userId="53a9d14f-59ed-4728-8193-459f4827802a" providerId="ADAL" clId="{C9FFA38A-8075-47C8-A8EA-BF22529C1B6C}" dt="2021-11-10T04:39:01.804" v="276"/>
          <ac:picMkLst>
            <pc:docMk/>
            <pc:sldMk cId="1041110584" sldId="298"/>
            <ac:picMk id="2050" creationId="{67925A44-12BB-48FB-98C4-6F94F7BA985C}"/>
          </ac:picMkLst>
        </pc:picChg>
      </pc:sldChg>
      <pc:sldChg chg="modSp add mod">
        <pc:chgData name="Lal Pratap Verma [MU - Jaipur]" userId="53a9d14f-59ed-4728-8193-459f4827802a" providerId="ADAL" clId="{C9FFA38A-8075-47C8-A8EA-BF22529C1B6C}" dt="2021-11-10T04:50:49.846" v="330" actId="15"/>
        <pc:sldMkLst>
          <pc:docMk/>
          <pc:sldMk cId="3873963394" sldId="299"/>
        </pc:sldMkLst>
        <pc:spChg chg="mod">
          <ac:chgData name="Lal Pratap Verma [MU - Jaipur]" userId="53a9d14f-59ed-4728-8193-459f4827802a" providerId="ADAL" clId="{C9FFA38A-8075-47C8-A8EA-BF22529C1B6C}" dt="2021-11-10T04:50:49.846" v="330" actId="15"/>
          <ac:spMkLst>
            <pc:docMk/>
            <pc:sldMk cId="3873963394" sldId="299"/>
            <ac:spMk id="3" creationId="{00000000-0000-0000-0000-000000000000}"/>
          </ac:spMkLst>
        </pc:spChg>
      </pc:sldChg>
      <pc:sldChg chg="modSp add mod ord">
        <pc:chgData name="Lal Pratap Verma [MU - Jaipur]" userId="53a9d14f-59ed-4728-8193-459f4827802a" providerId="ADAL" clId="{C9FFA38A-8075-47C8-A8EA-BF22529C1B6C}" dt="2021-11-10T05:02:48.281" v="449" actId="2710"/>
        <pc:sldMkLst>
          <pc:docMk/>
          <pc:sldMk cId="3002647213" sldId="300"/>
        </pc:sldMkLst>
        <pc:spChg chg="mod">
          <ac:chgData name="Lal Pratap Verma [MU - Jaipur]" userId="53a9d14f-59ed-4728-8193-459f4827802a" providerId="ADAL" clId="{C9FFA38A-8075-47C8-A8EA-BF22529C1B6C}" dt="2021-11-10T05:02:48.281" v="449" actId="2710"/>
          <ac:spMkLst>
            <pc:docMk/>
            <pc:sldMk cId="3002647213" sldId="300"/>
            <ac:spMk id="3" creationId="{00000000-0000-0000-0000-000000000000}"/>
          </ac:spMkLst>
        </pc:spChg>
      </pc:sldChg>
      <pc:sldChg chg="modSp add mod">
        <pc:chgData name="Lal Pratap Verma [MU - Jaipur]" userId="53a9d14f-59ed-4728-8193-459f4827802a" providerId="ADAL" clId="{C9FFA38A-8075-47C8-A8EA-BF22529C1B6C}" dt="2021-11-10T04:52:05.020" v="343" actId="15"/>
        <pc:sldMkLst>
          <pc:docMk/>
          <pc:sldMk cId="2991701365" sldId="301"/>
        </pc:sldMkLst>
        <pc:spChg chg="mod">
          <ac:chgData name="Lal Pratap Verma [MU - Jaipur]" userId="53a9d14f-59ed-4728-8193-459f4827802a" providerId="ADAL" clId="{C9FFA38A-8075-47C8-A8EA-BF22529C1B6C}" dt="2021-11-10T04:52:05.020" v="343" actId="15"/>
          <ac:spMkLst>
            <pc:docMk/>
            <pc:sldMk cId="2991701365" sldId="301"/>
            <ac:spMk id="3" creationId="{00000000-0000-0000-0000-000000000000}"/>
          </ac:spMkLst>
        </pc:spChg>
      </pc:sldChg>
      <pc:sldChg chg="modSp add mod">
        <pc:chgData name="Lal Pratap Verma [MU - Jaipur]" userId="53a9d14f-59ed-4728-8193-459f4827802a" providerId="ADAL" clId="{C9FFA38A-8075-47C8-A8EA-BF22529C1B6C}" dt="2021-11-10T04:55:55.312" v="386" actId="27636"/>
        <pc:sldMkLst>
          <pc:docMk/>
          <pc:sldMk cId="4222814129" sldId="302"/>
        </pc:sldMkLst>
        <pc:spChg chg="mod">
          <ac:chgData name="Lal Pratap Verma [MU - Jaipur]" userId="53a9d14f-59ed-4728-8193-459f4827802a" providerId="ADAL" clId="{C9FFA38A-8075-47C8-A8EA-BF22529C1B6C}" dt="2021-11-10T04:55:55.312" v="386" actId="27636"/>
          <ac:spMkLst>
            <pc:docMk/>
            <pc:sldMk cId="4222814129" sldId="302"/>
            <ac:spMk id="3" creationId="{00000000-0000-0000-0000-000000000000}"/>
          </ac:spMkLst>
        </pc:spChg>
      </pc:sldChg>
      <pc:sldChg chg="addSp modSp add mod">
        <pc:chgData name="Lal Pratap Verma [MU - Jaipur]" userId="53a9d14f-59ed-4728-8193-459f4827802a" providerId="ADAL" clId="{C9FFA38A-8075-47C8-A8EA-BF22529C1B6C}" dt="2021-11-10T04:59:26.117" v="407" actId="5793"/>
        <pc:sldMkLst>
          <pc:docMk/>
          <pc:sldMk cId="3202819346" sldId="303"/>
        </pc:sldMkLst>
        <pc:spChg chg="mod">
          <ac:chgData name="Lal Pratap Verma [MU - Jaipur]" userId="53a9d14f-59ed-4728-8193-459f4827802a" providerId="ADAL" clId="{C9FFA38A-8075-47C8-A8EA-BF22529C1B6C}" dt="2021-11-10T04:59:26.117" v="407" actId="5793"/>
          <ac:spMkLst>
            <pc:docMk/>
            <pc:sldMk cId="3202819346" sldId="303"/>
            <ac:spMk id="3" creationId="{00000000-0000-0000-0000-000000000000}"/>
          </ac:spMkLst>
        </pc:spChg>
        <pc:spChg chg="add mod">
          <ac:chgData name="Lal Pratap Verma [MU - Jaipur]" userId="53a9d14f-59ed-4728-8193-459f4827802a" providerId="ADAL" clId="{C9FFA38A-8075-47C8-A8EA-BF22529C1B6C}" dt="2021-11-10T04:58:41.076" v="405"/>
          <ac:spMkLst>
            <pc:docMk/>
            <pc:sldMk cId="3202819346" sldId="303"/>
            <ac:spMk id="8" creationId="{27AEA920-0E34-49EC-9D68-E00EAD9DFB30}"/>
          </ac:spMkLst>
        </pc:spChg>
      </pc:sldChg>
      <pc:sldChg chg="addSp delSp modSp add mod">
        <pc:chgData name="Lal Pratap Verma [MU - Jaipur]" userId="53a9d14f-59ed-4728-8193-459f4827802a" providerId="ADAL" clId="{C9FFA38A-8075-47C8-A8EA-BF22529C1B6C}" dt="2021-11-10T05:01:29.056" v="434" actId="20577"/>
        <pc:sldMkLst>
          <pc:docMk/>
          <pc:sldMk cId="4282733998" sldId="304"/>
        </pc:sldMkLst>
        <pc:spChg chg="mod">
          <ac:chgData name="Lal Pratap Verma [MU - Jaipur]" userId="53a9d14f-59ed-4728-8193-459f4827802a" providerId="ADAL" clId="{C9FFA38A-8075-47C8-A8EA-BF22529C1B6C}" dt="2021-11-10T05:00:39.035" v="422" actId="15"/>
          <ac:spMkLst>
            <pc:docMk/>
            <pc:sldMk cId="4282733998" sldId="304"/>
            <ac:spMk id="3" creationId="{00000000-0000-0000-0000-000000000000}"/>
          </ac:spMkLst>
        </pc:spChg>
        <pc:spChg chg="del">
          <ac:chgData name="Lal Pratap Verma [MU - Jaipur]" userId="53a9d14f-59ed-4728-8193-459f4827802a" providerId="ADAL" clId="{C9FFA38A-8075-47C8-A8EA-BF22529C1B6C}" dt="2021-11-10T05:00:24.335" v="410" actId="478"/>
          <ac:spMkLst>
            <pc:docMk/>
            <pc:sldMk cId="4282733998" sldId="304"/>
            <ac:spMk id="8" creationId="{27AEA920-0E34-49EC-9D68-E00EAD9DFB30}"/>
          </ac:spMkLst>
        </pc:spChg>
        <pc:spChg chg="add mod">
          <ac:chgData name="Lal Pratap Verma [MU - Jaipur]" userId="53a9d14f-59ed-4728-8193-459f4827802a" providerId="ADAL" clId="{C9FFA38A-8075-47C8-A8EA-BF22529C1B6C}" dt="2021-11-10T05:01:29.056" v="434" actId="20577"/>
          <ac:spMkLst>
            <pc:docMk/>
            <pc:sldMk cId="4282733998" sldId="304"/>
            <ac:spMk id="9" creationId="{DBC56E6D-FFF2-4709-A813-11686F6C378C}"/>
          </ac:spMkLst>
        </pc:spChg>
      </pc:sldChg>
      <pc:sldChg chg="delSp modSp add mod">
        <pc:chgData name="Lal Pratap Verma [MU - Jaipur]" userId="53a9d14f-59ed-4728-8193-459f4827802a" providerId="ADAL" clId="{C9FFA38A-8075-47C8-A8EA-BF22529C1B6C}" dt="2021-11-10T05:02:40.170" v="448" actId="2710"/>
        <pc:sldMkLst>
          <pc:docMk/>
          <pc:sldMk cId="4099644258" sldId="305"/>
        </pc:sldMkLst>
        <pc:spChg chg="mod">
          <ac:chgData name="Lal Pratap Verma [MU - Jaipur]" userId="53a9d14f-59ed-4728-8193-459f4827802a" providerId="ADAL" clId="{C9FFA38A-8075-47C8-A8EA-BF22529C1B6C}" dt="2021-11-10T05:02:40.170" v="448" actId="2710"/>
          <ac:spMkLst>
            <pc:docMk/>
            <pc:sldMk cId="4099644258" sldId="305"/>
            <ac:spMk id="3" creationId="{00000000-0000-0000-0000-000000000000}"/>
          </ac:spMkLst>
        </pc:spChg>
        <pc:spChg chg="del">
          <ac:chgData name="Lal Pratap Verma [MU - Jaipur]" userId="53a9d14f-59ed-4728-8193-459f4827802a" providerId="ADAL" clId="{C9FFA38A-8075-47C8-A8EA-BF22529C1B6C}" dt="2021-11-10T05:02:18.989" v="437" actId="478"/>
          <ac:spMkLst>
            <pc:docMk/>
            <pc:sldMk cId="4099644258" sldId="305"/>
            <ac:spMk id="9" creationId="{DBC56E6D-FFF2-4709-A813-11686F6C378C}"/>
          </ac:spMkLst>
        </pc:spChg>
      </pc:sldChg>
      <pc:sldChg chg="modSp add mod">
        <pc:chgData name="Lal Pratap Verma [MU - Jaipur]" userId="53a9d14f-59ed-4728-8193-459f4827802a" providerId="ADAL" clId="{C9FFA38A-8075-47C8-A8EA-BF22529C1B6C}" dt="2021-11-10T05:03:46.191" v="466" actId="33524"/>
        <pc:sldMkLst>
          <pc:docMk/>
          <pc:sldMk cId="2592064980" sldId="306"/>
        </pc:sldMkLst>
        <pc:spChg chg="mod">
          <ac:chgData name="Lal Pratap Verma [MU - Jaipur]" userId="53a9d14f-59ed-4728-8193-459f4827802a" providerId="ADAL" clId="{C9FFA38A-8075-47C8-A8EA-BF22529C1B6C}" dt="2021-11-10T05:03:46.191" v="466" actId="33524"/>
          <ac:spMkLst>
            <pc:docMk/>
            <pc:sldMk cId="2592064980" sldId="306"/>
            <ac:spMk id="3" creationId="{00000000-0000-0000-0000-000000000000}"/>
          </ac:spMkLst>
        </pc:spChg>
      </pc:sldChg>
      <pc:sldChg chg="modSp add mod">
        <pc:chgData name="Lal Pratap Verma [MU - Jaipur]" userId="53a9d14f-59ed-4728-8193-459f4827802a" providerId="ADAL" clId="{C9FFA38A-8075-47C8-A8EA-BF22529C1B6C}" dt="2021-11-10T05:08:13.496" v="481" actId="15"/>
        <pc:sldMkLst>
          <pc:docMk/>
          <pc:sldMk cId="3580795877" sldId="307"/>
        </pc:sldMkLst>
        <pc:spChg chg="mod">
          <ac:chgData name="Lal Pratap Verma [MU - Jaipur]" userId="53a9d14f-59ed-4728-8193-459f4827802a" providerId="ADAL" clId="{C9FFA38A-8075-47C8-A8EA-BF22529C1B6C}" dt="2021-11-10T05:08:13.496" v="481" actId="15"/>
          <ac:spMkLst>
            <pc:docMk/>
            <pc:sldMk cId="3580795877" sldId="307"/>
            <ac:spMk id="3" creationId="{00000000-0000-0000-0000-000000000000}"/>
          </ac:spMkLst>
        </pc:spChg>
      </pc:sldChg>
      <pc:sldChg chg="addSp delSp modSp add mod">
        <pc:chgData name="Lal Pratap Verma [MU - Jaipur]" userId="53a9d14f-59ed-4728-8193-459f4827802a" providerId="ADAL" clId="{C9FFA38A-8075-47C8-A8EA-BF22529C1B6C}" dt="2021-11-10T05:12:37.232" v="506" actId="478"/>
        <pc:sldMkLst>
          <pc:docMk/>
          <pc:sldMk cId="671266676" sldId="308"/>
        </pc:sldMkLst>
        <pc:spChg chg="mod">
          <ac:chgData name="Lal Pratap Verma [MU - Jaipur]" userId="53a9d14f-59ed-4728-8193-459f4827802a" providerId="ADAL" clId="{C9FFA38A-8075-47C8-A8EA-BF22529C1B6C}" dt="2021-11-10T05:09:09.661" v="493" actId="15"/>
          <ac:spMkLst>
            <pc:docMk/>
            <pc:sldMk cId="671266676" sldId="308"/>
            <ac:spMk id="3" creationId="{00000000-0000-0000-0000-000000000000}"/>
          </ac:spMkLst>
        </pc:spChg>
        <pc:spChg chg="add del mod">
          <ac:chgData name="Lal Pratap Verma [MU - Jaipur]" userId="53a9d14f-59ed-4728-8193-459f4827802a" providerId="ADAL" clId="{C9FFA38A-8075-47C8-A8EA-BF22529C1B6C}" dt="2021-11-10T05:12:37.232" v="506" actId="478"/>
          <ac:spMkLst>
            <pc:docMk/>
            <pc:sldMk cId="671266676" sldId="308"/>
            <ac:spMk id="8" creationId="{7A7EC027-58BC-4BB2-BFC2-404E2D550430}"/>
          </ac:spMkLst>
        </pc:spChg>
      </pc:sldChg>
      <pc:sldChg chg="add del">
        <pc:chgData name="Lal Pratap Verma [MU - Jaipur]" userId="53a9d14f-59ed-4728-8193-459f4827802a" providerId="ADAL" clId="{C9FFA38A-8075-47C8-A8EA-BF22529C1B6C}" dt="2021-11-10T05:15:07.735" v="561" actId="2696"/>
        <pc:sldMkLst>
          <pc:docMk/>
          <pc:sldMk cId="2782644215" sldId="309"/>
        </pc:sldMkLst>
      </pc:sldChg>
      <pc:sldChg chg="modSp add mod">
        <pc:chgData name="Lal Pratap Verma [MU - Jaipur]" userId="53a9d14f-59ed-4728-8193-459f4827802a" providerId="ADAL" clId="{C9FFA38A-8075-47C8-A8EA-BF22529C1B6C}" dt="2021-11-10T05:13:33.135" v="528" actId="15"/>
        <pc:sldMkLst>
          <pc:docMk/>
          <pc:sldMk cId="3164747911" sldId="310"/>
        </pc:sldMkLst>
        <pc:spChg chg="mod">
          <ac:chgData name="Lal Pratap Verma [MU - Jaipur]" userId="53a9d14f-59ed-4728-8193-459f4827802a" providerId="ADAL" clId="{C9FFA38A-8075-47C8-A8EA-BF22529C1B6C}" dt="2021-11-10T05:13:33.135" v="528" actId="15"/>
          <ac:spMkLst>
            <pc:docMk/>
            <pc:sldMk cId="3164747911" sldId="310"/>
            <ac:spMk id="3" creationId="{00000000-0000-0000-0000-000000000000}"/>
          </ac:spMkLst>
        </pc:spChg>
      </pc:sldChg>
      <pc:sldChg chg="modSp add mod">
        <pc:chgData name="Lal Pratap Verma [MU - Jaipur]" userId="53a9d14f-59ed-4728-8193-459f4827802a" providerId="ADAL" clId="{C9FFA38A-8075-47C8-A8EA-BF22529C1B6C}" dt="2021-11-10T05:14:55.687" v="560" actId="113"/>
        <pc:sldMkLst>
          <pc:docMk/>
          <pc:sldMk cId="748884773" sldId="311"/>
        </pc:sldMkLst>
        <pc:spChg chg="mod">
          <ac:chgData name="Lal Pratap Verma [MU - Jaipur]" userId="53a9d14f-59ed-4728-8193-459f4827802a" providerId="ADAL" clId="{C9FFA38A-8075-47C8-A8EA-BF22529C1B6C}" dt="2021-11-10T05:14:55.687" v="560" actId="113"/>
          <ac:spMkLst>
            <pc:docMk/>
            <pc:sldMk cId="748884773" sldId="311"/>
            <ac:spMk id="3" creationId="{00000000-0000-0000-0000-000000000000}"/>
          </ac:spMkLst>
        </pc:spChg>
      </pc:sldChg>
      <pc:sldChg chg="modSp add mod">
        <pc:chgData name="Lal Pratap Verma [MU - Jaipur]" userId="53a9d14f-59ed-4728-8193-459f4827802a" providerId="ADAL" clId="{C9FFA38A-8075-47C8-A8EA-BF22529C1B6C}" dt="2021-11-18T03:59:34.149" v="574" actId="15"/>
        <pc:sldMkLst>
          <pc:docMk/>
          <pc:sldMk cId="4242904093" sldId="312"/>
        </pc:sldMkLst>
        <pc:spChg chg="mod">
          <ac:chgData name="Lal Pratap Verma [MU - Jaipur]" userId="53a9d14f-59ed-4728-8193-459f4827802a" providerId="ADAL" clId="{C9FFA38A-8075-47C8-A8EA-BF22529C1B6C}" dt="2021-11-18T03:59:34.149" v="574" actId="15"/>
          <ac:spMkLst>
            <pc:docMk/>
            <pc:sldMk cId="4242904093" sldId="312"/>
            <ac:spMk id="3" creationId="{00000000-0000-0000-0000-000000000000}"/>
          </ac:spMkLst>
        </pc:spChg>
      </pc:sldChg>
      <pc:sldChg chg="addSp delSp modSp add mod">
        <pc:chgData name="Lal Pratap Verma [MU - Jaipur]" userId="53a9d14f-59ed-4728-8193-459f4827802a" providerId="ADAL" clId="{C9FFA38A-8075-47C8-A8EA-BF22529C1B6C}" dt="2021-11-18T04:06:05.742" v="598"/>
        <pc:sldMkLst>
          <pc:docMk/>
          <pc:sldMk cId="2875678288" sldId="313"/>
        </pc:sldMkLst>
        <pc:spChg chg="mod">
          <ac:chgData name="Lal Pratap Verma [MU - Jaipur]" userId="53a9d14f-59ed-4728-8193-459f4827802a" providerId="ADAL" clId="{C9FFA38A-8075-47C8-A8EA-BF22529C1B6C}" dt="2021-11-18T04:00:59.663" v="596" actId="15"/>
          <ac:spMkLst>
            <pc:docMk/>
            <pc:sldMk cId="2875678288" sldId="313"/>
            <ac:spMk id="3" creationId="{00000000-0000-0000-0000-000000000000}"/>
          </ac:spMkLst>
        </pc:spChg>
        <pc:picChg chg="add del">
          <ac:chgData name="Lal Pratap Verma [MU - Jaipur]" userId="53a9d14f-59ed-4728-8193-459f4827802a" providerId="ADAL" clId="{C9FFA38A-8075-47C8-A8EA-BF22529C1B6C}" dt="2021-11-18T04:06:05.742" v="598"/>
          <ac:picMkLst>
            <pc:docMk/>
            <pc:sldMk cId="2875678288" sldId="313"/>
            <ac:picMk id="4" creationId="{08DDCCC4-C2D0-42D4-BE98-EE60DE009470}"/>
          </ac:picMkLst>
        </pc:picChg>
      </pc:sldChg>
      <pc:sldChg chg="modSp add mod modTransition">
        <pc:chgData name="Lal Pratap Verma [MU - Jaipur]" userId="53a9d14f-59ed-4728-8193-459f4827802a" providerId="ADAL" clId="{C9FFA38A-8075-47C8-A8EA-BF22529C1B6C}" dt="2021-11-18T04:07:26.085" v="623" actId="20577"/>
        <pc:sldMkLst>
          <pc:docMk/>
          <pc:sldMk cId="42833627" sldId="314"/>
        </pc:sldMkLst>
        <pc:spChg chg="mod">
          <ac:chgData name="Lal Pratap Verma [MU - Jaipur]" userId="53a9d14f-59ed-4728-8193-459f4827802a" providerId="ADAL" clId="{C9FFA38A-8075-47C8-A8EA-BF22529C1B6C}" dt="2021-11-18T04:07:26.085" v="623" actId="20577"/>
          <ac:spMkLst>
            <pc:docMk/>
            <pc:sldMk cId="42833627" sldId="314"/>
            <ac:spMk id="2" creationId="{00000000-0000-0000-0000-000000000000}"/>
          </ac:spMkLst>
        </pc:spChg>
        <pc:spChg chg="mod">
          <ac:chgData name="Lal Pratap Verma [MU - Jaipur]" userId="53a9d14f-59ed-4728-8193-459f4827802a" providerId="ADAL" clId="{C9FFA38A-8075-47C8-A8EA-BF22529C1B6C}" dt="2021-11-18T04:06:41.484" v="604" actId="1076"/>
          <ac:spMkLst>
            <pc:docMk/>
            <pc:sldMk cId="42833627" sldId="314"/>
            <ac:spMk id="3" creationId="{00000000-0000-0000-0000-000000000000}"/>
          </ac:spMkLst>
        </pc:spChg>
      </pc:sldChg>
      <pc:sldChg chg="modSp add mod modTransition">
        <pc:chgData name="Lal Pratap Verma [MU - Jaipur]" userId="53a9d14f-59ed-4728-8193-459f4827802a" providerId="ADAL" clId="{C9FFA38A-8075-47C8-A8EA-BF22529C1B6C}" dt="2021-11-18T04:07:50.672" v="627" actId="14100"/>
        <pc:sldMkLst>
          <pc:docMk/>
          <pc:sldMk cId="111065336" sldId="315"/>
        </pc:sldMkLst>
        <pc:spChg chg="mod">
          <ac:chgData name="Lal Pratap Verma [MU - Jaipur]" userId="53a9d14f-59ed-4728-8193-459f4827802a" providerId="ADAL" clId="{C9FFA38A-8075-47C8-A8EA-BF22529C1B6C}" dt="2021-11-18T04:07:34.189" v="624" actId="20577"/>
          <ac:spMkLst>
            <pc:docMk/>
            <pc:sldMk cId="111065336" sldId="315"/>
            <ac:spMk id="2" creationId="{00000000-0000-0000-0000-000000000000}"/>
          </ac:spMkLst>
        </pc:spChg>
        <pc:spChg chg="mod">
          <ac:chgData name="Lal Pratap Verma [MU - Jaipur]" userId="53a9d14f-59ed-4728-8193-459f4827802a" providerId="ADAL" clId="{C9FFA38A-8075-47C8-A8EA-BF22529C1B6C}" dt="2021-11-18T04:07:50.672" v="627" actId="14100"/>
          <ac:spMkLst>
            <pc:docMk/>
            <pc:sldMk cId="111065336" sldId="315"/>
            <ac:spMk id="3" creationId="{00000000-0000-0000-0000-000000000000}"/>
          </ac:spMkLst>
        </pc:spChg>
      </pc:sldChg>
      <pc:sldChg chg="modSp add mod modTransition">
        <pc:chgData name="Lal Pratap Verma [MU - Jaipur]" userId="53a9d14f-59ed-4728-8193-459f4827802a" providerId="ADAL" clId="{C9FFA38A-8075-47C8-A8EA-BF22529C1B6C}" dt="2021-11-18T04:07:43.114" v="626" actId="122"/>
        <pc:sldMkLst>
          <pc:docMk/>
          <pc:sldMk cId="983318791" sldId="316"/>
        </pc:sldMkLst>
        <pc:spChg chg="mod">
          <ac:chgData name="Lal Pratap Verma [MU - Jaipur]" userId="53a9d14f-59ed-4728-8193-459f4827802a" providerId="ADAL" clId="{C9FFA38A-8075-47C8-A8EA-BF22529C1B6C}" dt="2021-11-18T04:07:43.114" v="626" actId="122"/>
          <ac:spMkLst>
            <pc:docMk/>
            <pc:sldMk cId="983318791" sldId="316"/>
            <ac:spMk id="2" creationId="{00000000-0000-0000-0000-000000000000}"/>
          </ac:spMkLst>
        </pc:spChg>
        <pc:spChg chg="mod">
          <ac:chgData name="Lal Pratap Verma [MU - Jaipur]" userId="53a9d14f-59ed-4728-8193-459f4827802a" providerId="ADAL" clId="{C9FFA38A-8075-47C8-A8EA-BF22529C1B6C}" dt="2021-11-18T04:07:06.288" v="612" actId="14100"/>
          <ac:spMkLst>
            <pc:docMk/>
            <pc:sldMk cId="983318791" sldId="316"/>
            <ac:spMk id="3" creationId="{00000000-0000-0000-0000-000000000000}"/>
          </ac:spMkLst>
        </pc:spChg>
      </pc:sldChg>
      <pc:sldChg chg="modSp add mod">
        <pc:chgData name="Lal Pratap Verma [MU - Jaipur]" userId="53a9d14f-59ed-4728-8193-459f4827802a" providerId="ADAL" clId="{C9FFA38A-8075-47C8-A8EA-BF22529C1B6C}" dt="2021-11-18T04:08:59.177" v="640" actId="27636"/>
        <pc:sldMkLst>
          <pc:docMk/>
          <pc:sldMk cId="392779119" sldId="317"/>
        </pc:sldMkLst>
        <pc:spChg chg="mod">
          <ac:chgData name="Lal Pratap Verma [MU - Jaipur]" userId="53a9d14f-59ed-4728-8193-459f4827802a" providerId="ADAL" clId="{C9FFA38A-8075-47C8-A8EA-BF22529C1B6C}" dt="2021-11-18T04:08:59.177" v="640" actId="27636"/>
          <ac:spMkLst>
            <pc:docMk/>
            <pc:sldMk cId="392779119" sldId="317"/>
            <ac:spMk id="3" creationId="{00000000-0000-0000-0000-000000000000}"/>
          </ac:spMkLst>
        </pc:spChg>
      </pc:sldChg>
      <pc:sldChg chg="modSp add mod">
        <pc:chgData name="Lal Pratap Verma [MU - Jaipur]" userId="53a9d14f-59ed-4728-8193-459f4827802a" providerId="ADAL" clId="{C9FFA38A-8075-47C8-A8EA-BF22529C1B6C}" dt="2021-11-18T04:09:48.730" v="652" actId="27636"/>
        <pc:sldMkLst>
          <pc:docMk/>
          <pc:sldMk cId="271290148" sldId="318"/>
        </pc:sldMkLst>
        <pc:spChg chg="mod">
          <ac:chgData name="Lal Pratap Verma [MU - Jaipur]" userId="53a9d14f-59ed-4728-8193-459f4827802a" providerId="ADAL" clId="{C9FFA38A-8075-47C8-A8EA-BF22529C1B6C}" dt="2021-11-18T04:09:48.730" v="652" actId="27636"/>
          <ac:spMkLst>
            <pc:docMk/>
            <pc:sldMk cId="271290148" sldId="318"/>
            <ac:spMk id="3" creationId="{00000000-0000-0000-0000-000000000000}"/>
          </ac:spMkLst>
        </pc:spChg>
      </pc:sldChg>
      <pc:sldChg chg="modSp add mod">
        <pc:chgData name="Lal Pratap Verma [MU - Jaipur]" userId="53a9d14f-59ed-4728-8193-459f4827802a" providerId="ADAL" clId="{C9FFA38A-8075-47C8-A8EA-BF22529C1B6C}" dt="2021-11-18T04:12:17.924" v="661" actId="27636"/>
        <pc:sldMkLst>
          <pc:docMk/>
          <pc:sldMk cId="2677235683" sldId="319"/>
        </pc:sldMkLst>
        <pc:spChg chg="mod">
          <ac:chgData name="Lal Pratap Verma [MU - Jaipur]" userId="53a9d14f-59ed-4728-8193-459f4827802a" providerId="ADAL" clId="{C9FFA38A-8075-47C8-A8EA-BF22529C1B6C}" dt="2021-11-18T04:12:17.924" v="661" actId="27636"/>
          <ac:spMkLst>
            <pc:docMk/>
            <pc:sldMk cId="2677235683" sldId="319"/>
            <ac:spMk id="3" creationId="{00000000-0000-0000-0000-000000000000}"/>
          </ac:spMkLst>
        </pc:spChg>
      </pc:sldChg>
      <pc:sldChg chg="modSp add mod">
        <pc:chgData name="Lal Pratap Verma [MU - Jaipur]" userId="53a9d14f-59ed-4728-8193-459f4827802a" providerId="ADAL" clId="{C9FFA38A-8075-47C8-A8EA-BF22529C1B6C}" dt="2021-11-18T04:12:48.434" v="668" actId="15"/>
        <pc:sldMkLst>
          <pc:docMk/>
          <pc:sldMk cId="3098136247" sldId="320"/>
        </pc:sldMkLst>
        <pc:spChg chg="mod">
          <ac:chgData name="Lal Pratap Verma [MU - Jaipur]" userId="53a9d14f-59ed-4728-8193-459f4827802a" providerId="ADAL" clId="{C9FFA38A-8075-47C8-A8EA-BF22529C1B6C}" dt="2021-11-18T04:12:48.434" v="668" actId="15"/>
          <ac:spMkLst>
            <pc:docMk/>
            <pc:sldMk cId="3098136247" sldId="320"/>
            <ac:spMk id="3" creationId="{00000000-0000-0000-0000-000000000000}"/>
          </ac:spMkLst>
        </pc:spChg>
      </pc:sldChg>
    </pc:docChg>
  </pc:docChgLst>
  <pc:docChgLst>
    <pc:chgData name="Lal Pratap Verma [MU - Jaipur]" userId="53a9d14f-59ed-4728-8193-459f4827802a" providerId="ADAL" clId="{F874C00B-14ED-43C1-A34D-FB8EC2B444A1}"/>
    <pc:docChg chg="undo custSel addSld delSld modSld">
      <pc:chgData name="Lal Pratap Verma [MU - Jaipur]" userId="53a9d14f-59ed-4728-8193-459f4827802a" providerId="ADAL" clId="{F874C00B-14ED-43C1-A34D-FB8EC2B444A1}" dt="2022-03-08T12:07:22.587" v="295"/>
      <pc:docMkLst>
        <pc:docMk/>
      </pc:docMkLst>
      <pc:sldChg chg="modSp del mod">
        <pc:chgData name="Lal Pratap Verma [MU - Jaipur]" userId="53a9d14f-59ed-4728-8193-459f4827802a" providerId="ADAL" clId="{F874C00B-14ED-43C1-A34D-FB8EC2B444A1}" dt="2022-03-07T10:37:13.064" v="4" actId="2696"/>
        <pc:sldMkLst>
          <pc:docMk/>
          <pc:sldMk cId="891311297" sldId="256"/>
        </pc:sldMkLst>
        <pc:spChg chg="mod">
          <ac:chgData name="Lal Pratap Verma [MU - Jaipur]" userId="53a9d14f-59ed-4728-8193-459f4827802a" providerId="ADAL" clId="{F874C00B-14ED-43C1-A34D-FB8EC2B444A1}" dt="2022-03-07T10:36:50.216" v="2" actId="14100"/>
          <ac:spMkLst>
            <pc:docMk/>
            <pc:sldMk cId="891311297" sldId="256"/>
            <ac:spMk id="2" creationId="{00000000-0000-0000-0000-000000000000}"/>
          </ac:spMkLst>
        </pc:spChg>
        <pc:picChg chg="mod">
          <ac:chgData name="Lal Pratap Verma [MU - Jaipur]" userId="53a9d14f-59ed-4728-8193-459f4827802a" providerId="ADAL" clId="{F874C00B-14ED-43C1-A34D-FB8EC2B444A1}" dt="2022-03-07T10:36:43.555" v="0" actId="1076"/>
          <ac:picMkLst>
            <pc:docMk/>
            <pc:sldMk cId="891311297" sldId="256"/>
            <ac:picMk id="43012" creationId="{00000000-0000-0000-0000-000000000000}"/>
          </ac:picMkLst>
        </pc:picChg>
      </pc:sldChg>
      <pc:sldChg chg="modSp mod">
        <pc:chgData name="Lal Pratap Verma [MU - Jaipur]" userId="53a9d14f-59ed-4728-8193-459f4827802a" providerId="ADAL" clId="{F874C00B-14ED-43C1-A34D-FB8EC2B444A1}" dt="2022-03-07T10:50:54.491" v="185"/>
        <pc:sldMkLst>
          <pc:docMk/>
          <pc:sldMk cId="0" sldId="276"/>
        </pc:sldMkLst>
        <pc:spChg chg="mod">
          <ac:chgData name="Lal Pratap Verma [MU - Jaipur]" userId="53a9d14f-59ed-4728-8193-459f4827802a" providerId="ADAL" clId="{F874C00B-14ED-43C1-A34D-FB8EC2B444A1}" dt="2022-03-07T10:50:54.491" v="185"/>
          <ac:spMkLst>
            <pc:docMk/>
            <pc:sldMk cId="0" sldId="276"/>
            <ac:spMk id="2" creationId="{0F90DF35-CBC9-4275-ABC1-14369649BC43}"/>
          </ac:spMkLst>
        </pc:spChg>
      </pc:sldChg>
      <pc:sldChg chg="modSp mod modTransition">
        <pc:chgData name="Lal Pratap Verma [MU - Jaipur]" userId="53a9d14f-59ed-4728-8193-459f4827802a" providerId="ADAL" clId="{F874C00B-14ED-43C1-A34D-FB8EC2B444A1}" dt="2022-03-08T12:05:24.499" v="275"/>
        <pc:sldMkLst>
          <pc:docMk/>
          <pc:sldMk cId="0" sldId="277"/>
        </pc:sldMkLst>
        <pc:spChg chg="mod">
          <ac:chgData name="Lal Pratap Verma [MU - Jaipur]" userId="53a9d14f-59ed-4728-8193-459f4827802a" providerId="ADAL" clId="{F874C00B-14ED-43C1-A34D-FB8EC2B444A1}" dt="2022-03-07T10:50:54.491" v="185"/>
          <ac:spMkLst>
            <pc:docMk/>
            <pc:sldMk cId="0" sldId="277"/>
            <ac:spMk id="2" creationId="{00000000-0000-0000-0000-000000000000}"/>
          </ac:spMkLst>
        </pc:spChg>
        <pc:spChg chg="mod">
          <ac:chgData name="Lal Pratap Verma [MU - Jaipur]" userId="53a9d14f-59ed-4728-8193-459f4827802a" providerId="ADAL" clId="{F874C00B-14ED-43C1-A34D-FB8EC2B444A1}" dt="2022-03-07T10:50:54.491" v="185"/>
          <ac:spMkLst>
            <pc:docMk/>
            <pc:sldMk cId="0" sldId="277"/>
            <ac:spMk id="4" creationId="{D841073B-E639-4629-A392-6144BDDE1078}"/>
          </ac:spMkLst>
        </pc:spChg>
      </pc:sldChg>
      <pc:sldChg chg="modSp mod modTransition">
        <pc:chgData name="Lal Pratap Verma [MU - Jaipur]" userId="53a9d14f-59ed-4728-8193-459f4827802a" providerId="ADAL" clId="{F874C00B-14ED-43C1-A34D-FB8EC2B444A1}" dt="2022-03-08T12:05:46.812" v="276"/>
        <pc:sldMkLst>
          <pc:docMk/>
          <pc:sldMk cId="0" sldId="278"/>
        </pc:sldMkLst>
        <pc:spChg chg="mod">
          <ac:chgData name="Lal Pratap Verma [MU - Jaipur]" userId="53a9d14f-59ed-4728-8193-459f4827802a" providerId="ADAL" clId="{F874C00B-14ED-43C1-A34D-FB8EC2B444A1}" dt="2022-03-07T10:50:54.491" v="185"/>
          <ac:spMkLst>
            <pc:docMk/>
            <pc:sldMk cId="0" sldId="278"/>
            <ac:spMk id="2" creationId="{00000000-0000-0000-0000-000000000000}"/>
          </ac:spMkLst>
        </pc:spChg>
        <pc:spChg chg="mod">
          <ac:chgData name="Lal Pratap Verma [MU - Jaipur]" userId="53a9d14f-59ed-4728-8193-459f4827802a" providerId="ADAL" clId="{F874C00B-14ED-43C1-A34D-FB8EC2B444A1}" dt="2022-03-07T10:50:54.491" v="185"/>
          <ac:spMkLst>
            <pc:docMk/>
            <pc:sldMk cId="0" sldId="278"/>
            <ac:spMk id="4" creationId="{C8EC9664-941C-4453-A8D1-3244F9581968}"/>
          </ac:spMkLst>
        </pc:spChg>
      </pc:sldChg>
      <pc:sldChg chg="modSp mod modTransition">
        <pc:chgData name="Lal Pratap Verma [MU - Jaipur]" userId="53a9d14f-59ed-4728-8193-459f4827802a" providerId="ADAL" clId="{F874C00B-14ED-43C1-A34D-FB8EC2B444A1}" dt="2022-03-08T12:05:53.219" v="277"/>
        <pc:sldMkLst>
          <pc:docMk/>
          <pc:sldMk cId="0" sldId="279"/>
        </pc:sldMkLst>
        <pc:spChg chg="mod">
          <ac:chgData name="Lal Pratap Verma [MU - Jaipur]" userId="53a9d14f-59ed-4728-8193-459f4827802a" providerId="ADAL" clId="{F874C00B-14ED-43C1-A34D-FB8EC2B444A1}" dt="2022-03-07T10:50:54.491" v="185"/>
          <ac:spMkLst>
            <pc:docMk/>
            <pc:sldMk cId="0" sldId="279"/>
            <ac:spMk id="2" creationId="{00000000-0000-0000-0000-000000000000}"/>
          </ac:spMkLst>
        </pc:spChg>
        <pc:spChg chg="mod">
          <ac:chgData name="Lal Pratap Verma [MU - Jaipur]" userId="53a9d14f-59ed-4728-8193-459f4827802a" providerId="ADAL" clId="{F874C00B-14ED-43C1-A34D-FB8EC2B444A1}" dt="2022-03-07T10:50:54.491" v="185"/>
          <ac:spMkLst>
            <pc:docMk/>
            <pc:sldMk cId="0" sldId="279"/>
            <ac:spMk id="4" creationId="{A8DA6B5D-98FF-4BEC-AC23-B3BA093FA428}"/>
          </ac:spMkLst>
        </pc:spChg>
      </pc:sldChg>
      <pc:sldChg chg="modSp mod modTransition">
        <pc:chgData name="Lal Pratap Verma [MU - Jaipur]" userId="53a9d14f-59ed-4728-8193-459f4827802a" providerId="ADAL" clId="{F874C00B-14ED-43C1-A34D-FB8EC2B444A1}" dt="2022-03-08T12:05:57.307" v="278"/>
        <pc:sldMkLst>
          <pc:docMk/>
          <pc:sldMk cId="0" sldId="280"/>
        </pc:sldMkLst>
        <pc:spChg chg="mod">
          <ac:chgData name="Lal Pratap Verma [MU - Jaipur]" userId="53a9d14f-59ed-4728-8193-459f4827802a" providerId="ADAL" clId="{F874C00B-14ED-43C1-A34D-FB8EC2B444A1}" dt="2022-03-07T10:50:54.491" v="185"/>
          <ac:spMkLst>
            <pc:docMk/>
            <pc:sldMk cId="0" sldId="280"/>
            <ac:spMk id="2" creationId="{00000000-0000-0000-0000-000000000000}"/>
          </ac:spMkLst>
        </pc:spChg>
        <pc:spChg chg="mod">
          <ac:chgData name="Lal Pratap Verma [MU - Jaipur]" userId="53a9d14f-59ed-4728-8193-459f4827802a" providerId="ADAL" clId="{F874C00B-14ED-43C1-A34D-FB8EC2B444A1}" dt="2022-03-07T10:50:54.491" v="185"/>
          <ac:spMkLst>
            <pc:docMk/>
            <pc:sldMk cId="0" sldId="280"/>
            <ac:spMk id="4" creationId="{765B10F3-A01F-4696-9725-58B11D217468}"/>
          </ac:spMkLst>
        </pc:spChg>
      </pc:sldChg>
      <pc:sldChg chg="modSp mod modTransition">
        <pc:chgData name="Lal Pratap Verma [MU - Jaipur]" userId="53a9d14f-59ed-4728-8193-459f4827802a" providerId="ADAL" clId="{F874C00B-14ED-43C1-A34D-FB8EC2B444A1}" dt="2022-03-08T12:07:03.468" v="287"/>
        <pc:sldMkLst>
          <pc:docMk/>
          <pc:sldMk cId="0" sldId="281"/>
        </pc:sldMkLst>
        <pc:spChg chg="mod">
          <ac:chgData name="Lal Pratap Verma [MU - Jaipur]" userId="53a9d14f-59ed-4728-8193-459f4827802a" providerId="ADAL" clId="{F874C00B-14ED-43C1-A34D-FB8EC2B444A1}" dt="2022-03-07T10:50:54.491" v="185"/>
          <ac:spMkLst>
            <pc:docMk/>
            <pc:sldMk cId="0" sldId="281"/>
            <ac:spMk id="2" creationId="{00000000-0000-0000-0000-000000000000}"/>
          </ac:spMkLst>
        </pc:spChg>
        <pc:spChg chg="mod">
          <ac:chgData name="Lal Pratap Verma [MU - Jaipur]" userId="53a9d14f-59ed-4728-8193-459f4827802a" providerId="ADAL" clId="{F874C00B-14ED-43C1-A34D-FB8EC2B444A1}" dt="2022-03-07T10:50:54.491" v="185"/>
          <ac:spMkLst>
            <pc:docMk/>
            <pc:sldMk cId="0" sldId="281"/>
            <ac:spMk id="3" creationId="{00000000-0000-0000-0000-000000000000}"/>
          </ac:spMkLst>
        </pc:spChg>
        <pc:spChg chg="mod">
          <ac:chgData name="Lal Pratap Verma [MU - Jaipur]" userId="53a9d14f-59ed-4728-8193-459f4827802a" providerId="ADAL" clId="{F874C00B-14ED-43C1-A34D-FB8EC2B444A1}" dt="2022-03-07T10:50:54.491" v="185"/>
          <ac:spMkLst>
            <pc:docMk/>
            <pc:sldMk cId="0" sldId="281"/>
            <ac:spMk id="4" creationId="{023950F1-D0D7-4F38-8079-1E533343D9F0}"/>
          </ac:spMkLst>
        </pc:spChg>
      </pc:sldChg>
      <pc:sldChg chg="modSp mod modTransition">
        <pc:chgData name="Lal Pratap Verma [MU - Jaipur]" userId="53a9d14f-59ed-4728-8193-459f4827802a" providerId="ADAL" clId="{F874C00B-14ED-43C1-A34D-FB8EC2B444A1}" dt="2022-03-08T12:06:59.828" v="286"/>
        <pc:sldMkLst>
          <pc:docMk/>
          <pc:sldMk cId="0" sldId="282"/>
        </pc:sldMkLst>
        <pc:spChg chg="mod">
          <ac:chgData name="Lal Pratap Verma [MU - Jaipur]" userId="53a9d14f-59ed-4728-8193-459f4827802a" providerId="ADAL" clId="{F874C00B-14ED-43C1-A34D-FB8EC2B444A1}" dt="2022-03-07T10:50:54.491" v="185"/>
          <ac:spMkLst>
            <pc:docMk/>
            <pc:sldMk cId="0" sldId="282"/>
            <ac:spMk id="2" creationId="{00000000-0000-0000-0000-000000000000}"/>
          </ac:spMkLst>
        </pc:spChg>
        <pc:spChg chg="mod">
          <ac:chgData name="Lal Pratap Verma [MU - Jaipur]" userId="53a9d14f-59ed-4728-8193-459f4827802a" providerId="ADAL" clId="{F874C00B-14ED-43C1-A34D-FB8EC2B444A1}" dt="2022-03-07T10:50:54.491" v="185"/>
          <ac:spMkLst>
            <pc:docMk/>
            <pc:sldMk cId="0" sldId="282"/>
            <ac:spMk id="4" creationId="{3AE12200-9BBA-4FF1-B4B6-2668B630A383}"/>
          </ac:spMkLst>
        </pc:spChg>
      </pc:sldChg>
      <pc:sldChg chg="modSp mod modTransition">
        <pc:chgData name="Lal Pratap Verma [MU - Jaipur]" userId="53a9d14f-59ed-4728-8193-459f4827802a" providerId="ADAL" clId="{F874C00B-14ED-43C1-A34D-FB8EC2B444A1}" dt="2022-03-08T12:07:06.165" v="288"/>
        <pc:sldMkLst>
          <pc:docMk/>
          <pc:sldMk cId="0" sldId="283"/>
        </pc:sldMkLst>
        <pc:spChg chg="mod">
          <ac:chgData name="Lal Pratap Verma [MU - Jaipur]" userId="53a9d14f-59ed-4728-8193-459f4827802a" providerId="ADAL" clId="{F874C00B-14ED-43C1-A34D-FB8EC2B444A1}" dt="2022-03-07T10:50:54.491" v="185"/>
          <ac:spMkLst>
            <pc:docMk/>
            <pc:sldMk cId="0" sldId="283"/>
            <ac:spMk id="2" creationId="{00000000-0000-0000-0000-000000000000}"/>
          </ac:spMkLst>
        </pc:spChg>
        <pc:spChg chg="mod">
          <ac:chgData name="Lal Pratap Verma [MU - Jaipur]" userId="53a9d14f-59ed-4728-8193-459f4827802a" providerId="ADAL" clId="{F874C00B-14ED-43C1-A34D-FB8EC2B444A1}" dt="2022-03-07T10:50:54.491" v="185"/>
          <ac:spMkLst>
            <pc:docMk/>
            <pc:sldMk cId="0" sldId="283"/>
            <ac:spMk id="3" creationId="{00000000-0000-0000-0000-000000000000}"/>
          </ac:spMkLst>
        </pc:spChg>
        <pc:spChg chg="mod">
          <ac:chgData name="Lal Pratap Verma [MU - Jaipur]" userId="53a9d14f-59ed-4728-8193-459f4827802a" providerId="ADAL" clId="{F874C00B-14ED-43C1-A34D-FB8EC2B444A1}" dt="2022-03-07T10:50:54.491" v="185"/>
          <ac:spMkLst>
            <pc:docMk/>
            <pc:sldMk cId="0" sldId="283"/>
            <ac:spMk id="4" creationId="{5BE3C0C4-1FC1-4244-8921-07FAF5BDD95D}"/>
          </ac:spMkLst>
        </pc:spChg>
      </pc:sldChg>
      <pc:sldChg chg="modSp mod modTransition">
        <pc:chgData name="Lal Pratap Verma [MU - Jaipur]" userId="53a9d14f-59ed-4728-8193-459f4827802a" providerId="ADAL" clId="{F874C00B-14ED-43C1-A34D-FB8EC2B444A1}" dt="2022-03-08T12:07:08.027" v="289"/>
        <pc:sldMkLst>
          <pc:docMk/>
          <pc:sldMk cId="0" sldId="284"/>
        </pc:sldMkLst>
        <pc:spChg chg="mod">
          <ac:chgData name="Lal Pratap Verma [MU - Jaipur]" userId="53a9d14f-59ed-4728-8193-459f4827802a" providerId="ADAL" clId="{F874C00B-14ED-43C1-A34D-FB8EC2B444A1}" dt="2022-03-07T10:50:54.491" v="185"/>
          <ac:spMkLst>
            <pc:docMk/>
            <pc:sldMk cId="0" sldId="284"/>
            <ac:spMk id="2" creationId="{00000000-0000-0000-0000-000000000000}"/>
          </ac:spMkLst>
        </pc:spChg>
        <pc:spChg chg="mod">
          <ac:chgData name="Lal Pratap Verma [MU - Jaipur]" userId="53a9d14f-59ed-4728-8193-459f4827802a" providerId="ADAL" clId="{F874C00B-14ED-43C1-A34D-FB8EC2B444A1}" dt="2022-03-07T10:50:54.491" v="185"/>
          <ac:spMkLst>
            <pc:docMk/>
            <pc:sldMk cId="0" sldId="284"/>
            <ac:spMk id="4" creationId="{1885F245-B680-428B-A325-DD07747F914F}"/>
          </ac:spMkLst>
        </pc:spChg>
      </pc:sldChg>
      <pc:sldChg chg="modSp mod modTransition">
        <pc:chgData name="Lal Pratap Verma [MU - Jaipur]" userId="53a9d14f-59ed-4728-8193-459f4827802a" providerId="ADAL" clId="{F874C00B-14ED-43C1-A34D-FB8EC2B444A1}" dt="2022-03-08T12:07:11.165" v="290"/>
        <pc:sldMkLst>
          <pc:docMk/>
          <pc:sldMk cId="0" sldId="285"/>
        </pc:sldMkLst>
        <pc:spChg chg="mod">
          <ac:chgData name="Lal Pratap Verma [MU - Jaipur]" userId="53a9d14f-59ed-4728-8193-459f4827802a" providerId="ADAL" clId="{F874C00B-14ED-43C1-A34D-FB8EC2B444A1}" dt="2022-03-07T10:50:54.491" v="185"/>
          <ac:spMkLst>
            <pc:docMk/>
            <pc:sldMk cId="0" sldId="285"/>
            <ac:spMk id="2" creationId="{00000000-0000-0000-0000-000000000000}"/>
          </ac:spMkLst>
        </pc:spChg>
        <pc:spChg chg="mod">
          <ac:chgData name="Lal Pratap Verma [MU - Jaipur]" userId="53a9d14f-59ed-4728-8193-459f4827802a" providerId="ADAL" clId="{F874C00B-14ED-43C1-A34D-FB8EC2B444A1}" dt="2022-03-07T10:50:54.491" v="185"/>
          <ac:spMkLst>
            <pc:docMk/>
            <pc:sldMk cId="0" sldId="285"/>
            <ac:spMk id="3" creationId="{00000000-0000-0000-0000-000000000000}"/>
          </ac:spMkLst>
        </pc:spChg>
        <pc:spChg chg="mod">
          <ac:chgData name="Lal Pratap Verma [MU - Jaipur]" userId="53a9d14f-59ed-4728-8193-459f4827802a" providerId="ADAL" clId="{F874C00B-14ED-43C1-A34D-FB8EC2B444A1}" dt="2022-03-07T10:50:54.491" v="185"/>
          <ac:spMkLst>
            <pc:docMk/>
            <pc:sldMk cId="0" sldId="285"/>
            <ac:spMk id="4" creationId="{DEFD4E03-C048-4028-AF2C-0C497B80C73D}"/>
          </ac:spMkLst>
        </pc:spChg>
      </pc:sldChg>
      <pc:sldChg chg="modSp mod modTransition">
        <pc:chgData name="Lal Pratap Verma [MU - Jaipur]" userId="53a9d14f-59ed-4728-8193-459f4827802a" providerId="ADAL" clId="{F874C00B-14ED-43C1-A34D-FB8EC2B444A1}" dt="2022-03-08T12:06:49.219" v="283"/>
        <pc:sldMkLst>
          <pc:docMk/>
          <pc:sldMk cId="2095924688" sldId="286"/>
        </pc:sldMkLst>
        <pc:spChg chg="mod">
          <ac:chgData name="Lal Pratap Verma [MU - Jaipur]" userId="53a9d14f-59ed-4728-8193-459f4827802a" providerId="ADAL" clId="{F874C00B-14ED-43C1-A34D-FB8EC2B444A1}" dt="2022-03-07T10:50:54.491" v="185"/>
          <ac:spMkLst>
            <pc:docMk/>
            <pc:sldMk cId="2095924688" sldId="286"/>
            <ac:spMk id="2" creationId="{00000000-0000-0000-0000-000000000000}"/>
          </ac:spMkLst>
        </pc:spChg>
        <pc:spChg chg="mod">
          <ac:chgData name="Lal Pratap Verma [MU - Jaipur]" userId="53a9d14f-59ed-4728-8193-459f4827802a" providerId="ADAL" clId="{F874C00B-14ED-43C1-A34D-FB8EC2B444A1}" dt="2022-03-07T10:50:54.491" v="185"/>
          <ac:spMkLst>
            <pc:docMk/>
            <pc:sldMk cId="2095924688" sldId="286"/>
            <ac:spMk id="4" creationId="{5BAD8B8C-2ED2-424B-81D4-48824D184204}"/>
          </ac:spMkLst>
        </pc:spChg>
      </pc:sldChg>
      <pc:sldChg chg="modSp mod modTransition">
        <pc:chgData name="Lal Pratap Verma [MU - Jaipur]" userId="53a9d14f-59ed-4728-8193-459f4827802a" providerId="ADAL" clId="{F874C00B-14ED-43C1-A34D-FB8EC2B444A1}" dt="2022-03-08T12:06:39.290" v="282"/>
        <pc:sldMkLst>
          <pc:docMk/>
          <pc:sldMk cId="2518242548" sldId="288"/>
        </pc:sldMkLst>
        <pc:spChg chg="mod">
          <ac:chgData name="Lal Pratap Verma [MU - Jaipur]" userId="53a9d14f-59ed-4728-8193-459f4827802a" providerId="ADAL" clId="{F874C00B-14ED-43C1-A34D-FB8EC2B444A1}" dt="2022-03-07T10:50:54.491" v="185"/>
          <ac:spMkLst>
            <pc:docMk/>
            <pc:sldMk cId="2518242548" sldId="288"/>
            <ac:spMk id="2" creationId="{00000000-0000-0000-0000-000000000000}"/>
          </ac:spMkLst>
        </pc:spChg>
        <pc:spChg chg="mod">
          <ac:chgData name="Lal Pratap Verma [MU - Jaipur]" userId="53a9d14f-59ed-4728-8193-459f4827802a" providerId="ADAL" clId="{F874C00B-14ED-43C1-A34D-FB8EC2B444A1}" dt="2022-03-07T10:50:54.491" v="185"/>
          <ac:spMkLst>
            <pc:docMk/>
            <pc:sldMk cId="2518242548" sldId="288"/>
            <ac:spMk id="4" creationId="{381D7E1A-D310-47A5-891E-1CF951603D2F}"/>
          </ac:spMkLst>
        </pc:spChg>
      </pc:sldChg>
      <pc:sldChg chg="modSp mod modTransition">
        <pc:chgData name="Lal Pratap Verma [MU - Jaipur]" userId="53a9d14f-59ed-4728-8193-459f4827802a" providerId="ADAL" clId="{F874C00B-14ED-43C1-A34D-FB8EC2B444A1}" dt="2022-03-08T12:06:51.923" v="284"/>
        <pc:sldMkLst>
          <pc:docMk/>
          <pc:sldMk cId="2680250494" sldId="289"/>
        </pc:sldMkLst>
        <pc:spChg chg="mod">
          <ac:chgData name="Lal Pratap Verma [MU - Jaipur]" userId="53a9d14f-59ed-4728-8193-459f4827802a" providerId="ADAL" clId="{F874C00B-14ED-43C1-A34D-FB8EC2B444A1}" dt="2022-03-07T10:50:54.491" v="185"/>
          <ac:spMkLst>
            <pc:docMk/>
            <pc:sldMk cId="2680250494" sldId="289"/>
            <ac:spMk id="2" creationId="{00000000-0000-0000-0000-000000000000}"/>
          </ac:spMkLst>
        </pc:spChg>
        <pc:spChg chg="mod">
          <ac:chgData name="Lal Pratap Verma [MU - Jaipur]" userId="53a9d14f-59ed-4728-8193-459f4827802a" providerId="ADAL" clId="{F874C00B-14ED-43C1-A34D-FB8EC2B444A1}" dt="2022-03-07T10:50:54.491" v="185"/>
          <ac:spMkLst>
            <pc:docMk/>
            <pc:sldMk cId="2680250494" sldId="289"/>
            <ac:spMk id="5" creationId="{4B0C36E4-302F-467C-803E-E8CD4FAC3C48}"/>
          </ac:spMkLst>
        </pc:spChg>
      </pc:sldChg>
      <pc:sldChg chg="modSp mod modTransition">
        <pc:chgData name="Lal Pratap Verma [MU - Jaipur]" userId="53a9d14f-59ed-4728-8193-459f4827802a" providerId="ADAL" clId="{F874C00B-14ED-43C1-A34D-FB8EC2B444A1}" dt="2022-03-08T12:06:54.468" v="285"/>
        <pc:sldMkLst>
          <pc:docMk/>
          <pc:sldMk cId="960257959" sldId="290"/>
        </pc:sldMkLst>
        <pc:spChg chg="mod">
          <ac:chgData name="Lal Pratap Verma [MU - Jaipur]" userId="53a9d14f-59ed-4728-8193-459f4827802a" providerId="ADAL" clId="{F874C00B-14ED-43C1-A34D-FB8EC2B444A1}" dt="2022-03-07T10:50:54.491" v="185"/>
          <ac:spMkLst>
            <pc:docMk/>
            <pc:sldMk cId="960257959" sldId="290"/>
            <ac:spMk id="2" creationId="{00000000-0000-0000-0000-000000000000}"/>
          </ac:spMkLst>
        </pc:spChg>
        <pc:spChg chg="mod">
          <ac:chgData name="Lal Pratap Verma [MU - Jaipur]" userId="53a9d14f-59ed-4728-8193-459f4827802a" providerId="ADAL" clId="{F874C00B-14ED-43C1-A34D-FB8EC2B444A1}" dt="2022-03-07T10:50:54.491" v="185"/>
          <ac:spMkLst>
            <pc:docMk/>
            <pc:sldMk cId="960257959" sldId="290"/>
            <ac:spMk id="4" creationId="{AAA30030-C62C-4715-B738-8490A38021E9}"/>
          </ac:spMkLst>
        </pc:spChg>
      </pc:sldChg>
      <pc:sldChg chg="modSp mod modTransition">
        <pc:chgData name="Lal Pratap Verma [MU - Jaipur]" userId="53a9d14f-59ed-4728-8193-459f4827802a" providerId="ADAL" clId="{F874C00B-14ED-43C1-A34D-FB8EC2B444A1}" dt="2022-03-08T12:07:12.848" v="291"/>
        <pc:sldMkLst>
          <pc:docMk/>
          <pc:sldMk cId="710033062" sldId="291"/>
        </pc:sldMkLst>
        <pc:spChg chg="mod">
          <ac:chgData name="Lal Pratap Verma [MU - Jaipur]" userId="53a9d14f-59ed-4728-8193-459f4827802a" providerId="ADAL" clId="{F874C00B-14ED-43C1-A34D-FB8EC2B444A1}" dt="2022-03-07T10:50:54.491" v="185"/>
          <ac:spMkLst>
            <pc:docMk/>
            <pc:sldMk cId="710033062" sldId="291"/>
            <ac:spMk id="2" creationId="{00000000-0000-0000-0000-000000000000}"/>
          </ac:spMkLst>
        </pc:spChg>
        <pc:spChg chg="mod">
          <ac:chgData name="Lal Pratap Verma [MU - Jaipur]" userId="53a9d14f-59ed-4728-8193-459f4827802a" providerId="ADAL" clId="{F874C00B-14ED-43C1-A34D-FB8EC2B444A1}" dt="2022-03-07T10:50:54.491" v="185"/>
          <ac:spMkLst>
            <pc:docMk/>
            <pc:sldMk cId="710033062" sldId="291"/>
            <ac:spMk id="4" creationId="{D5141D35-3B59-4CD6-AD4F-B3FF70C82B83}"/>
          </ac:spMkLst>
        </pc:spChg>
      </pc:sldChg>
      <pc:sldChg chg="modSp mod modTransition">
        <pc:chgData name="Lal Pratap Verma [MU - Jaipur]" userId="53a9d14f-59ed-4728-8193-459f4827802a" providerId="ADAL" clId="{F874C00B-14ED-43C1-A34D-FB8EC2B444A1}" dt="2022-03-08T12:07:14.788" v="292"/>
        <pc:sldMkLst>
          <pc:docMk/>
          <pc:sldMk cId="2144510325" sldId="292"/>
        </pc:sldMkLst>
        <pc:spChg chg="mod">
          <ac:chgData name="Lal Pratap Verma [MU - Jaipur]" userId="53a9d14f-59ed-4728-8193-459f4827802a" providerId="ADAL" clId="{F874C00B-14ED-43C1-A34D-FB8EC2B444A1}" dt="2022-03-07T10:50:54.491" v="185"/>
          <ac:spMkLst>
            <pc:docMk/>
            <pc:sldMk cId="2144510325" sldId="292"/>
            <ac:spMk id="2" creationId="{00000000-0000-0000-0000-000000000000}"/>
          </ac:spMkLst>
        </pc:spChg>
        <pc:spChg chg="mod">
          <ac:chgData name="Lal Pratap Verma [MU - Jaipur]" userId="53a9d14f-59ed-4728-8193-459f4827802a" providerId="ADAL" clId="{F874C00B-14ED-43C1-A34D-FB8EC2B444A1}" dt="2022-03-07T10:50:54.491" v="185"/>
          <ac:spMkLst>
            <pc:docMk/>
            <pc:sldMk cId="2144510325" sldId="292"/>
            <ac:spMk id="4" creationId="{6FC71BBA-B8AE-4FC7-9EBD-6DB5D8955750}"/>
          </ac:spMkLst>
        </pc:spChg>
      </pc:sldChg>
      <pc:sldChg chg="modSp mod modTransition">
        <pc:chgData name="Lal Pratap Verma [MU - Jaipur]" userId="53a9d14f-59ed-4728-8193-459f4827802a" providerId="ADAL" clId="{F874C00B-14ED-43C1-A34D-FB8EC2B444A1}" dt="2022-03-08T12:07:17.779" v="293"/>
        <pc:sldMkLst>
          <pc:docMk/>
          <pc:sldMk cId="2139973255" sldId="293"/>
        </pc:sldMkLst>
        <pc:spChg chg="mod">
          <ac:chgData name="Lal Pratap Verma [MU - Jaipur]" userId="53a9d14f-59ed-4728-8193-459f4827802a" providerId="ADAL" clId="{F874C00B-14ED-43C1-A34D-FB8EC2B444A1}" dt="2022-03-07T10:50:54.491" v="185"/>
          <ac:spMkLst>
            <pc:docMk/>
            <pc:sldMk cId="2139973255" sldId="293"/>
            <ac:spMk id="2" creationId="{00000000-0000-0000-0000-000000000000}"/>
          </ac:spMkLst>
        </pc:spChg>
        <pc:spChg chg="mod">
          <ac:chgData name="Lal Pratap Verma [MU - Jaipur]" userId="53a9d14f-59ed-4728-8193-459f4827802a" providerId="ADAL" clId="{F874C00B-14ED-43C1-A34D-FB8EC2B444A1}" dt="2022-03-07T10:50:54.491" v="185"/>
          <ac:spMkLst>
            <pc:docMk/>
            <pc:sldMk cId="2139973255" sldId="293"/>
            <ac:spMk id="4" creationId="{22818887-8306-45E3-972A-79644E2BF762}"/>
          </ac:spMkLst>
        </pc:spChg>
      </pc:sldChg>
      <pc:sldChg chg="modSp mod modTransition">
        <pc:chgData name="Lal Pratap Verma [MU - Jaipur]" userId="53a9d14f-59ed-4728-8193-459f4827802a" providerId="ADAL" clId="{F874C00B-14ED-43C1-A34D-FB8EC2B444A1}" dt="2022-03-08T12:07:20.515" v="294"/>
        <pc:sldMkLst>
          <pc:docMk/>
          <pc:sldMk cId="1905115011" sldId="294"/>
        </pc:sldMkLst>
        <pc:spChg chg="mod">
          <ac:chgData name="Lal Pratap Verma [MU - Jaipur]" userId="53a9d14f-59ed-4728-8193-459f4827802a" providerId="ADAL" clId="{F874C00B-14ED-43C1-A34D-FB8EC2B444A1}" dt="2022-03-07T10:50:54.491" v="185"/>
          <ac:spMkLst>
            <pc:docMk/>
            <pc:sldMk cId="1905115011" sldId="294"/>
            <ac:spMk id="2" creationId="{00000000-0000-0000-0000-000000000000}"/>
          </ac:spMkLst>
        </pc:spChg>
        <pc:spChg chg="mod">
          <ac:chgData name="Lal Pratap Verma [MU - Jaipur]" userId="53a9d14f-59ed-4728-8193-459f4827802a" providerId="ADAL" clId="{F874C00B-14ED-43C1-A34D-FB8EC2B444A1}" dt="2022-03-07T10:50:54.491" v="185"/>
          <ac:spMkLst>
            <pc:docMk/>
            <pc:sldMk cId="1905115011" sldId="294"/>
            <ac:spMk id="4" creationId="{679AD0C4-7A0F-4BA9-A328-D4E2F1A7B07E}"/>
          </ac:spMkLst>
        </pc:spChg>
      </pc:sldChg>
      <pc:sldChg chg="modSp mod modTransition">
        <pc:chgData name="Lal Pratap Verma [MU - Jaipur]" userId="53a9d14f-59ed-4728-8193-459f4827802a" providerId="ADAL" clId="{F874C00B-14ED-43C1-A34D-FB8EC2B444A1}" dt="2022-03-08T12:07:22.587" v="295"/>
        <pc:sldMkLst>
          <pc:docMk/>
          <pc:sldMk cId="145506822" sldId="295"/>
        </pc:sldMkLst>
        <pc:spChg chg="mod">
          <ac:chgData name="Lal Pratap Verma [MU - Jaipur]" userId="53a9d14f-59ed-4728-8193-459f4827802a" providerId="ADAL" clId="{F874C00B-14ED-43C1-A34D-FB8EC2B444A1}" dt="2022-03-07T10:50:54.491" v="185"/>
          <ac:spMkLst>
            <pc:docMk/>
            <pc:sldMk cId="145506822" sldId="295"/>
            <ac:spMk id="2" creationId="{00000000-0000-0000-0000-000000000000}"/>
          </ac:spMkLst>
        </pc:spChg>
        <pc:spChg chg="mod">
          <ac:chgData name="Lal Pratap Verma [MU - Jaipur]" userId="53a9d14f-59ed-4728-8193-459f4827802a" providerId="ADAL" clId="{F874C00B-14ED-43C1-A34D-FB8EC2B444A1}" dt="2022-03-07T10:50:54.491" v="185"/>
          <ac:spMkLst>
            <pc:docMk/>
            <pc:sldMk cId="145506822" sldId="295"/>
            <ac:spMk id="4" creationId="{D33283F1-2E13-4D18-9BAF-2C1CDED125A2}"/>
          </ac:spMkLst>
        </pc:spChg>
      </pc:sldChg>
      <pc:sldChg chg="modSp mod">
        <pc:chgData name="Lal Pratap Verma [MU - Jaipur]" userId="53a9d14f-59ed-4728-8193-459f4827802a" providerId="ADAL" clId="{F874C00B-14ED-43C1-A34D-FB8EC2B444A1}" dt="2022-03-07T10:50:54.491" v="185"/>
        <pc:sldMkLst>
          <pc:docMk/>
          <pc:sldMk cId="4026081169" sldId="296"/>
        </pc:sldMkLst>
        <pc:spChg chg="mod">
          <ac:chgData name="Lal Pratap Verma [MU - Jaipur]" userId="53a9d14f-59ed-4728-8193-459f4827802a" providerId="ADAL" clId="{F874C00B-14ED-43C1-A34D-FB8EC2B444A1}" dt="2022-03-07T10:50:54.491" v="185"/>
          <ac:spMkLst>
            <pc:docMk/>
            <pc:sldMk cId="4026081169" sldId="296"/>
            <ac:spMk id="2" creationId="{00000000-0000-0000-0000-000000000000}"/>
          </ac:spMkLst>
        </pc:spChg>
        <pc:spChg chg="mod">
          <ac:chgData name="Lal Pratap Verma [MU - Jaipur]" userId="53a9d14f-59ed-4728-8193-459f4827802a" providerId="ADAL" clId="{F874C00B-14ED-43C1-A34D-FB8EC2B444A1}" dt="2022-03-07T10:50:54.491" v="185"/>
          <ac:spMkLst>
            <pc:docMk/>
            <pc:sldMk cId="4026081169" sldId="296"/>
            <ac:spMk id="4" creationId="{2691FB0A-A021-4A96-9FD7-E42D1F4CA603}"/>
          </ac:spMkLst>
        </pc:spChg>
      </pc:sldChg>
      <pc:sldChg chg="modSp mod">
        <pc:chgData name="Lal Pratap Verma [MU - Jaipur]" userId="53a9d14f-59ed-4728-8193-459f4827802a" providerId="ADAL" clId="{F874C00B-14ED-43C1-A34D-FB8EC2B444A1}" dt="2022-03-07T10:50:54.491" v="185"/>
        <pc:sldMkLst>
          <pc:docMk/>
          <pc:sldMk cId="3419776424" sldId="297"/>
        </pc:sldMkLst>
        <pc:spChg chg="mod">
          <ac:chgData name="Lal Pratap Verma [MU - Jaipur]" userId="53a9d14f-59ed-4728-8193-459f4827802a" providerId="ADAL" clId="{F874C00B-14ED-43C1-A34D-FB8EC2B444A1}" dt="2022-03-07T10:50:54.491" v="185"/>
          <ac:spMkLst>
            <pc:docMk/>
            <pc:sldMk cId="3419776424" sldId="297"/>
            <ac:spMk id="2" creationId="{00000000-0000-0000-0000-000000000000}"/>
          </ac:spMkLst>
        </pc:spChg>
        <pc:spChg chg="mod">
          <ac:chgData name="Lal Pratap Verma [MU - Jaipur]" userId="53a9d14f-59ed-4728-8193-459f4827802a" providerId="ADAL" clId="{F874C00B-14ED-43C1-A34D-FB8EC2B444A1}" dt="2022-03-07T10:50:54.491" v="185"/>
          <ac:spMkLst>
            <pc:docMk/>
            <pc:sldMk cId="3419776424" sldId="297"/>
            <ac:spMk id="4" creationId="{E7BE2561-1F3A-44F3-8AEC-941725FA2183}"/>
          </ac:spMkLst>
        </pc:spChg>
      </pc:sldChg>
      <pc:sldChg chg="modSp mod">
        <pc:chgData name="Lal Pratap Verma [MU - Jaipur]" userId="53a9d14f-59ed-4728-8193-459f4827802a" providerId="ADAL" clId="{F874C00B-14ED-43C1-A34D-FB8EC2B444A1}" dt="2022-03-07T10:50:54.491" v="185"/>
        <pc:sldMkLst>
          <pc:docMk/>
          <pc:sldMk cId="1041110584" sldId="298"/>
        </pc:sldMkLst>
        <pc:spChg chg="mod">
          <ac:chgData name="Lal Pratap Verma [MU - Jaipur]" userId="53a9d14f-59ed-4728-8193-459f4827802a" providerId="ADAL" clId="{F874C00B-14ED-43C1-A34D-FB8EC2B444A1}" dt="2022-03-07T10:50:54.491" v="185"/>
          <ac:spMkLst>
            <pc:docMk/>
            <pc:sldMk cId="1041110584" sldId="298"/>
            <ac:spMk id="2" creationId="{00000000-0000-0000-0000-000000000000}"/>
          </ac:spMkLst>
        </pc:spChg>
        <pc:spChg chg="mod">
          <ac:chgData name="Lal Pratap Verma [MU - Jaipur]" userId="53a9d14f-59ed-4728-8193-459f4827802a" providerId="ADAL" clId="{F874C00B-14ED-43C1-A34D-FB8EC2B444A1}" dt="2022-03-07T10:50:54.491" v="185"/>
          <ac:spMkLst>
            <pc:docMk/>
            <pc:sldMk cId="1041110584" sldId="298"/>
            <ac:spMk id="4" creationId="{049ABEE0-6CFD-427B-9C2D-077210C0DAE9}"/>
          </ac:spMkLst>
        </pc:spChg>
      </pc:sldChg>
      <pc:sldChg chg="modSp mod">
        <pc:chgData name="Lal Pratap Verma [MU - Jaipur]" userId="53a9d14f-59ed-4728-8193-459f4827802a" providerId="ADAL" clId="{F874C00B-14ED-43C1-A34D-FB8EC2B444A1}" dt="2022-03-07T10:50:54.491" v="185"/>
        <pc:sldMkLst>
          <pc:docMk/>
          <pc:sldMk cId="3873963394" sldId="299"/>
        </pc:sldMkLst>
        <pc:spChg chg="mod">
          <ac:chgData name="Lal Pratap Verma [MU - Jaipur]" userId="53a9d14f-59ed-4728-8193-459f4827802a" providerId="ADAL" clId="{F874C00B-14ED-43C1-A34D-FB8EC2B444A1}" dt="2022-03-07T10:50:54.491" v="185"/>
          <ac:spMkLst>
            <pc:docMk/>
            <pc:sldMk cId="3873963394" sldId="299"/>
            <ac:spMk id="2" creationId="{00000000-0000-0000-0000-000000000000}"/>
          </ac:spMkLst>
        </pc:spChg>
        <pc:spChg chg="mod">
          <ac:chgData name="Lal Pratap Verma [MU - Jaipur]" userId="53a9d14f-59ed-4728-8193-459f4827802a" providerId="ADAL" clId="{F874C00B-14ED-43C1-A34D-FB8EC2B444A1}" dt="2022-03-07T10:50:54.491" v="185"/>
          <ac:spMkLst>
            <pc:docMk/>
            <pc:sldMk cId="3873963394" sldId="299"/>
            <ac:spMk id="4" creationId="{C9FF5308-B659-45FD-9D7C-1B99420EF9A2}"/>
          </ac:spMkLst>
        </pc:spChg>
      </pc:sldChg>
      <pc:sldChg chg="modSp mod">
        <pc:chgData name="Lal Pratap Verma [MU - Jaipur]" userId="53a9d14f-59ed-4728-8193-459f4827802a" providerId="ADAL" clId="{F874C00B-14ED-43C1-A34D-FB8EC2B444A1}" dt="2022-03-07T10:50:54.491" v="185"/>
        <pc:sldMkLst>
          <pc:docMk/>
          <pc:sldMk cId="3002647213" sldId="300"/>
        </pc:sldMkLst>
        <pc:spChg chg="mod">
          <ac:chgData name="Lal Pratap Verma [MU - Jaipur]" userId="53a9d14f-59ed-4728-8193-459f4827802a" providerId="ADAL" clId="{F874C00B-14ED-43C1-A34D-FB8EC2B444A1}" dt="2022-03-07T10:50:54.491" v="185"/>
          <ac:spMkLst>
            <pc:docMk/>
            <pc:sldMk cId="3002647213" sldId="300"/>
            <ac:spMk id="2" creationId="{00000000-0000-0000-0000-000000000000}"/>
          </ac:spMkLst>
        </pc:spChg>
        <pc:spChg chg="mod">
          <ac:chgData name="Lal Pratap Verma [MU - Jaipur]" userId="53a9d14f-59ed-4728-8193-459f4827802a" providerId="ADAL" clId="{F874C00B-14ED-43C1-A34D-FB8EC2B444A1}" dt="2022-03-07T10:50:54.491" v="185"/>
          <ac:spMkLst>
            <pc:docMk/>
            <pc:sldMk cId="3002647213" sldId="300"/>
            <ac:spMk id="4" creationId="{FCCD22FD-E9BC-4809-AE5F-79542D49C944}"/>
          </ac:spMkLst>
        </pc:spChg>
      </pc:sldChg>
      <pc:sldChg chg="modSp mod">
        <pc:chgData name="Lal Pratap Verma [MU - Jaipur]" userId="53a9d14f-59ed-4728-8193-459f4827802a" providerId="ADAL" clId="{F874C00B-14ED-43C1-A34D-FB8EC2B444A1}" dt="2022-03-07T10:50:54.491" v="185"/>
        <pc:sldMkLst>
          <pc:docMk/>
          <pc:sldMk cId="2991701365" sldId="301"/>
        </pc:sldMkLst>
        <pc:spChg chg="mod">
          <ac:chgData name="Lal Pratap Verma [MU - Jaipur]" userId="53a9d14f-59ed-4728-8193-459f4827802a" providerId="ADAL" clId="{F874C00B-14ED-43C1-A34D-FB8EC2B444A1}" dt="2022-03-07T10:50:54.491" v="185"/>
          <ac:spMkLst>
            <pc:docMk/>
            <pc:sldMk cId="2991701365" sldId="301"/>
            <ac:spMk id="2" creationId="{00000000-0000-0000-0000-000000000000}"/>
          </ac:spMkLst>
        </pc:spChg>
        <pc:spChg chg="mod">
          <ac:chgData name="Lal Pratap Verma [MU - Jaipur]" userId="53a9d14f-59ed-4728-8193-459f4827802a" providerId="ADAL" clId="{F874C00B-14ED-43C1-A34D-FB8EC2B444A1}" dt="2022-03-07T10:50:54.491" v="185"/>
          <ac:spMkLst>
            <pc:docMk/>
            <pc:sldMk cId="2991701365" sldId="301"/>
            <ac:spMk id="4" creationId="{6B0FF38E-D669-4FF1-A4A0-EC997889DD8F}"/>
          </ac:spMkLst>
        </pc:spChg>
      </pc:sldChg>
      <pc:sldChg chg="modSp mod">
        <pc:chgData name="Lal Pratap Verma [MU - Jaipur]" userId="53a9d14f-59ed-4728-8193-459f4827802a" providerId="ADAL" clId="{F874C00B-14ED-43C1-A34D-FB8EC2B444A1}" dt="2022-03-07T10:50:54.491" v="185"/>
        <pc:sldMkLst>
          <pc:docMk/>
          <pc:sldMk cId="4222814129" sldId="302"/>
        </pc:sldMkLst>
        <pc:spChg chg="mod">
          <ac:chgData name="Lal Pratap Verma [MU - Jaipur]" userId="53a9d14f-59ed-4728-8193-459f4827802a" providerId="ADAL" clId="{F874C00B-14ED-43C1-A34D-FB8EC2B444A1}" dt="2022-03-07T10:50:54.491" v="185"/>
          <ac:spMkLst>
            <pc:docMk/>
            <pc:sldMk cId="4222814129" sldId="302"/>
            <ac:spMk id="2" creationId="{00000000-0000-0000-0000-000000000000}"/>
          </ac:spMkLst>
        </pc:spChg>
        <pc:spChg chg="mod">
          <ac:chgData name="Lal Pratap Verma [MU - Jaipur]" userId="53a9d14f-59ed-4728-8193-459f4827802a" providerId="ADAL" clId="{F874C00B-14ED-43C1-A34D-FB8EC2B444A1}" dt="2022-03-07T10:50:54.491" v="185"/>
          <ac:spMkLst>
            <pc:docMk/>
            <pc:sldMk cId="4222814129" sldId="302"/>
            <ac:spMk id="3" creationId="{00000000-0000-0000-0000-000000000000}"/>
          </ac:spMkLst>
        </pc:spChg>
        <pc:spChg chg="mod">
          <ac:chgData name="Lal Pratap Verma [MU - Jaipur]" userId="53a9d14f-59ed-4728-8193-459f4827802a" providerId="ADAL" clId="{F874C00B-14ED-43C1-A34D-FB8EC2B444A1}" dt="2022-03-07T10:50:54.491" v="185"/>
          <ac:spMkLst>
            <pc:docMk/>
            <pc:sldMk cId="4222814129" sldId="302"/>
            <ac:spMk id="4" creationId="{F2D9EF6E-A63B-46AA-BE0E-2EE00CA152FD}"/>
          </ac:spMkLst>
        </pc:spChg>
      </pc:sldChg>
      <pc:sldChg chg="modSp mod">
        <pc:chgData name="Lal Pratap Verma [MU - Jaipur]" userId="53a9d14f-59ed-4728-8193-459f4827802a" providerId="ADAL" clId="{F874C00B-14ED-43C1-A34D-FB8EC2B444A1}" dt="2022-03-07T10:50:54.491" v="185"/>
        <pc:sldMkLst>
          <pc:docMk/>
          <pc:sldMk cId="3202819346" sldId="303"/>
        </pc:sldMkLst>
        <pc:spChg chg="mod">
          <ac:chgData name="Lal Pratap Verma [MU - Jaipur]" userId="53a9d14f-59ed-4728-8193-459f4827802a" providerId="ADAL" clId="{F874C00B-14ED-43C1-A34D-FB8EC2B444A1}" dt="2022-03-07T10:50:54.491" v="185"/>
          <ac:spMkLst>
            <pc:docMk/>
            <pc:sldMk cId="3202819346" sldId="303"/>
            <ac:spMk id="2" creationId="{00000000-0000-0000-0000-000000000000}"/>
          </ac:spMkLst>
        </pc:spChg>
        <pc:spChg chg="mod">
          <ac:chgData name="Lal Pratap Verma [MU - Jaipur]" userId="53a9d14f-59ed-4728-8193-459f4827802a" providerId="ADAL" clId="{F874C00B-14ED-43C1-A34D-FB8EC2B444A1}" dt="2022-03-07T10:50:54.491" v="185"/>
          <ac:spMkLst>
            <pc:docMk/>
            <pc:sldMk cId="3202819346" sldId="303"/>
            <ac:spMk id="4" creationId="{76490814-3E13-4FCB-B106-C22746A6047F}"/>
          </ac:spMkLst>
        </pc:spChg>
      </pc:sldChg>
      <pc:sldChg chg="modSp mod">
        <pc:chgData name="Lal Pratap Verma [MU - Jaipur]" userId="53a9d14f-59ed-4728-8193-459f4827802a" providerId="ADAL" clId="{F874C00B-14ED-43C1-A34D-FB8EC2B444A1}" dt="2022-03-07T10:50:54.491" v="185"/>
        <pc:sldMkLst>
          <pc:docMk/>
          <pc:sldMk cId="4282733998" sldId="304"/>
        </pc:sldMkLst>
        <pc:spChg chg="mod">
          <ac:chgData name="Lal Pratap Verma [MU - Jaipur]" userId="53a9d14f-59ed-4728-8193-459f4827802a" providerId="ADAL" clId="{F874C00B-14ED-43C1-A34D-FB8EC2B444A1}" dt="2022-03-07T10:50:54.491" v="185"/>
          <ac:spMkLst>
            <pc:docMk/>
            <pc:sldMk cId="4282733998" sldId="304"/>
            <ac:spMk id="2" creationId="{00000000-0000-0000-0000-000000000000}"/>
          </ac:spMkLst>
        </pc:spChg>
        <pc:spChg chg="mod">
          <ac:chgData name="Lal Pratap Verma [MU - Jaipur]" userId="53a9d14f-59ed-4728-8193-459f4827802a" providerId="ADAL" clId="{F874C00B-14ED-43C1-A34D-FB8EC2B444A1}" dt="2022-03-07T10:50:54.491" v="185"/>
          <ac:spMkLst>
            <pc:docMk/>
            <pc:sldMk cId="4282733998" sldId="304"/>
            <ac:spMk id="4" creationId="{B4A6DAD4-0F05-48F4-8936-A483F33E0C2D}"/>
          </ac:spMkLst>
        </pc:spChg>
      </pc:sldChg>
      <pc:sldChg chg="modSp mod">
        <pc:chgData name="Lal Pratap Verma [MU - Jaipur]" userId="53a9d14f-59ed-4728-8193-459f4827802a" providerId="ADAL" clId="{F874C00B-14ED-43C1-A34D-FB8EC2B444A1}" dt="2022-03-07T10:50:54.491" v="185"/>
        <pc:sldMkLst>
          <pc:docMk/>
          <pc:sldMk cId="4099644258" sldId="305"/>
        </pc:sldMkLst>
        <pc:spChg chg="mod">
          <ac:chgData name="Lal Pratap Verma [MU - Jaipur]" userId="53a9d14f-59ed-4728-8193-459f4827802a" providerId="ADAL" clId="{F874C00B-14ED-43C1-A34D-FB8EC2B444A1}" dt="2022-03-07T10:50:54.491" v="185"/>
          <ac:spMkLst>
            <pc:docMk/>
            <pc:sldMk cId="4099644258" sldId="305"/>
            <ac:spMk id="2" creationId="{00000000-0000-0000-0000-000000000000}"/>
          </ac:spMkLst>
        </pc:spChg>
        <pc:spChg chg="mod">
          <ac:chgData name="Lal Pratap Verma [MU - Jaipur]" userId="53a9d14f-59ed-4728-8193-459f4827802a" providerId="ADAL" clId="{F874C00B-14ED-43C1-A34D-FB8EC2B444A1}" dt="2022-03-07T10:50:54.491" v="185"/>
          <ac:spMkLst>
            <pc:docMk/>
            <pc:sldMk cId="4099644258" sldId="305"/>
            <ac:spMk id="4" creationId="{755C3FA7-8E26-45D4-89C1-647B83F2748E}"/>
          </ac:spMkLst>
        </pc:spChg>
      </pc:sldChg>
      <pc:sldChg chg="modSp mod">
        <pc:chgData name="Lal Pratap Verma [MU - Jaipur]" userId="53a9d14f-59ed-4728-8193-459f4827802a" providerId="ADAL" clId="{F874C00B-14ED-43C1-A34D-FB8EC2B444A1}" dt="2022-03-07T10:50:54.491" v="185"/>
        <pc:sldMkLst>
          <pc:docMk/>
          <pc:sldMk cId="2592064980" sldId="306"/>
        </pc:sldMkLst>
        <pc:spChg chg="mod">
          <ac:chgData name="Lal Pratap Verma [MU - Jaipur]" userId="53a9d14f-59ed-4728-8193-459f4827802a" providerId="ADAL" clId="{F874C00B-14ED-43C1-A34D-FB8EC2B444A1}" dt="2022-03-07T10:50:54.491" v="185"/>
          <ac:spMkLst>
            <pc:docMk/>
            <pc:sldMk cId="2592064980" sldId="306"/>
            <ac:spMk id="2" creationId="{00000000-0000-0000-0000-000000000000}"/>
          </ac:spMkLst>
        </pc:spChg>
        <pc:spChg chg="mod">
          <ac:chgData name="Lal Pratap Verma [MU - Jaipur]" userId="53a9d14f-59ed-4728-8193-459f4827802a" providerId="ADAL" clId="{F874C00B-14ED-43C1-A34D-FB8EC2B444A1}" dt="2022-03-07T10:50:54.491" v="185"/>
          <ac:spMkLst>
            <pc:docMk/>
            <pc:sldMk cId="2592064980" sldId="306"/>
            <ac:spMk id="3" creationId="{00000000-0000-0000-0000-000000000000}"/>
          </ac:spMkLst>
        </pc:spChg>
        <pc:spChg chg="mod">
          <ac:chgData name="Lal Pratap Verma [MU - Jaipur]" userId="53a9d14f-59ed-4728-8193-459f4827802a" providerId="ADAL" clId="{F874C00B-14ED-43C1-A34D-FB8EC2B444A1}" dt="2022-03-07T10:50:54.491" v="185"/>
          <ac:spMkLst>
            <pc:docMk/>
            <pc:sldMk cId="2592064980" sldId="306"/>
            <ac:spMk id="4" creationId="{E7829759-63CA-45CD-9C58-4A1226F812BB}"/>
          </ac:spMkLst>
        </pc:spChg>
      </pc:sldChg>
      <pc:sldChg chg="modSp mod">
        <pc:chgData name="Lal Pratap Verma [MU - Jaipur]" userId="53a9d14f-59ed-4728-8193-459f4827802a" providerId="ADAL" clId="{F874C00B-14ED-43C1-A34D-FB8EC2B444A1}" dt="2022-03-07T10:50:54.491" v="185"/>
        <pc:sldMkLst>
          <pc:docMk/>
          <pc:sldMk cId="3580795877" sldId="307"/>
        </pc:sldMkLst>
        <pc:spChg chg="mod">
          <ac:chgData name="Lal Pratap Verma [MU - Jaipur]" userId="53a9d14f-59ed-4728-8193-459f4827802a" providerId="ADAL" clId="{F874C00B-14ED-43C1-A34D-FB8EC2B444A1}" dt="2022-03-07T10:50:54.491" v="185"/>
          <ac:spMkLst>
            <pc:docMk/>
            <pc:sldMk cId="3580795877" sldId="307"/>
            <ac:spMk id="2" creationId="{00000000-0000-0000-0000-000000000000}"/>
          </ac:spMkLst>
        </pc:spChg>
        <pc:spChg chg="mod">
          <ac:chgData name="Lal Pratap Verma [MU - Jaipur]" userId="53a9d14f-59ed-4728-8193-459f4827802a" providerId="ADAL" clId="{F874C00B-14ED-43C1-A34D-FB8EC2B444A1}" dt="2022-03-07T10:50:54.491" v="185"/>
          <ac:spMkLst>
            <pc:docMk/>
            <pc:sldMk cId="3580795877" sldId="307"/>
            <ac:spMk id="3" creationId="{00000000-0000-0000-0000-000000000000}"/>
          </ac:spMkLst>
        </pc:spChg>
        <pc:spChg chg="mod">
          <ac:chgData name="Lal Pratap Verma [MU - Jaipur]" userId="53a9d14f-59ed-4728-8193-459f4827802a" providerId="ADAL" clId="{F874C00B-14ED-43C1-A34D-FB8EC2B444A1}" dt="2022-03-07T10:50:54.491" v="185"/>
          <ac:spMkLst>
            <pc:docMk/>
            <pc:sldMk cId="3580795877" sldId="307"/>
            <ac:spMk id="4" creationId="{DF53933E-908D-4EFC-91AC-5929194ADD0B}"/>
          </ac:spMkLst>
        </pc:spChg>
      </pc:sldChg>
      <pc:sldChg chg="modSp mod">
        <pc:chgData name="Lal Pratap Verma [MU - Jaipur]" userId="53a9d14f-59ed-4728-8193-459f4827802a" providerId="ADAL" clId="{F874C00B-14ED-43C1-A34D-FB8EC2B444A1}" dt="2022-03-07T10:50:54.491" v="185"/>
        <pc:sldMkLst>
          <pc:docMk/>
          <pc:sldMk cId="671266676" sldId="308"/>
        </pc:sldMkLst>
        <pc:spChg chg="mod">
          <ac:chgData name="Lal Pratap Verma [MU - Jaipur]" userId="53a9d14f-59ed-4728-8193-459f4827802a" providerId="ADAL" clId="{F874C00B-14ED-43C1-A34D-FB8EC2B444A1}" dt="2022-03-07T10:50:54.491" v="185"/>
          <ac:spMkLst>
            <pc:docMk/>
            <pc:sldMk cId="671266676" sldId="308"/>
            <ac:spMk id="2" creationId="{00000000-0000-0000-0000-000000000000}"/>
          </ac:spMkLst>
        </pc:spChg>
        <pc:spChg chg="mod">
          <ac:chgData name="Lal Pratap Verma [MU - Jaipur]" userId="53a9d14f-59ed-4728-8193-459f4827802a" providerId="ADAL" clId="{F874C00B-14ED-43C1-A34D-FB8EC2B444A1}" dt="2022-03-07T10:50:54.491" v="185"/>
          <ac:spMkLst>
            <pc:docMk/>
            <pc:sldMk cId="671266676" sldId="308"/>
            <ac:spMk id="4" creationId="{0D807CDA-9B82-4A3F-AA71-B2A5A2EFEB61}"/>
          </ac:spMkLst>
        </pc:spChg>
      </pc:sldChg>
      <pc:sldChg chg="modSp mod">
        <pc:chgData name="Lal Pratap Verma [MU - Jaipur]" userId="53a9d14f-59ed-4728-8193-459f4827802a" providerId="ADAL" clId="{F874C00B-14ED-43C1-A34D-FB8EC2B444A1}" dt="2022-03-07T10:50:54.491" v="185"/>
        <pc:sldMkLst>
          <pc:docMk/>
          <pc:sldMk cId="3164747911" sldId="310"/>
        </pc:sldMkLst>
        <pc:spChg chg="mod">
          <ac:chgData name="Lal Pratap Verma [MU - Jaipur]" userId="53a9d14f-59ed-4728-8193-459f4827802a" providerId="ADAL" clId="{F874C00B-14ED-43C1-A34D-FB8EC2B444A1}" dt="2022-03-07T10:50:54.491" v="185"/>
          <ac:spMkLst>
            <pc:docMk/>
            <pc:sldMk cId="3164747911" sldId="310"/>
            <ac:spMk id="2" creationId="{00000000-0000-0000-0000-000000000000}"/>
          </ac:spMkLst>
        </pc:spChg>
        <pc:spChg chg="mod">
          <ac:chgData name="Lal Pratap Verma [MU - Jaipur]" userId="53a9d14f-59ed-4728-8193-459f4827802a" providerId="ADAL" clId="{F874C00B-14ED-43C1-A34D-FB8EC2B444A1}" dt="2022-03-07T10:50:54.491" v="185"/>
          <ac:spMkLst>
            <pc:docMk/>
            <pc:sldMk cId="3164747911" sldId="310"/>
            <ac:spMk id="3" creationId="{00000000-0000-0000-0000-000000000000}"/>
          </ac:spMkLst>
        </pc:spChg>
        <pc:spChg chg="mod">
          <ac:chgData name="Lal Pratap Verma [MU - Jaipur]" userId="53a9d14f-59ed-4728-8193-459f4827802a" providerId="ADAL" clId="{F874C00B-14ED-43C1-A34D-FB8EC2B444A1}" dt="2022-03-07T10:50:54.491" v="185"/>
          <ac:spMkLst>
            <pc:docMk/>
            <pc:sldMk cId="3164747911" sldId="310"/>
            <ac:spMk id="4" creationId="{FB628190-58C9-44C7-962F-C76962E01EC7}"/>
          </ac:spMkLst>
        </pc:spChg>
      </pc:sldChg>
      <pc:sldChg chg="modSp mod">
        <pc:chgData name="Lal Pratap Verma [MU - Jaipur]" userId="53a9d14f-59ed-4728-8193-459f4827802a" providerId="ADAL" clId="{F874C00B-14ED-43C1-A34D-FB8EC2B444A1}" dt="2022-03-07T10:50:54.491" v="185"/>
        <pc:sldMkLst>
          <pc:docMk/>
          <pc:sldMk cId="748884773" sldId="311"/>
        </pc:sldMkLst>
        <pc:spChg chg="mod">
          <ac:chgData name="Lal Pratap Verma [MU - Jaipur]" userId="53a9d14f-59ed-4728-8193-459f4827802a" providerId="ADAL" clId="{F874C00B-14ED-43C1-A34D-FB8EC2B444A1}" dt="2022-03-07T10:50:54.491" v="185"/>
          <ac:spMkLst>
            <pc:docMk/>
            <pc:sldMk cId="748884773" sldId="311"/>
            <ac:spMk id="2" creationId="{00000000-0000-0000-0000-000000000000}"/>
          </ac:spMkLst>
        </pc:spChg>
        <pc:spChg chg="mod">
          <ac:chgData name="Lal Pratap Verma [MU - Jaipur]" userId="53a9d14f-59ed-4728-8193-459f4827802a" providerId="ADAL" clId="{F874C00B-14ED-43C1-A34D-FB8EC2B444A1}" dt="2022-03-07T10:50:54.491" v="185"/>
          <ac:spMkLst>
            <pc:docMk/>
            <pc:sldMk cId="748884773" sldId="311"/>
            <ac:spMk id="3" creationId="{00000000-0000-0000-0000-000000000000}"/>
          </ac:spMkLst>
        </pc:spChg>
        <pc:spChg chg="mod">
          <ac:chgData name="Lal Pratap Verma [MU - Jaipur]" userId="53a9d14f-59ed-4728-8193-459f4827802a" providerId="ADAL" clId="{F874C00B-14ED-43C1-A34D-FB8EC2B444A1}" dt="2022-03-07T10:50:54.491" v="185"/>
          <ac:spMkLst>
            <pc:docMk/>
            <pc:sldMk cId="748884773" sldId="311"/>
            <ac:spMk id="4" creationId="{B5D67A8F-AE62-4673-9D27-9C726EB11681}"/>
          </ac:spMkLst>
        </pc:spChg>
      </pc:sldChg>
      <pc:sldChg chg="modSp mod">
        <pc:chgData name="Lal Pratap Verma [MU - Jaipur]" userId="53a9d14f-59ed-4728-8193-459f4827802a" providerId="ADAL" clId="{F874C00B-14ED-43C1-A34D-FB8EC2B444A1}" dt="2022-03-07T10:50:54.491" v="185"/>
        <pc:sldMkLst>
          <pc:docMk/>
          <pc:sldMk cId="4242904093" sldId="312"/>
        </pc:sldMkLst>
        <pc:spChg chg="mod">
          <ac:chgData name="Lal Pratap Verma [MU - Jaipur]" userId="53a9d14f-59ed-4728-8193-459f4827802a" providerId="ADAL" clId="{F874C00B-14ED-43C1-A34D-FB8EC2B444A1}" dt="2022-03-07T10:50:54.491" v="185"/>
          <ac:spMkLst>
            <pc:docMk/>
            <pc:sldMk cId="4242904093" sldId="312"/>
            <ac:spMk id="2" creationId="{00000000-0000-0000-0000-000000000000}"/>
          </ac:spMkLst>
        </pc:spChg>
        <pc:spChg chg="mod">
          <ac:chgData name="Lal Pratap Verma [MU - Jaipur]" userId="53a9d14f-59ed-4728-8193-459f4827802a" providerId="ADAL" clId="{F874C00B-14ED-43C1-A34D-FB8EC2B444A1}" dt="2022-03-07T10:50:54.491" v="185"/>
          <ac:spMkLst>
            <pc:docMk/>
            <pc:sldMk cId="4242904093" sldId="312"/>
            <ac:spMk id="4" creationId="{DA6C5FD0-31AE-4F88-A649-16B80F65E9A4}"/>
          </ac:spMkLst>
        </pc:spChg>
      </pc:sldChg>
      <pc:sldChg chg="modSp mod">
        <pc:chgData name="Lal Pratap Verma [MU - Jaipur]" userId="53a9d14f-59ed-4728-8193-459f4827802a" providerId="ADAL" clId="{F874C00B-14ED-43C1-A34D-FB8EC2B444A1}" dt="2022-03-07T10:50:54.491" v="185"/>
        <pc:sldMkLst>
          <pc:docMk/>
          <pc:sldMk cId="2875678288" sldId="313"/>
        </pc:sldMkLst>
        <pc:spChg chg="mod">
          <ac:chgData name="Lal Pratap Verma [MU - Jaipur]" userId="53a9d14f-59ed-4728-8193-459f4827802a" providerId="ADAL" clId="{F874C00B-14ED-43C1-A34D-FB8EC2B444A1}" dt="2022-03-07T10:50:54.491" v="185"/>
          <ac:spMkLst>
            <pc:docMk/>
            <pc:sldMk cId="2875678288" sldId="313"/>
            <ac:spMk id="2" creationId="{00000000-0000-0000-0000-000000000000}"/>
          </ac:spMkLst>
        </pc:spChg>
        <pc:spChg chg="mod">
          <ac:chgData name="Lal Pratap Verma [MU - Jaipur]" userId="53a9d14f-59ed-4728-8193-459f4827802a" providerId="ADAL" clId="{F874C00B-14ED-43C1-A34D-FB8EC2B444A1}" dt="2022-03-07T10:50:54.491" v="185"/>
          <ac:spMkLst>
            <pc:docMk/>
            <pc:sldMk cId="2875678288" sldId="313"/>
            <ac:spMk id="4" creationId="{7B2292F9-1698-449A-8F9F-2A547DB911EA}"/>
          </ac:spMkLst>
        </pc:spChg>
      </pc:sldChg>
      <pc:sldChg chg="modSp mod">
        <pc:chgData name="Lal Pratap Verma [MU - Jaipur]" userId="53a9d14f-59ed-4728-8193-459f4827802a" providerId="ADAL" clId="{F874C00B-14ED-43C1-A34D-FB8EC2B444A1}" dt="2022-03-07T10:50:54.491" v="185"/>
        <pc:sldMkLst>
          <pc:docMk/>
          <pc:sldMk cId="42833627" sldId="314"/>
        </pc:sldMkLst>
        <pc:spChg chg="mod">
          <ac:chgData name="Lal Pratap Verma [MU - Jaipur]" userId="53a9d14f-59ed-4728-8193-459f4827802a" providerId="ADAL" clId="{F874C00B-14ED-43C1-A34D-FB8EC2B444A1}" dt="2022-03-07T10:50:54.491" v="185"/>
          <ac:spMkLst>
            <pc:docMk/>
            <pc:sldMk cId="42833627" sldId="314"/>
            <ac:spMk id="2" creationId="{00000000-0000-0000-0000-000000000000}"/>
          </ac:spMkLst>
        </pc:spChg>
        <pc:spChg chg="mod">
          <ac:chgData name="Lal Pratap Verma [MU - Jaipur]" userId="53a9d14f-59ed-4728-8193-459f4827802a" providerId="ADAL" clId="{F874C00B-14ED-43C1-A34D-FB8EC2B444A1}" dt="2022-03-07T10:50:54.491" v="185"/>
          <ac:spMkLst>
            <pc:docMk/>
            <pc:sldMk cId="42833627" sldId="314"/>
            <ac:spMk id="4" creationId="{A3CD1352-A741-4BEB-816B-A9732CF33A1E}"/>
          </ac:spMkLst>
        </pc:spChg>
      </pc:sldChg>
      <pc:sldChg chg="modSp mod">
        <pc:chgData name="Lal Pratap Verma [MU - Jaipur]" userId="53a9d14f-59ed-4728-8193-459f4827802a" providerId="ADAL" clId="{F874C00B-14ED-43C1-A34D-FB8EC2B444A1}" dt="2022-03-07T10:50:54.491" v="185"/>
        <pc:sldMkLst>
          <pc:docMk/>
          <pc:sldMk cId="111065336" sldId="315"/>
        </pc:sldMkLst>
        <pc:spChg chg="mod">
          <ac:chgData name="Lal Pratap Verma [MU - Jaipur]" userId="53a9d14f-59ed-4728-8193-459f4827802a" providerId="ADAL" clId="{F874C00B-14ED-43C1-A34D-FB8EC2B444A1}" dt="2022-03-07T10:50:54.491" v="185"/>
          <ac:spMkLst>
            <pc:docMk/>
            <pc:sldMk cId="111065336" sldId="315"/>
            <ac:spMk id="2" creationId="{00000000-0000-0000-0000-000000000000}"/>
          </ac:spMkLst>
        </pc:spChg>
        <pc:spChg chg="mod">
          <ac:chgData name="Lal Pratap Verma [MU - Jaipur]" userId="53a9d14f-59ed-4728-8193-459f4827802a" providerId="ADAL" clId="{F874C00B-14ED-43C1-A34D-FB8EC2B444A1}" dt="2022-03-07T10:50:54.491" v="185"/>
          <ac:spMkLst>
            <pc:docMk/>
            <pc:sldMk cId="111065336" sldId="315"/>
            <ac:spMk id="4" creationId="{9D5CD538-B8A8-4396-A081-45084E8D4153}"/>
          </ac:spMkLst>
        </pc:spChg>
      </pc:sldChg>
      <pc:sldChg chg="modSp mod">
        <pc:chgData name="Lal Pratap Verma [MU - Jaipur]" userId="53a9d14f-59ed-4728-8193-459f4827802a" providerId="ADAL" clId="{F874C00B-14ED-43C1-A34D-FB8EC2B444A1}" dt="2022-03-07T10:50:54.491" v="185"/>
        <pc:sldMkLst>
          <pc:docMk/>
          <pc:sldMk cId="983318791" sldId="316"/>
        </pc:sldMkLst>
        <pc:spChg chg="mod">
          <ac:chgData name="Lal Pratap Verma [MU - Jaipur]" userId="53a9d14f-59ed-4728-8193-459f4827802a" providerId="ADAL" clId="{F874C00B-14ED-43C1-A34D-FB8EC2B444A1}" dt="2022-03-07T10:50:54.491" v="185"/>
          <ac:spMkLst>
            <pc:docMk/>
            <pc:sldMk cId="983318791" sldId="316"/>
            <ac:spMk id="2" creationId="{00000000-0000-0000-0000-000000000000}"/>
          </ac:spMkLst>
        </pc:spChg>
        <pc:spChg chg="mod">
          <ac:chgData name="Lal Pratap Verma [MU - Jaipur]" userId="53a9d14f-59ed-4728-8193-459f4827802a" providerId="ADAL" clId="{F874C00B-14ED-43C1-A34D-FB8EC2B444A1}" dt="2022-03-07T10:50:54.491" v="185"/>
          <ac:spMkLst>
            <pc:docMk/>
            <pc:sldMk cId="983318791" sldId="316"/>
            <ac:spMk id="4" creationId="{122B9B32-6D41-4FFB-A8D6-16BCCED82B63}"/>
          </ac:spMkLst>
        </pc:spChg>
      </pc:sldChg>
      <pc:sldChg chg="modSp mod">
        <pc:chgData name="Lal Pratap Verma [MU - Jaipur]" userId="53a9d14f-59ed-4728-8193-459f4827802a" providerId="ADAL" clId="{F874C00B-14ED-43C1-A34D-FB8EC2B444A1}" dt="2022-03-07T10:50:54.491" v="185"/>
        <pc:sldMkLst>
          <pc:docMk/>
          <pc:sldMk cId="392779119" sldId="317"/>
        </pc:sldMkLst>
        <pc:spChg chg="mod">
          <ac:chgData name="Lal Pratap Verma [MU - Jaipur]" userId="53a9d14f-59ed-4728-8193-459f4827802a" providerId="ADAL" clId="{F874C00B-14ED-43C1-A34D-FB8EC2B444A1}" dt="2022-03-07T10:50:54.491" v="185"/>
          <ac:spMkLst>
            <pc:docMk/>
            <pc:sldMk cId="392779119" sldId="317"/>
            <ac:spMk id="2" creationId="{00000000-0000-0000-0000-000000000000}"/>
          </ac:spMkLst>
        </pc:spChg>
        <pc:spChg chg="mod">
          <ac:chgData name="Lal Pratap Verma [MU - Jaipur]" userId="53a9d14f-59ed-4728-8193-459f4827802a" providerId="ADAL" clId="{F874C00B-14ED-43C1-A34D-FB8EC2B444A1}" dt="2022-03-07T10:50:54.491" v="185"/>
          <ac:spMkLst>
            <pc:docMk/>
            <pc:sldMk cId="392779119" sldId="317"/>
            <ac:spMk id="4" creationId="{CE4E0E30-6319-4A3B-8AE9-166FFE05B25A}"/>
          </ac:spMkLst>
        </pc:spChg>
      </pc:sldChg>
      <pc:sldChg chg="modSp mod">
        <pc:chgData name="Lal Pratap Verma [MU - Jaipur]" userId="53a9d14f-59ed-4728-8193-459f4827802a" providerId="ADAL" clId="{F874C00B-14ED-43C1-A34D-FB8EC2B444A1}" dt="2022-03-07T10:50:54.491" v="185"/>
        <pc:sldMkLst>
          <pc:docMk/>
          <pc:sldMk cId="271290148" sldId="318"/>
        </pc:sldMkLst>
        <pc:spChg chg="mod">
          <ac:chgData name="Lal Pratap Verma [MU - Jaipur]" userId="53a9d14f-59ed-4728-8193-459f4827802a" providerId="ADAL" clId="{F874C00B-14ED-43C1-A34D-FB8EC2B444A1}" dt="2022-03-07T10:50:54.491" v="185"/>
          <ac:spMkLst>
            <pc:docMk/>
            <pc:sldMk cId="271290148" sldId="318"/>
            <ac:spMk id="2" creationId="{00000000-0000-0000-0000-000000000000}"/>
          </ac:spMkLst>
        </pc:spChg>
        <pc:spChg chg="mod">
          <ac:chgData name="Lal Pratap Verma [MU - Jaipur]" userId="53a9d14f-59ed-4728-8193-459f4827802a" providerId="ADAL" clId="{F874C00B-14ED-43C1-A34D-FB8EC2B444A1}" dt="2022-03-07T10:50:54.491" v="185"/>
          <ac:spMkLst>
            <pc:docMk/>
            <pc:sldMk cId="271290148" sldId="318"/>
            <ac:spMk id="3" creationId="{00000000-0000-0000-0000-000000000000}"/>
          </ac:spMkLst>
        </pc:spChg>
        <pc:spChg chg="mod">
          <ac:chgData name="Lal Pratap Verma [MU - Jaipur]" userId="53a9d14f-59ed-4728-8193-459f4827802a" providerId="ADAL" clId="{F874C00B-14ED-43C1-A34D-FB8EC2B444A1}" dt="2022-03-07T10:50:54.491" v="185"/>
          <ac:spMkLst>
            <pc:docMk/>
            <pc:sldMk cId="271290148" sldId="318"/>
            <ac:spMk id="4" creationId="{9C7C91FA-5A1E-4ACA-AEC5-C7213D452E65}"/>
          </ac:spMkLst>
        </pc:spChg>
      </pc:sldChg>
      <pc:sldChg chg="modSp mod">
        <pc:chgData name="Lal Pratap Verma [MU - Jaipur]" userId="53a9d14f-59ed-4728-8193-459f4827802a" providerId="ADAL" clId="{F874C00B-14ED-43C1-A34D-FB8EC2B444A1}" dt="2022-03-07T10:50:54.491" v="185"/>
        <pc:sldMkLst>
          <pc:docMk/>
          <pc:sldMk cId="2677235683" sldId="319"/>
        </pc:sldMkLst>
        <pc:spChg chg="mod">
          <ac:chgData name="Lal Pratap Verma [MU - Jaipur]" userId="53a9d14f-59ed-4728-8193-459f4827802a" providerId="ADAL" clId="{F874C00B-14ED-43C1-A34D-FB8EC2B444A1}" dt="2022-03-07T10:50:54.491" v="185"/>
          <ac:spMkLst>
            <pc:docMk/>
            <pc:sldMk cId="2677235683" sldId="319"/>
            <ac:spMk id="2" creationId="{00000000-0000-0000-0000-000000000000}"/>
          </ac:spMkLst>
        </pc:spChg>
        <pc:spChg chg="mod">
          <ac:chgData name="Lal Pratap Verma [MU - Jaipur]" userId="53a9d14f-59ed-4728-8193-459f4827802a" providerId="ADAL" clId="{F874C00B-14ED-43C1-A34D-FB8EC2B444A1}" dt="2022-03-07T10:50:54.491" v="185"/>
          <ac:spMkLst>
            <pc:docMk/>
            <pc:sldMk cId="2677235683" sldId="319"/>
            <ac:spMk id="3" creationId="{00000000-0000-0000-0000-000000000000}"/>
          </ac:spMkLst>
        </pc:spChg>
        <pc:spChg chg="mod">
          <ac:chgData name="Lal Pratap Verma [MU - Jaipur]" userId="53a9d14f-59ed-4728-8193-459f4827802a" providerId="ADAL" clId="{F874C00B-14ED-43C1-A34D-FB8EC2B444A1}" dt="2022-03-07T10:50:54.491" v="185"/>
          <ac:spMkLst>
            <pc:docMk/>
            <pc:sldMk cId="2677235683" sldId="319"/>
            <ac:spMk id="4" creationId="{98C0D3F4-99A2-4586-A5ED-8D3FC1743C5F}"/>
          </ac:spMkLst>
        </pc:spChg>
      </pc:sldChg>
      <pc:sldChg chg="modSp mod">
        <pc:chgData name="Lal Pratap Verma [MU - Jaipur]" userId="53a9d14f-59ed-4728-8193-459f4827802a" providerId="ADAL" clId="{F874C00B-14ED-43C1-A34D-FB8EC2B444A1}" dt="2022-03-07T10:50:54.491" v="185"/>
        <pc:sldMkLst>
          <pc:docMk/>
          <pc:sldMk cId="3098136247" sldId="320"/>
        </pc:sldMkLst>
        <pc:spChg chg="mod">
          <ac:chgData name="Lal Pratap Verma [MU - Jaipur]" userId="53a9d14f-59ed-4728-8193-459f4827802a" providerId="ADAL" clId="{F874C00B-14ED-43C1-A34D-FB8EC2B444A1}" dt="2022-03-07T10:50:54.491" v="185"/>
          <ac:spMkLst>
            <pc:docMk/>
            <pc:sldMk cId="3098136247" sldId="320"/>
            <ac:spMk id="2" creationId="{00000000-0000-0000-0000-000000000000}"/>
          </ac:spMkLst>
        </pc:spChg>
        <pc:spChg chg="mod">
          <ac:chgData name="Lal Pratap Verma [MU - Jaipur]" userId="53a9d14f-59ed-4728-8193-459f4827802a" providerId="ADAL" clId="{F874C00B-14ED-43C1-A34D-FB8EC2B444A1}" dt="2022-03-07T10:50:54.491" v="185"/>
          <ac:spMkLst>
            <pc:docMk/>
            <pc:sldMk cId="3098136247" sldId="320"/>
            <ac:spMk id="3" creationId="{00000000-0000-0000-0000-000000000000}"/>
          </ac:spMkLst>
        </pc:spChg>
        <pc:spChg chg="mod">
          <ac:chgData name="Lal Pratap Verma [MU - Jaipur]" userId="53a9d14f-59ed-4728-8193-459f4827802a" providerId="ADAL" clId="{F874C00B-14ED-43C1-A34D-FB8EC2B444A1}" dt="2022-03-07T10:50:54.491" v="185"/>
          <ac:spMkLst>
            <pc:docMk/>
            <pc:sldMk cId="3098136247" sldId="320"/>
            <ac:spMk id="4" creationId="{302B5722-61F2-4B32-8569-2CA70AA8EAA4}"/>
          </ac:spMkLst>
        </pc:spChg>
      </pc:sldChg>
      <pc:sldChg chg="addSp delSp modSp add mod setBg">
        <pc:chgData name="Lal Pratap Verma [MU - Jaipur]" userId="53a9d14f-59ed-4728-8193-459f4827802a" providerId="ADAL" clId="{F874C00B-14ED-43C1-A34D-FB8EC2B444A1}" dt="2022-03-08T12:04:43.864" v="271"/>
        <pc:sldMkLst>
          <pc:docMk/>
          <pc:sldMk cId="3212534550" sldId="321"/>
        </pc:sldMkLst>
        <pc:spChg chg="mod">
          <ac:chgData name="Lal Pratap Verma [MU - Jaipur]" userId="53a9d14f-59ed-4728-8193-459f4827802a" providerId="ADAL" clId="{F874C00B-14ED-43C1-A34D-FB8EC2B444A1}" dt="2022-03-07T10:50:50.418" v="172" actId="404"/>
          <ac:spMkLst>
            <pc:docMk/>
            <pc:sldMk cId="3212534550" sldId="321"/>
            <ac:spMk id="2" creationId="{00000000-0000-0000-0000-000000000000}"/>
          </ac:spMkLst>
        </pc:spChg>
        <pc:spChg chg="mod">
          <ac:chgData name="Lal Pratap Verma [MU - Jaipur]" userId="53a9d14f-59ed-4728-8193-459f4827802a" providerId="ADAL" clId="{F874C00B-14ED-43C1-A34D-FB8EC2B444A1}" dt="2022-03-07T10:50:54.491" v="185"/>
          <ac:spMkLst>
            <pc:docMk/>
            <pc:sldMk cId="3212534550" sldId="321"/>
            <ac:spMk id="3" creationId="{00000000-0000-0000-0000-000000000000}"/>
          </ac:spMkLst>
        </pc:spChg>
        <pc:spChg chg="mod">
          <ac:chgData name="Lal Pratap Verma [MU - Jaipur]" userId="53a9d14f-59ed-4728-8193-459f4827802a" providerId="ADAL" clId="{F874C00B-14ED-43C1-A34D-FB8EC2B444A1}" dt="2022-03-07T10:37:35.872" v="13" actId="20577"/>
          <ac:spMkLst>
            <pc:docMk/>
            <pc:sldMk cId="3212534550" sldId="321"/>
            <ac:spMk id="4" creationId="{473C8CE9-E5E5-4ABE-BD79-7FAAEF78A24C}"/>
          </ac:spMkLst>
        </pc:spChg>
        <pc:spChg chg="mod">
          <ac:chgData name="Lal Pratap Verma [MU - Jaipur]" userId="53a9d14f-59ed-4728-8193-459f4827802a" providerId="ADAL" clId="{F874C00B-14ED-43C1-A34D-FB8EC2B444A1}" dt="2022-03-07T10:50:54.491" v="185"/>
          <ac:spMkLst>
            <pc:docMk/>
            <pc:sldMk cId="3212534550" sldId="321"/>
            <ac:spMk id="6" creationId="{E117FFF0-78F9-4E51-B273-D3D357135235}"/>
          </ac:spMkLst>
        </pc:spChg>
        <pc:graphicFrameChg chg="del">
          <ac:chgData name="Lal Pratap Verma [MU - Jaipur]" userId="53a9d14f-59ed-4728-8193-459f4827802a" providerId="ADAL" clId="{F874C00B-14ED-43C1-A34D-FB8EC2B444A1}" dt="2022-03-07T10:39:16.562" v="57" actId="478"/>
          <ac:graphicFrameMkLst>
            <pc:docMk/>
            <pc:sldMk cId="3212534550" sldId="321"/>
            <ac:graphicFrameMk id="5" creationId="{9AA3482F-C37A-45DF-948C-F7E045CF5B33}"/>
          </ac:graphicFrameMkLst>
        </pc:graphicFrameChg>
        <pc:picChg chg="add mod">
          <ac:chgData name="Lal Pratap Verma [MU - Jaipur]" userId="53a9d14f-59ed-4728-8193-459f4827802a" providerId="ADAL" clId="{F874C00B-14ED-43C1-A34D-FB8EC2B444A1}" dt="2022-03-07T10:49:17.006" v="62" actId="14100"/>
          <ac:picMkLst>
            <pc:docMk/>
            <pc:sldMk cId="3212534550" sldId="321"/>
            <ac:picMk id="8" creationId="{60698C7B-7D89-41A7-A25A-511005E31671}"/>
          </ac:picMkLst>
        </pc:picChg>
      </pc:sldChg>
    </pc:docChg>
  </pc:docChgLst>
  <pc:docChgLst>
    <pc:chgData name="Lal Pratap Verma [MU - Jaipur]" userId="53a9d14f-59ed-4728-8193-459f4827802a" providerId="ADAL" clId="{95E92D8D-0EAB-462D-A518-250A6D0CD2F8}"/>
    <pc:docChg chg="custSel modSld">
      <pc:chgData name="Lal Pratap Verma [MU - Jaipur]" userId="53a9d14f-59ed-4728-8193-459f4827802a" providerId="ADAL" clId="{95E92D8D-0EAB-462D-A518-250A6D0CD2F8}" dt="2022-04-21T04:02:23.123" v="23" actId="20577"/>
      <pc:docMkLst>
        <pc:docMk/>
      </pc:docMkLst>
      <pc:sldChg chg="addSp delSp modSp mod">
        <pc:chgData name="Lal Pratap Verma [MU - Jaipur]" userId="53a9d14f-59ed-4728-8193-459f4827802a" providerId="ADAL" clId="{95E92D8D-0EAB-462D-A518-250A6D0CD2F8}" dt="2022-04-08T08:28:10.523" v="7" actId="962"/>
        <pc:sldMkLst>
          <pc:docMk/>
          <pc:sldMk cId="0" sldId="279"/>
        </pc:sldMkLst>
        <pc:picChg chg="add mod">
          <ac:chgData name="Lal Pratap Verma [MU - Jaipur]" userId="53a9d14f-59ed-4728-8193-459f4827802a" providerId="ADAL" clId="{95E92D8D-0EAB-462D-A518-250A6D0CD2F8}" dt="2022-04-08T08:28:10.523" v="7" actId="962"/>
          <ac:picMkLst>
            <pc:docMk/>
            <pc:sldMk cId="0" sldId="279"/>
            <ac:picMk id="6" creationId="{6998B3F3-77EB-47E8-9FAC-F0829ECACE57}"/>
          </ac:picMkLst>
        </pc:picChg>
        <pc:picChg chg="del">
          <ac:chgData name="Lal Pratap Verma [MU - Jaipur]" userId="53a9d14f-59ed-4728-8193-459f4827802a" providerId="ADAL" clId="{95E92D8D-0EAB-462D-A518-250A6D0CD2F8}" dt="2022-04-08T08:28:05.036" v="2" actId="478"/>
          <ac:picMkLst>
            <pc:docMk/>
            <pc:sldMk cId="0" sldId="279"/>
            <ac:picMk id="40962" creationId="{00000000-0000-0000-0000-000000000000}"/>
          </ac:picMkLst>
        </pc:picChg>
      </pc:sldChg>
      <pc:sldChg chg="addSp delSp modSp mod">
        <pc:chgData name="Lal Pratap Verma [MU - Jaipur]" userId="53a9d14f-59ed-4728-8193-459f4827802a" providerId="ADAL" clId="{95E92D8D-0EAB-462D-A518-250A6D0CD2F8}" dt="2022-04-08T08:28:23.297" v="12" actId="1076"/>
        <pc:sldMkLst>
          <pc:docMk/>
          <pc:sldMk cId="0" sldId="280"/>
        </pc:sldMkLst>
        <pc:picChg chg="add mod">
          <ac:chgData name="Lal Pratap Verma [MU - Jaipur]" userId="53a9d14f-59ed-4728-8193-459f4827802a" providerId="ADAL" clId="{95E92D8D-0EAB-462D-A518-250A6D0CD2F8}" dt="2022-04-08T08:28:23.297" v="12" actId="1076"/>
          <ac:picMkLst>
            <pc:docMk/>
            <pc:sldMk cId="0" sldId="280"/>
            <ac:picMk id="6" creationId="{D13EF792-20BA-4260-A435-78250E1DC372}"/>
          </ac:picMkLst>
        </pc:picChg>
        <pc:picChg chg="del">
          <ac:chgData name="Lal Pratap Verma [MU - Jaipur]" userId="53a9d14f-59ed-4728-8193-459f4827802a" providerId="ADAL" clId="{95E92D8D-0EAB-462D-A518-250A6D0CD2F8}" dt="2022-04-08T08:28:20.268" v="8" actId="478"/>
          <ac:picMkLst>
            <pc:docMk/>
            <pc:sldMk cId="0" sldId="280"/>
            <ac:picMk id="40962" creationId="{00000000-0000-0000-0000-000000000000}"/>
          </ac:picMkLst>
        </pc:picChg>
      </pc:sldChg>
      <pc:sldChg chg="modSp mod">
        <pc:chgData name="Lal Pratap Verma [MU - Jaipur]" userId="53a9d14f-59ed-4728-8193-459f4827802a" providerId="ADAL" clId="{95E92D8D-0EAB-462D-A518-250A6D0CD2F8}" dt="2022-04-08T04:27:54.941" v="1" actId="20577"/>
        <pc:sldMkLst>
          <pc:docMk/>
          <pc:sldMk cId="960257959" sldId="290"/>
        </pc:sldMkLst>
        <pc:spChg chg="mod">
          <ac:chgData name="Lal Pratap Verma [MU - Jaipur]" userId="53a9d14f-59ed-4728-8193-459f4827802a" providerId="ADAL" clId="{95E92D8D-0EAB-462D-A518-250A6D0CD2F8}" dt="2022-04-08T04:27:54.941" v="1" actId="20577"/>
          <ac:spMkLst>
            <pc:docMk/>
            <pc:sldMk cId="960257959" sldId="290"/>
            <ac:spMk id="5" creationId="{F198A146-C630-4823-8BC2-E0CA046D9678}"/>
          </ac:spMkLst>
        </pc:spChg>
      </pc:sldChg>
      <pc:sldChg chg="modSp mod">
        <pc:chgData name="Lal Pratap Verma [MU - Jaipur]" userId="53a9d14f-59ed-4728-8193-459f4827802a" providerId="ADAL" clId="{95E92D8D-0EAB-462D-A518-250A6D0CD2F8}" dt="2022-04-21T04:02:23.123" v="23" actId="20577"/>
        <pc:sldMkLst>
          <pc:docMk/>
          <pc:sldMk cId="271290148" sldId="318"/>
        </pc:sldMkLst>
        <pc:spChg chg="mod">
          <ac:chgData name="Lal Pratap Verma [MU - Jaipur]" userId="53a9d14f-59ed-4728-8193-459f4827802a" providerId="ADAL" clId="{95E92D8D-0EAB-462D-A518-250A6D0CD2F8}" dt="2022-04-21T04:02:23.123" v="23" actId="20577"/>
          <ac:spMkLst>
            <pc:docMk/>
            <pc:sldMk cId="271290148" sldId="318"/>
            <ac:spMk id="3" creationId="{00000000-0000-0000-0000-000000000000}"/>
          </ac:spMkLst>
        </pc:spChg>
      </pc:sldChg>
    </pc:docChg>
  </pc:docChgLst>
  <pc:docChgLst>
    <pc:chgData name="Lal Pratap Verma [MU - Jaipur]" userId="53a9d14f-59ed-4728-8193-459f4827802a" providerId="ADAL" clId="{A1924BF5-3FE3-42E9-A949-E358856E1045}"/>
    <pc:docChg chg="undo redo custSel addSld delSld modSld sldOrd">
      <pc:chgData name="Lal Pratap Verma [MU - Jaipur]" userId="53a9d14f-59ed-4728-8193-459f4827802a" providerId="ADAL" clId="{A1924BF5-3FE3-42E9-A949-E358856E1045}" dt="2022-07-13T10:19:41.206" v="680"/>
      <pc:docMkLst>
        <pc:docMk/>
      </pc:docMkLst>
      <pc:sldChg chg="addSp delSp modSp mod modAnim">
        <pc:chgData name="Lal Pratap Verma [MU - Jaipur]" userId="53a9d14f-59ed-4728-8193-459f4827802a" providerId="ADAL" clId="{A1924BF5-3FE3-42E9-A949-E358856E1045}" dt="2022-07-13T08:44:54.294" v="256" actId="20577"/>
        <pc:sldMkLst>
          <pc:docMk/>
          <pc:sldMk cId="0" sldId="277"/>
        </pc:sldMkLst>
        <pc:spChg chg="mod">
          <ac:chgData name="Lal Pratap Verma [MU - Jaipur]" userId="53a9d14f-59ed-4728-8193-459f4827802a" providerId="ADAL" clId="{A1924BF5-3FE3-42E9-A949-E358856E1045}" dt="2022-07-13T07:39:29.695" v="78" actId="20577"/>
          <ac:spMkLst>
            <pc:docMk/>
            <pc:sldMk cId="0" sldId="277"/>
            <ac:spMk id="2" creationId="{00000000-0000-0000-0000-000000000000}"/>
          </ac:spMkLst>
        </pc:spChg>
        <pc:spChg chg="mod">
          <ac:chgData name="Lal Pratap Verma [MU - Jaipur]" userId="53a9d14f-59ed-4728-8193-459f4827802a" providerId="ADAL" clId="{A1924BF5-3FE3-42E9-A949-E358856E1045}" dt="2022-07-13T08:44:54.294" v="256" actId="20577"/>
          <ac:spMkLst>
            <pc:docMk/>
            <pc:sldMk cId="0" sldId="277"/>
            <ac:spMk id="3" creationId="{00000000-0000-0000-0000-000000000000}"/>
          </ac:spMkLst>
        </pc:spChg>
        <pc:picChg chg="add del mod">
          <ac:chgData name="Lal Pratap Verma [MU - Jaipur]" userId="53a9d14f-59ed-4728-8193-459f4827802a" providerId="ADAL" clId="{A1924BF5-3FE3-42E9-A949-E358856E1045}" dt="2022-07-13T08:41:18.217" v="224" actId="478"/>
          <ac:picMkLst>
            <pc:docMk/>
            <pc:sldMk cId="0" sldId="277"/>
            <ac:picMk id="2050" creationId="{D6999AD7-45C5-F5DA-509F-6087D945AEB6}"/>
          </ac:picMkLst>
        </pc:picChg>
      </pc:sldChg>
      <pc:sldChg chg="del">
        <pc:chgData name="Lal Pratap Verma [MU - Jaipur]" userId="53a9d14f-59ed-4728-8193-459f4827802a" providerId="ADAL" clId="{A1924BF5-3FE3-42E9-A949-E358856E1045}" dt="2022-07-13T07:39:48.311" v="80" actId="47"/>
        <pc:sldMkLst>
          <pc:docMk/>
          <pc:sldMk cId="0" sldId="278"/>
        </pc:sldMkLst>
      </pc:sldChg>
      <pc:sldChg chg="del">
        <pc:chgData name="Lal Pratap Verma [MU - Jaipur]" userId="53a9d14f-59ed-4728-8193-459f4827802a" providerId="ADAL" clId="{A1924BF5-3FE3-42E9-A949-E358856E1045}" dt="2022-07-13T07:39:48.311" v="80" actId="47"/>
        <pc:sldMkLst>
          <pc:docMk/>
          <pc:sldMk cId="0" sldId="279"/>
        </pc:sldMkLst>
      </pc:sldChg>
      <pc:sldChg chg="del">
        <pc:chgData name="Lal Pratap Verma [MU - Jaipur]" userId="53a9d14f-59ed-4728-8193-459f4827802a" providerId="ADAL" clId="{A1924BF5-3FE3-42E9-A949-E358856E1045}" dt="2022-07-13T07:39:48.311" v="80" actId="47"/>
        <pc:sldMkLst>
          <pc:docMk/>
          <pc:sldMk cId="0" sldId="280"/>
        </pc:sldMkLst>
      </pc:sldChg>
      <pc:sldChg chg="del">
        <pc:chgData name="Lal Pratap Verma [MU - Jaipur]" userId="53a9d14f-59ed-4728-8193-459f4827802a" providerId="ADAL" clId="{A1924BF5-3FE3-42E9-A949-E358856E1045}" dt="2022-07-13T07:39:48.311" v="80" actId="47"/>
        <pc:sldMkLst>
          <pc:docMk/>
          <pc:sldMk cId="0" sldId="281"/>
        </pc:sldMkLst>
      </pc:sldChg>
      <pc:sldChg chg="del">
        <pc:chgData name="Lal Pratap Verma [MU - Jaipur]" userId="53a9d14f-59ed-4728-8193-459f4827802a" providerId="ADAL" clId="{A1924BF5-3FE3-42E9-A949-E358856E1045}" dt="2022-07-13T07:39:48.311" v="80" actId="47"/>
        <pc:sldMkLst>
          <pc:docMk/>
          <pc:sldMk cId="0" sldId="282"/>
        </pc:sldMkLst>
      </pc:sldChg>
      <pc:sldChg chg="del">
        <pc:chgData name="Lal Pratap Verma [MU - Jaipur]" userId="53a9d14f-59ed-4728-8193-459f4827802a" providerId="ADAL" clId="{A1924BF5-3FE3-42E9-A949-E358856E1045}" dt="2022-07-13T07:39:48.311" v="80" actId="47"/>
        <pc:sldMkLst>
          <pc:docMk/>
          <pc:sldMk cId="0" sldId="283"/>
        </pc:sldMkLst>
      </pc:sldChg>
      <pc:sldChg chg="del">
        <pc:chgData name="Lal Pratap Verma [MU - Jaipur]" userId="53a9d14f-59ed-4728-8193-459f4827802a" providerId="ADAL" clId="{A1924BF5-3FE3-42E9-A949-E358856E1045}" dt="2022-07-13T07:39:48.311" v="80" actId="47"/>
        <pc:sldMkLst>
          <pc:docMk/>
          <pc:sldMk cId="0" sldId="284"/>
        </pc:sldMkLst>
      </pc:sldChg>
      <pc:sldChg chg="del">
        <pc:chgData name="Lal Pratap Verma [MU - Jaipur]" userId="53a9d14f-59ed-4728-8193-459f4827802a" providerId="ADAL" clId="{A1924BF5-3FE3-42E9-A949-E358856E1045}" dt="2022-07-13T07:39:48.311" v="80" actId="47"/>
        <pc:sldMkLst>
          <pc:docMk/>
          <pc:sldMk cId="0" sldId="285"/>
        </pc:sldMkLst>
      </pc:sldChg>
      <pc:sldChg chg="del">
        <pc:chgData name="Lal Pratap Verma [MU - Jaipur]" userId="53a9d14f-59ed-4728-8193-459f4827802a" providerId="ADAL" clId="{A1924BF5-3FE3-42E9-A949-E358856E1045}" dt="2022-07-13T07:39:48.311" v="80" actId="47"/>
        <pc:sldMkLst>
          <pc:docMk/>
          <pc:sldMk cId="2095924688" sldId="286"/>
        </pc:sldMkLst>
      </pc:sldChg>
      <pc:sldChg chg="del">
        <pc:chgData name="Lal Pratap Verma [MU - Jaipur]" userId="53a9d14f-59ed-4728-8193-459f4827802a" providerId="ADAL" clId="{A1924BF5-3FE3-42E9-A949-E358856E1045}" dt="2022-07-13T07:39:48.311" v="80" actId="47"/>
        <pc:sldMkLst>
          <pc:docMk/>
          <pc:sldMk cId="2518242548" sldId="288"/>
        </pc:sldMkLst>
      </pc:sldChg>
      <pc:sldChg chg="del">
        <pc:chgData name="Lal Pratap Verma [MU - Jaipur]" userId="53a9d14f-59ed-4728-8193-459f4827802a" providerId="ADAL" clId="{A1924BF5-3FE3-42E9-A949-E358856E1045}" dt="2022-07-13T07:39:48.311" v="80" actId="47"/>
        <pc:sldMkLst>
          <pc:docMk/>
          <pc:sldMk cId="2680250494" sldId="289"/>
        </pc:sldMkLst>
      </pc:sldChg>
      <pc:sldChg chg="del">
        <pc:chgData name="Lal Pratap Verma [MU - Jaipur]" userId="53a9d14f-59ed-4728-8193-459f4827802a" providerId="ADAL" clId="{A1924BF5-3FE3-42E9-A949-E358856E1045}" dt="2022-07-13T07:39:48.311" v="80" actId="47"/>
        <pc:sldMkLst>
          <pc:docMk/>
          <pc:sldMk cId="960257959" sldId="290"/>
        </pc:sldMkLst>
      </pc:sldChg>
      <pc:sldChg chg="del">
        <pc:chgData name="Lal Pratap Verma [MU - Jaipur]" userId="53a9d14f-59ed-4728-8193-459f4827802a" providerId="ADAL" clId="{A1924BF5-3FE3-42E9-A949-E358856E1045}" dt="2022-07-13T07:39:48.311" v="80" actId="47"/>
        <pc:sldMkLst>
          <pc:docMk/>
          <pc:sldMk cId="710033062" sldId="291"/>
        </pc:sldMkLst>
      </pc:sldChg>
      <pc:sldChg chg="del">
        <pc:chgData name="Lal Pratap Verma [MU - Jaipur]" userId="53a9d14f-59ed-4728-8193-459f4827802a" providerId="ADAL" clId="{A1924BF5-3FE3-42E9-A949-E358856E1045}" dt="2022-07-13T07:39:48.311" v="80" actId="47"/>
        <pc:sldMkLst>
          <pc:docMk/>
          <pc:sldMk cId="2144510325" sldId="292"/>
        </pc:sldMkLst>
      </pc:sldChg>
      <pc:sldChg chg="del">
        <pc:chgData name="Lal Pratap Verma [MU - Jaipur]" userId="53a9d14f-59ed-4728-8193-459f4827802a" providerId="ADAL" clId="{A1924BF5-3FE3-42E9-A949-E358856E1045}" dt="2022-07-13T07:39:48.311" v="80" actId="47"/>
        <pc:sldMkLst>
          <pc:docMk/>
          <pc:sldMk cId="2139973255" sldId="293"/>
        </pc:sldMkLst>
      </pc:sldChg>
      <pc:sldChg chg="del">
        <pc:chgData name="Lal Pratap Verma [MU - Jaipur]" userId="53a9d14f-59ed-4728-8193-459f4827802a" providerId="ADAL" clId="{A1924BF5-3FE3-42E9-A949-E358856E1045}" dt="2022-07-13T07:39:48.311" v="80" actId="47"/>
        <pc:sldMkLst>
          <pc:docMk/>
          <pc:sldMk cId="1905115011" sldId="294"/>
        </pc:sldMkLst>
      </pc:sldChg>
      <pc:sldChg chg="del">
        <pc:chgData name="Lal Pratap Verma [MU - Jaipur]" userId="53a9d14f-59ed-4728-8193-459f4827802a" providerId="ADAL" clId="{A1924BF5-3FE3-42E9-A949-E358856E1045}" dt="2022-07-13T07:39:48.311" v="80" actId="47"/>
        <pc:sldMkLst>
          <pc:docMk/>
          <pc:sldMk cId="145506822" sldId="295"/>
        </pc:sldMkLst>
      </pc:sldChg>
      <pc:sldChg chg="del">
        <pc:chgData name="Lal Pratap Verma [MU - Jaipur]" userId="53a9d14f-59ed-4728-8193-459f4827802a" providerId="ADAL" clId="{A1924BF5-3FE3-42E9-A949-E358856E1045}" dt="2022-07-13T07:39:48.311" v="80" actId="47"/>
        <pc:sldMkLst>
          <pc:docMk/>
          <pc:sldMk cId="4026081169" sldId="296"/>
        </pc:sldMkLst>
      </pc:sldChg>
      <pc:sldChg chg="del">
        <pc:chgData name="Lal Pratap Verma [MU - Jaipur]" userId="53a9d14f-59ed-4728-8193-459f4827802a" providerId="ADAL" clId="{A1924BF5-3FE3-42E9-A949-E358856E1045}" dt="2022-07-13T07:39:48.311" v="80" actId="47"/>
        <pc:sldMkLst>
          <pc:docMk/>
          <pc:sldMk cId="3419776424" sldId="297"/>
        </pc:sldMkLst>
      </pc:sldChg>
      <pc:sldChg chg="del">
        <pc:chgData name="Lal Pratap Verma [MU - Jaipur]" userId="53a9d14f-59ed-4728-8193-459f4827802a" providerId="ADAL" clId="{A1924BF5-3FE3-42E9-A949-E358856E1045}" dt="2022-07-13T07:39:48.311" v="80" actId="47"/>
        <pc:sldMkLst>
          <pc:docMk/>
          <pc:sldMk cId="1041110584" sldId="298"/>
        </pc:sldMkLst>
      </pc:sldChg>
      <pc:sldChg chg="del">
        <pc:chgData name="Lal Pratap Verma [MU - Jaipur]" userId="53a9d14f-59ed-4728-8193-459f4827802a" providerId="ADAL" clId="{A1924BF5-3FE3-42E9-A949-E358856E1045}" dt="2022-07-13T07:39:48.311" v="80" actId="47"/>
        <pc:sldMkLst>
          <pc:docMk/>
          <pc:sldMk cId="3873963394" sldId="299"/>
        </pc:sldMkLst>
      </pc:sldChg>
      <pc:sldChg chg="del">
        <pc:chgData name="Lal Pratap Verma [MU - Jaipur]" userId="53a9d14f-59ed-4728-8193-459f4827802a" providerId="ADAL" clId="{A1924BF5-3FE3-42E9-A949-E358856E1045}" dt="2022-07-13T07:39:48.311" v="80" actId="47"/>
        <pc:sldMkLst>
          <pc:docMk/>
          <pc:sldMk cId="3002647213" sldId="300"/>
        </pc:sldMkLst>
      </pc:sldChg>
      <pc:sldChg chg="del">
        <pc:chgData name="Lal Pratap Verma [MU - Jaipur]" userId="53a9d14f-59ed-4728-8193-459f4827802a" providerId="ADAL" clId="{A1924BF5-3FE3-42E9-A949-E358856E1045}" dt="2022-07-13T07:39:48.311" v="80" actId="47"/>
        <pc:sldMkLst>
          <pc:docMk/>
          <pc:sldMk cId="2991701365" sldId="301"/>
        </pc:sldMkLst>
      </pc:sldChg>
      <pc:sldChg chg="del">
        <pc:chgData name="Lal Pratap Verma [MU - Jaipur]" userId="53a9d14f-59ed-4728-8193-459f4827802a" providerId="ADAL" clId="{A1924BF5-3FE3-42E9-A949-E358856E1045}" dt="2022-07-13T07:39:48.311" v="80" actId="47"/>
        <pc:sldMkLst>
          <pc:docMk/>
          <pc:sldMk cId="4222814129" sldId="302"/>
        </pc:sldMkLst>
      </pc:sldChg>
      <pc:sldChg chg="del">
        <pc:chgData name="Lal Pratap Verma [MU - Jaipur]" userId="53a9d14f-59ed-4728-8193-459f4827802a" providerId="ADAL" clId="{A1924BF5-3FE3-42E9-A949-E358856E1045}" dt="2022-07-13T07:39:48.311" v="80" actId="47"/>
        <pc:sldMkLst>
          <pc:docMk/>
          <pc:sldMk cId="3202819346" sldId="303"/>
        </pc:sldMkLst>
      </pc:sldChg>
      <pc:sldChg chg="del">
        <pc:chgData name="Lal Pratap Verma [MU - Jaipur]" userId="53a9d14f-59ed-4728-8193-459f4827802a" providerId="ADAL" clId="{A1924BF5-3FE3-42E9-A949-E358856E1045}" dt="2022-07-13T07:39:48.311" v="80" actId="47"/>
        <pc:sldMkLst>
          <pc:docMk/>
          <pc:sldMk cId="4282733998" sldId="304"/>
        </pc:sldMkLst>
      </pc:sldChg>
      <pc:sldChg chg="del">
        <pc:chgData name="Lal Pratap Verma [MU - Jaipur]" userId="53a9d14f-59ed-4728-8193-459f4827802a" providerId="ADAL" clId="{A1924BF5-3FE3-42E9-A949-E358856E1045}" dt="2022-07-13T07:39:48.311" v="80" actId="47"/>
        <pc:sldMkLst>
          <pc:docMk/>
          <pc:sldMk cId="4099644258" sldId="305"/>
        </pc:sldMkLst>
      </pc:sldChg>
      <pc:sldChg chg="del">
        <pc:chgData name="Lal Pratap Verma [MU - Jaipur]" userId="53a9d14f-59ed-4728-8193-459f4827802a" providerId="ADAL" clId="{A1924BF5-3FE3-42E9-A949-E358856E1045}" dt="2022-07-13T07:39:48.311" v="80" actId="47"/>
        <pc:sldMkLst>
          <pc:docMk/>
          <pc:sldMk cId="2592064980" sldId="306"/>
        </pc:sldMkLst>
      </pc:sldChg>
      <pc:sldChg chg="del">
        <pc:chgData name="Lal Pratap Verma [MU - Jaipur]" userId="53a9d14f-59ed-4728-8193-459f4827802a" providerId="ADAL" clId="{A1924BF5-3FE3-42E9-A949-E358856E1045}" dt="2022-07-13T07:39:48.311" v="80" actId="47"/>
        <pc:sldMkLst>
          <pc:docMk/>
          <pc:sldMk cId="3580795877" sldId="307"/>
        </pc:sldMkLst>
      </pc:sldChg>
      <pc:sldChg chg="del">
        <pc:chgData name="Lal Pratap Verma [MU - Jaipur]" userId="53a9d14f-59ed-4728-8193-459f4827802a" providerId="ADAL" clId="{A1924BF5-3FE3-42E9-A949-E358856E1045}" dt="2022-07-13T07:39:48.311" v="80" actId="47"/>
        <pc:sldMkLst>
          <pc:docMk/>
          <pc:sldMk cId="671266676" sldId="308"/>
        </pc:sldMkLst>
      </pc:sldChg>
      <pc:sldChg chg="del">
        <pc:chgData name="Lal Pratap Verma [MU - Jaipur]" userId="53a9d14f-59ed-4728-8193-459f4827802a" providerId="ADAL" clId="{A1924BF5-3FE3-42E9-A949-E358856E1045}" dt="2022-07-13T07:39:48.311" v="80" actId="47"/>
        <pc:sldMkLst>
          <pc:docMk/>
          <pc:sldMk cId="3164747911" sldId="310"/>
        </pc:sldMkLst>
      </pc:sldChg>
      <pc:sldChg chg="del">
        <pc:chgData name="Lal Pratap Verma [MU - Jaipur]" userId="53a9d14f-59ed-4728-8193-459f4827802a" providerId="ADAL" clId="{A1924BF5-3FE3-42E9-A949-E358856E1045}" dt="2022-07-13T07:39:48.311" v="80" actId="47"/>
        <pc:sldMkLst>
          <pc:docMk/>
          <pc:sldMk cId="748884773" sldId="311"/>
        </pc:sldMkLst>
      </pc:sldChg>
      <pc:sldChg chg="del">
        <pc:chgData name="Lal Pratap Verma [MU - Jaipur]" userId="53a9d14f-59ed-4728-8193-459f4827802a" providerId="ADAL" clId="{A1924BF5-3FE3-42E9-A949-E358856E1045}" dt="2022-07-13T07:39:48.311" v="80" actId="47"/>
        <pc:sldMkLst>
          <pc:docMk/>
          <pc:sldMk cId="4242904093" sldId="312"/>
        </pc:sldMkLst>
      </pc:sldChg>
      <pc:sldChg chg="del">
        <pc:chgData name="Lal Pratap Verma [MU - Jaipur]" userId="53a9d14f-59ed-4728-8193-459f4827802a" providerId="ADAL" clId="{A1924BF5-3FE3-42E9-A949-E358856E1045}" dt="2022-07-13T07:39:48.311" v="80" actId="47"/>
        <pc:sldMkLst>
          <pc:docMk/>
          <pc:sldMk cId="2875678288" sldId="313"/>
        </pc:sldMkLst>
      </pc:sldChg>
      <pc:sldChg chg="del">
        <pc:chgData name="Lal Pratap Verma [MU - Jaipur]" userId="53a9d14f-59ed-4728-8193-459f4827802a" providerId="ADAL" clId="{A1924BF5-3FE3-42E9-A949-E358856E1045}" dt="2022-07-13T07:39:48.311" v="80" actId="47"/>
        <pc:sldMkLst>
          <pc:docMk/>
          <pc:sldMk cId="42833627" sldId="314"/>
        </pc:sldMkLst>
      </pc:sldChg>
      <pc:sldChg chg="del">
        <pc:chgData name="Lal Pratap Verma [MU - Jaipur]" userId="53a9d14f-59ed-4728-8193-459f4827802a" providerId="ADAL" clId="{A1924BF5-3FE3-42E9-A949-E358856E1045}" dt="2022-07-13T07:39:48.311" v="80" actId="47"/>
        <pc:sldMkLst>
          <pc:docMk/>
          <pc:sldMk cId="111065336" sldId="315"/>
        </pc:sldMkLst>
      </pc:sldChg>
      <pc:sldChg chg="del">
        <pc:chgData name="Lal Pratap Verma [MU - Jaipur]" userId="53a9d14f-59ed-4728-8193-459f4827802a" providerId="ADAL" clId="{A1924BF5-3FE3-42E9-A949-E358856E1045}" dt="2022-07-13T07:39:48.311" v="80" actId="47"/>
        <pc:sldMkLst>
          <pc:docMk/>
          <pc:sldMk cId="983318791" sldId="316"/>
        </pc:sldMkLst>
      </pc:sldChg>
      <pc:sldChg chg="del">
        <pc:chgData name="Lal Pratap Verma [MU - Jaipur]" userId="53a9d14f-59ed-4728-8193-459f4827802a" providerId="ADAL" clId="{A1924BF5-3FE3-42E9-A949-E358856E1045}" dt="2022-07-13T07:39:48.311" v="80" actId="47"/>
        <pc:sldMkLst>
          <pc:docMk/>
          <pc:sldMk cId="392779119" sldId="317"/>
        </pc:sldMkLst>
      </pc:sldChg>
      <pc:sldChg chg="del">
        <pc:chgData name="Lal Pratap Verma [MU - Jaipur]" userId="53a9d14f-59ed-4728-8193-459f4827802a" providerId="ADAL" clId="{A1924BF5-3FE3-42E9-A949-E358856E1045}" dt="2022-07-13T07:39:48.311" v="80" actId="47"/>
        <pc:sldMkLst>
          <pc:docMk/>
          <pc:sldMk cId="271290148" sldId="318"/>
        </pc:sldMkLst>
      </pc:sldChg>
      <pc:sldChg chg="del">
        <pc:chgData name="Lal Pratap Verma [MU - Jaipur]" userId="53a9d14f-59ed-4728-8193-459f4827802a" providerId="ADAL" clId="{A1924BF5-3FE3-42E9-A949-E358856E1045}" dt="2022-07-13T07:39:48.311" v="80" actId="47"/>
        <pc:sldMkLst>
          <pc:docMk/>
          <pc:sldMk cId="2677235683" sldId="319"/>
        </pc:sldMkLst>
      </pc:sldChg>
      <pc:sldChg chg="del">
        <pc:chgData name="Lal Pratap Verma [MU - Jaipur]" userId="53a9d14f-59ed-4728-8193-459f4827802a" providerId="ADAL" clId="{A1924BF5-3FE3-42E9-A949-E358856E1045}" dt="2022-07-13T07:39:48.311" v="80" actId="47"/>
        <pc:sldMkLst>
          <pc:docMk/>
          <pc:sldMk cId="3098136247" sldId="320"/>
        </pc:sldMkLst>
      </pc:sldChg>
      <pc:sldChg chg="addSp delSp modSp mod">
        <pc:chgData name="Lal Pratap Verma [MU - Jaipur]" userId="53a9d14f-59ed-4728-8193-459f4827802a" providerId="ADAL" clId="{A1924BF5-3FE3-42E9-A949-E358856E1045}" dt="2022-07-13T07:38:51.061" v="60" actId="1076"/>
        <pc:sldMkLst>
          <pc:docMk/>
          <pc:sldMk cId="3212534550" sldId="321"/>
        </pc:sldMkLst>
        <pc:spChg chg="mod">
          <ac:chgData name="Lal Pratap Verma [MU - Jaipur]" userId="53a9d14f-59ed-4728-8193-459f4827802a" providerId="ADAL" clId="{A1924BF5-3FE3-42E9-A949-E358856E1045}" dt="2022-07-13T07:27:13.475" v="32" actId="1076"/>
          <ac:spMkLst>
            <pc:docMk/>
            <pc:sldMk cId="3212534550" sldId="321"/>
            <ac:spMk id="2" creationId="{00000000-0000-0000-0000-000000000000}"/>
          </ac:spMkLst>
        </pc:spChg>
        <pc:spChg chg="mod">
          <ac:chgData name="Lal Pratap Verma [MU - Jaipur]" userId="53a9d14f-59ed-4728-8193-459f4827802a" providerId="ADAL" clId="{A1924BF5-3FE3-42E9-A949-E358856E1045}" dt="2022-07-13T07:27:26.561" v="43" actId="6549"/>
          <ac:spMkLst>
            <pc:docMk/>
            <pc:sldMk cId="3212534550" sldId="321"/>
            <ac:spMk id="3" creationId="{00000000-0000-0000-0000-000000000000}"/>
          </ac:spMkLst>
        </pc:spChg>
        <pc:spChg chg="del">
          <ac:chgData name="Lal Pratap Verma [MU - Jaipur]" userId="53a9d14f-59ed-4728-8193-459f4827802a" providerId="ADAL" clId="{A1924BF5-3FE3-42E9-A949-E358856E1045}" dt="2022-07-13T07:26:56.320" v="28" actId="478"/>
          <ac:spMkLst>
            <pc:docMk/>
            <pc:sldMk cId="3212534550" sldId="321"/>
            <ac:spMk id="4" creationId="{473C8CE9-E5E5-4ABE-BD79-7FAAEF78A24C}"/>
          </ac:spMkLst>
        </pc:spChg>
        <pc:picChg chg="add del mod">
          <ac:chgData name="Lal Pratap Verma [MU - Jaipur]" userId="53a9d14f-59ed-4728-8193-459f4827802a" providerId="ADAL" clId="{A1924BF5-3FE3-42E9-A949-E358856E1045}" dt="2022-07-13T07:38:20.753" v="57" actId="478"/>
          <ac:picMkLst>
            <pc:docMk/>
            <pc:sldMk cId="3212534550" sldId="321"/>
            <ac:picMk id="7" creationId="{CED9148C-5F83-F58F-17B6-53553F872AA5}"/>
          </ac:picMkLst>
        </pc:picChg>
        <pc:picChg chg="del">
          <ac:chgData name="Lal Pratap Verma [MU - Jaipur]" userId="53a9d14f-59ed-4728-8193-459f4827802a" providerId="ADAL" clId="{A1924BF5-3FE3-42E9-A949-E358856E1045}" dt="2022-07-13T07:26:49.717" v="27" actId="478"/>
          <ac:picMkLst>
            <pc:docMk/>
            <pc:sldMk cId="3212534550" sldId="321"/>
            <ac:picMk id="8" creationId="{60698C7B-7D89-41A7-A25A-511005E31671}"/>
          </ac:picMkLst>
        </pc:picChg>
        <pc:picChg chg="add mod">
          <ac:chgData name="Lal Pratap Verma [MU - Jaipur]" userId="53a9d14f-59ed-4728-8193-459f4827802a" providerId="ADAL" clId="{A1924BF5-3FE3-42E9-A949-E358856E1045}" dt="2022-07-13T07:38:51.061" v="60" actId="1076"/>
          <ac:picMkLst>
            <pc:docMk/>
            <pc:sldMk cId="3212534550" sldId="321"/>
            <ac:picMk id="10" creationId="{D44136EA-6A9F-B997-87B2-35AE33188B98}"/>
          </ac:picMkLst>
        </pc:picChg>
        <pc:picChg chg="add del mod">
          <ac:chgData name="Lal Pratap Verma [MU - Jaipur]" userId="53a9d14f-59ed-4728-8193-459f4827802a" providerId="ADAL" clId="{A1924BF5-3FE3-42E9-A949-E358856E1045}" dt="2022-07-13T07:38:06.111" v="56" actId="478"/>
          <ac:picMkLst>
            <pc:docMk/>
            <pc:sldMk cId="3212534550" sldId="321"/>
            <ac:picMk id="1026" creationId="{F1BB4846-2ED8-59DF-C86D-8AAFFC6BF117}"/>
          </ac:picMkLst>
        </pc:picChg>
      </pc:sldChg>
      <pc:sldChg chg="modSp add mod ord modAnim">
        <pc:chgData name="Lal Pratap Verma [MU - Jaipur]" userId="53a9d14f-59ed-4728-8193-459f4827802a" providerId="ADAL" clId="{A1924BF5-3FE3-42E9-A949-E358856E1045}" dt="2022-07-13T09:05:09.112" v="276"/>
        <pc:sldMkLst>
          <pc:docMk/>
          <pc:sldMk cId="2626335194" sldId="322"/>
        </pc:sldMkLst>
        <pc:spChg chg="mod">
          <ac:chgData name="Lal Pratap Verma [MU - Jaipur]" userId="53a9d14f-59ed-4728-8193-459f4827802a" providerId="ADAL" clId="{A1924BF5-3FE3-42E9-A949-E358856E1045}" dt="2022-07-13T08:47:06.476" v="270" actId="404"/>
          <ac:spMkLst>
            <pc:docMk/>
            <pc:sldMk cId="2626335194" sldId="322"/>
            <ac:spMk id="3" creationId="{00000000-0000-0000-0000-000000000000}"/>
          </ac:spMkLst>
        </pc:spChg>
      </pc:sldChg>
      <pc:sldChg chg="modSp add mod modAnim">
        <pc:chgData name="Lal Pratap Verma [MU - Jaipur]" userId="53a9d14f-59ed-4728-8193-459f4827802a" providerId="ADAL" clId="{A1924BF5-3FE3-42E9-A949-E358856E1045}" dt="2022-07-13T08:46:33.970" v="261"/>
        <pc:sldMkLst>
          <pc:docMk/>
          <pc:sldMk cId="1804999847" sldId="323"/>
        </pc:sldMkLst>
        <pc:spChg chg="mod">
          <ac:chgData name="Lal Pratap Verma [MU - Jaipur]" userId="53a9d14f-59ed-4728-8193-459f4827802a" providerId="ADAL" clId="{A1924BF5-3FE3-42E9-A949-E358856E1045}" dt="2022-07-13T07:48:23.473" v="127" actId="14100"/>
          <ac:spMkLst>
            <pc:docMk/>
            <pc:sldMk cId="1804999847" sldId="323"/>
            <ac:spMk id="3" creationId="{00000000-0000-0000-0000-000000000000}"/>
          </ac:spMkLst>
        </pc:spChg>
      </pc:sldChg>
      <pc:sldChg chg="addSp delSp modSp add mod">
        <pc:chgData name="Lal Pratap Verma [MU - Jaipur]" userId="53a9d14f-59ed-4728-8193-459f4827802a" providerId="ADAL" clId="{A1924BF5-3FE3-42E9-A949-E358856E1045}" dt="2022-07-13T08:39:29.551" v="222" actId="6549"/>
        <pc:sldMkLst>
          <pc:docMk/>
          <pc:sldMk cId="3143403549" sldId="324"/>
        </pc:sldMkLst>
        <pc:spChg chg="del mod">
          <ac:chgData name="Lal Pratap Verma [MU - Jaipur]" userId="53a9d14f-59ed-4728-8193-459f4827802a" providerId="ADAL" clId="{A1924BF5-3FE3-42E9-A949-E358856E1045}" dt="2022-07-13T08:34:57.110" v="139" actId="478"/>
          <ac:spMkLst>
            <pc:docMk/>
            <pc:sldMk cId="3143403549" sldId="324"/>
            <ac:spMk id="3" creationId="{00000000-0000-0000-0000-000000000000}"/>
          </ac:spMkLst>
        </pc:spChg>
        <pc:spChg chg="add del">
          <ac:chgData name="Lal Pratap Verma [MU - Jaipur]" userId="53a9d14f-59ed-4728-8193-459f4827802a" providerId="ADAL" clId="{A1924BF5-3FE3-42E9-A949-E358856E1045}" dt="2022-07-13T08:34:57.110" v="139" actId="478"/>
          <ac:spMkLst>
            <pc:docMk/>
            <pc:sldMk cId="3143403549" sldId="324"/>
            <ac:spMk id="5" creationId="{98B2FF8C-CF35-4616-0CEF-E1648BF25E5C}"/>
          </ac:spMkLst>
        </pc:spChg>
        <pc:spChg chg="add mod">
          <ac:chgData name="Lal Pratap Verma [MU - Jaipur]" userId="53a9d14f-59ed-4728-8193-459f4827802a" providerId="ADAL" clId="{A1924BF5-3FE3-42E9-A949-E358856E1045}" dt="2022-07-13T08:39:29.551" v="222" actId="6549"/>
          <ac:spMkLst>
            <pc:docMk/>
            <pc:sldMk cId="3143403549" sldId="324"/>
            <ac:spMk id="6" creationId="{4167928F-CAAE-B8A8-D40A-11892D032DAC}"/>
          </ac:spMkLst>
        </pc:spChg>
        <pc:picChg chg="add del">
          <ac:chgData name="Lal Pratap Verma [MU - Jaipur]" userId="53a9d14f-59ed-4728-8193-459f4827802a" providerId="ADAL" clId="{A1924BF5-3FE3-42E9-A949-E358856E1045}" dt="2022-07-13T08:34:57.110" v="139" actId="478"/>
          <ac:picMkLst>
            <pc:docMk/>
            <pc:sldMk cId="3143403549" sldId="324"/>
            <ac:picMk id="3074" creationId="{94DA002F-A1BB-4EF7-314B-8F7A903CFBE7}"/>
          </ac:picMkLst>
        </pc:picChg>
      </pc:sldChg>
      <pc:sldChg chg="modSp add mod">
        <pc:chgData name="Lal Pratap Verma [MU - Jaipur]" userId="53a9d14f-59ed-4728-8193-459f4827802a" providerId="ADAL" clId="{A1924BF5-3FE3-42E9-A949-E358856E1045}" dt="2022-07-13T09:08:39.209" v="303" actId="403"/>
        <pc:sldMkLst>
          <pc:docMk/>
          <pc:sldMk cId="2710556261" sldId="325"/>
        </pc:sldMkLst>
        <pc:spChg chg="mod">
          <ac:chgData name="Lal Pratap Verma [MU - Jaipur]" userId="53a9d14f-59ed-4728-8193-459f4827802a" providerId="ADAL" clId="{A1924BF5-3FE3-42E9-A949-E358856E1045}" dt="2022-07-13T09:08:39.209" v="303" actId="403"/>
          <ac:spMkLst>
            <pc:docMk/>
            <pc:sldMk cId="2710556261" sldId="325"/>
            <ac:spMk id="6" creationId="{4167928F-CAAE-B8A8-D40A-11892D032DAC}"/>
          </ac:spMkLst>
        </pc:spChg>
      </pc:sldChg>
      <pc:sldChg chg="modSp add mod ord">
        <pc:chgData name="Lal Pratap Verma [MU - Jaipur]" userId="53a9d14f-59ed-4728-8193-459f4827802a" providerId="ADAL" clId="{A1924BF5-3FE3-42E9-A949-E358856E1045}" dt="2022-07-13T09:05:07.711" v="274"/>
        <pc:sldMkLst>
          <pc:docMk/>
          <pc:sldMk cId="3415117626" sldId="326"/>
        </pc:sldMkLst>
        <pc:spChg chg="mod">
          <ac:chgData name="Lal Pratap Verma [MU - Jaipur]" userId="53a9d14f-59ed-4728-8193-459f4827802a" providerId="ADAL" clId="{A1924BF5-3FE3-42E9-A949-E358856E1045}" dt="2022-07-13T08:44:46.652" v="254" actId="6549"/>
          <ac:spMkLst>
            <pc:docMk/>
            <pc:sldMk cId="3415117626" sldId="326"/>
            <ac:spMk id="3" creationId="{00000000-0000-0000-0000-000000000000}"/>
          </ac:spMkLst>
        </pc:spChg>
        <pc:picChg chg="mod">
          <ac:chgData name="Lal Pratap Verma [MU - Jaipur]" userId="53a9d14f-59ed-4728-8193-459f4827802a" providerId="ADAL" clId="{A1924BF5-3FE3-42E9-A949-E358856E1045}" dt="2022-07-13T08:44:50.803" v="255" actId="1076"/>
          <ac:picMkLst>
            <pc:docMk/>
            <pc:sldMk cId="3415117626" sldId="326"/>
            <ac:picMk id="2050" creationId="{D6999AD7-45C5-F5DA-509F-6087D945AEB6}"/>
          </ac:picMkLst>
        </pc:picChg>
      </pc:sldChg>
      <pc:sldChg chg="modSp add mod">
        <pc:chgData name="Lal Pratap Verma [MU - Jaipur]" userId="53a9d14f-59ed-4728-8193-459f4827802a" providerId="ADAL" clId="{A1924BF5-3FE3-42E9-A949-E358856E1045}" dt="2022-07-13T09:10:24.886" v="325" actId="12"/>
        <pc:sldMkLst>
          <pc:docMk/>
          <pc:sldMk cId="42285735" sldId="327"/>
        </pc:sldMkLst>
        <pc:spChg chg="mod">
          <ac:chgData name="Lal Pratap Verma [MU - Jaipur]" userId="53a9d14f-59ed-4728-8193-459f4827802a" providerId="ADAL" clId="{A1924BF5-3FE3-42E9-A949-E358856E1045}" dt="2022-07-13T09:10:24.886" v="325" actId="12"/>
          <ac:spMkLst>
            <pc:docMk/>
            <pc:sldMk cId="42285735" sldId="327"/>
            <ac:spMk id="6" creationId="{4167928F-CAAE-B8A8-D40A-11892D032DAC}"/>
          </ac:spMkLst>
        </pc:spChg>
      </pc:sldChg>
      <pc:sldChg chg="modSp add mod">
        <pc:chgData name="Lal Pratap Verma [MU - Jaipur]" userId="53a9d14f-59ed-4728-8193-459f4827802a" providerId="ADAL" clId="{A1924BF5-3FE3-42E9-A949-E358856E1045}" dt="2022-07-13T09:32:14.129" v="361" actId="21"/>
        <pc:sldMkLst>
          <pc:docMk/>
          <pc:sldMk cId="4103970121" sldId="328"/>
        </pc:sldMkLst>
        <pc:spChg chg="mod">
          <ac:chgData name="Lal Pratap Verma [MU - Jaipur]" userId="53a9d14f-59ed-4728-8193-459f4827802a" providerId="ADAL" clId="{A1924BF5-3FE3-42E9-A949-E358856E1045}" dt="2022-07-13T09:32:14.129" v="361" actId="21"/>
          <ac:spMkLst>
            <pc:docMk/>
            <pc:sldMk cId="4103970121" sldId="328"/>
            <ac:spMk id="6" creationId="{4167928F-CAAE-B8A8-D40A-11892D032DAC}"/>
          </ac:spMkLst>
        </pc:spChg>
      </pc:sldChg>
      <pc:sldChg chg="modSp add mod">
        <pc:chgData name="Lal Pratap Verma [MU - Jaipur]" userId="53a9d14f-59ed-4728-8193-459f4827802a" providerId="ADAL" clId="{A1924BF5-3FE3-42E9-A949-E358856E1045}" dt="2022-07-13T09:10:35.896" v="327" actId="12"/>
        <pc:sldMkLst>
          <pc:docMk/>
          <pc:sldMk cId="1048098103" sldId="329"/>
        </pc:sldMkLst>
        <pc:spChg chg="mod">
          <ac:chgData name="Lal Pratap Verma [MU - Jaipur]" userId="53a9d14f-59ed-4728-8193-459f4827802a" providerId="ADAL" clId="{A1924BF5-3FE3-42E9-A949-E358856E1045}" dt="2022-07-13T09:10:35.896" v="327" actId="12"/>
          <ac:spMkLst>
            <pc:docMk/>
            <pc:sldMk cId="1048098103" sldId="329"/>
            <ac:spMk id="6" creationId="{4167928F-CAAE-B8A8-D40A-11892D032DAC}"/>
          </ac:spMkLst>
        </pc:spChg>
      </pc:sldChg>
      <pc:sldChg chg="addSp modSp add mod">
        <pc:chgData name="Lal Pratap Verma [MU - Jaipur]" userId="53a9d14f-59ed-4728-8193-459f4827802a" providerId="ADAL" clId="{A1924BF5-3FE3-42E9-A949-E358856E1045}" dt="2022-07-13T09:29:17.714" v="332" actId="14100"/>
        <pc:sldMkLst>
          <pc:docMk/>
          <pc:sldMk cId="194972902" sldId="330"/>
        </pc:sldMkLst>
        <pc:spChg chg="mod">
          <ac:chgData name="Lal Pratap Verma [MU - Jaipur]" userId="53a9d14f-59ed-4728-8193-459f4827802a" providerId="ADAL" clId="{A1924BF5-3FE3-42E9-A949-E358856E1045}" dt="2022-07-13T09:11:01.844" v="329" actId="6549"/>
          <ac:spMkLst>
            <pc:docMk/>
            <pc:sldMk cId="194972902" sldId="330"/>
            <ac:spMk id="6" creationId="{4167928F-CAAE-B8A8-D40A-11892D032DAC}"/>
          </ac:spMkLst>
        </pc:spChg>
        <pc:picChg chg="add mod">
          <ac:chgData name="Lal Pratap Verma [MU - Jaipur]" userId="53a9d14f-59ed-4728-8193-459f4827802a" providerId="ADAL" clId="{A1924BF5-3FE3-42E9-A949-E358856E1045}" dt="2022-07-13T09:29:17.714" v="332" actId="14100"/>
          <ac:picMkLst>
            <pc:docMk/>
            <pc:sldMk cId="194972902" sldId="330"/>
            <ac:picMk id="4098" creationId="{66A772FD-FDBD-7D80-5F2A-6819DDF5977D}"/>
          </ac:picMkLst>
        </pc:picChg>
      </pc:sldChg>
      <pc:sldChg chg="addSp modSp add mod">
        <pc:chgData name="Lal Pratap Verma [MU - Jaipur]" userId="53a9d14f-59ed-4728-8193-459f4827802a" providerId="ADAL" clId="{A1924BF5-3FE3-42E9-A949-E358856E1045}" dt="2022-07-13T09:32:55.483" v="369" actId="14100"/>
        <pc:sldMkLst>
          <pc:docMk/>
          <pc:sldMk cId="3244523307" sldId="331"/>
        </pc:sldMkLst>
        <pc:spChg chg="mod">
          <ac:chgData name="Lal Pratap Verma [MU - Jaipur]" userId="53a9d14f-59ed-4728-8193-459f4827802a" providerId="ADAL" clId="{A1924BF5-3FE3-42E9-A949-E358856E1045}" dt="2022-07-13T09:32:18.800" v="362"/>
          <ac:spMkLst>
            <pc:docMk/>
            <pc:sldMk cId="3244523307" sldId="331"/>
            <ac:spMk id="6" creationId="{4167928F-CAAE-B8A8-D40A-11892D032DAC}"/>
          </ac:spMkLst>
        </pc:spChg>
        <pc:picChg chg="add mod">
          <ac:chgData name="Lal Pratap Verma [MU - Jaipur]" userId="53a9d14f-59ed-4728-8193-459f4827802a" providerId="ADAL" clId="{A1924BF5-3FE3-42E9-A949-E358856E1045}" dt="2022-07-13T09:32:55.483" v="369" actId="14100"/>
          <ac:picMkLst>
            <pc:docMk/>
            <pc:sldMk cId="3244523307" sldId="331"/>
            <ac:picMk id="5122" creationId="{4F5590AC-5434-67FF-F370-694B066056E9}"/>
          </ac:picMkLst>
        </pc:picChg>
      </pc:sldChg>
      <pc:sldChg chg="delSp modSp add mod">
        <pc:chgData name="Lal Pratap Verma [MU - Jaipur]" userId="53a9d14f-59ed-4728-8193-459f4827802a" providerId="ADAL" clId="{A1924BF5-3FE3-42E9-A949-E358856E1045}" dt="2022-07-13T09:34:29.817" v="377" actId="33524"/>
        <pc:sldMkLst>
          <pc:docMk/>
          <pc:sldMk cId="2415115024" sldId="332"/>
        </pc:sldMkLst>
        <pc:spChg chg="mod">
          <ac:chgData name="Lal Pratap Verma [MU - Jaipur]" userId="53a9d14f-59ed-4728-8193-459f4827802a" providerId="ADAL" clId="{A1924BF5-3FE3-42E9-A949-E358856E1045}" dt="2022-07-13T09:34:29.817" v="377" actId="33524"/>
          <ac:spMkLst>
            <pc:docMk/>
            <pc:sldMk cId="2415115024" sldId="332"/>
            <ac:spMk id="6" creationId="{4167928F-CAAE-B8A8-D40A-11892D032DAC}"/>
          </ac:spMkLst>
        </pc:spChg>
        <pc:picChg chg="del">
          <ac:chgData name="Lal Pratap Verma [MU - Jaipur]" userId="53a9d14f-59ed-4728-8193-459f4827802a" providerId="ADAL" clId="{A1924BF5-3FE3-42E9-A949-E358856E1045}" dt="2022-07-13T09:33:31.737" v="371" actId="478"/>
          <ac:picMkLst>
            <pc:docMk/>
            <pc:sldMk cId="2415115024" sldId="332"/>
            <ac:picMk id="5122" creationId="{4F5590AC-5434-67FF-F370-694B066056E9}"/>
          </ac:picMkLst>
        </pc:picChg>
      </pc:sldChg>
      <pc:sldChg chg="modSp add mod">
        <pc:chgData name="Lal Pratap Verma [MU - Jaipur]" userId="53a9d14f-59ed-4728-8193-459f4827802a" providerId="ADAL" clId="{A1924BF5-3FE3-42E9-A949-E358856E1045}" dt="2022-07-13T09:35:31.922" v="383" actId="12"/>
        <pc:sldMkLst>
          <pc:docMk/>
          <pc:sldMk cId="2614253773" sldId="333"/>
        </pc:sldMkLst>
        <pc:spChg chg="mod">
          <ac:chgData name="Lal Pratap Verma [MU - Jaipur]" userId="53a9d14f-59ed-4728-8193-459f4827802a" providerId="ADAL" clId="{A1924BF5-3FE3-42E9-A949-E358856E1045}" dt="2022-07-13T09:35:31.922" v="383" actId="12"/>
          <ac:spMkLst>
            <pc:docMk/>
            <pc:sldMk cId="2614253773" sldId="333"/>
            <ac:spMk id="6" creationId="{4167928F-CAAE-B8A8-D40A-11892D032DAC}"/>
          </ac:spMkLst>
        </pc:spChg>
      </pc:sldChg>
      <pc:sldChg chg="addSp modSp add mod">
        <pc:chgData name="Lal Pratap Verma [MU - Jaipur]" userId="53a9d14f-59ed-4728-8193-459f4827802a" providerId="ADAL" clId="{A1924BF5-3FE3-42E9-A949-E358856E1045}" dt="2022-07-13T09:43:29.652" v="419" actId="1076"/>
        <pc:sldMkLst>
          <pc:docMk/>
          <pc:sldMk cId="2581852589" sldId="334"/>
        </pc:sldMkLst>
        <pc:spChg chg="mod">
          <ac:chgData name="Lal Pratap Verma [MU - Jaipur]" userId="53a9d14f-59ed-4728-8193-459f4827802a" providerId="ADAL" clId="{A1924BF5-3FE3-42E9-A949-E358856E1045}" dt="2022-07-13T09:43:02.166" v="418" actId="27636"/>
          <ac:spMkLst>
            <pc:docMk/>
            <pc:sldMk cId="2581852589" sldId="334"/>
            <ac:spMk id="6" creationId="{4167928F-CAAE-B8A8-D40A-11892D032DAC}"/>
          </ac:spMkLst>
        </pc:spChg>
        <pc:picChg chg="add mod">
          <ac:chgData name="Lal Pratap Verma [MU - Jaipur]" userId="53a9d14f-59ed-4728-8193-459f4827802a" providerId="ADAL" clId="{A1924BF5-3FE3-42E9-A949-E358856E1045}" dt="2022-07-13T09:43:29.652" v="419" actId="1076"/>
          <ac:picMkLst>
            <pc:docMk/>
            <pc:sldMk cId="2581852589" sldId="334"/>
            <ac:picMk id="5" creationId="{92036A91-B646-FE09-3E96-10E95FA6F504}"/>
          </ac:picMkLst>
        </pc:picChg>
      </pc:sldChg>
      <pc:sldChg chg="delSp modSp add mod">
        <pc:chgData name="Lal Pratap Verma [MU - Jaipur]" userId="53a9d14f-59ed-4728-8193-459f4827802a" providerId="ADAL" clId="{A1924BF5-3FE3-42E9-A949-E358856E1045}" dt="2022-07-13T09:45:02.384" v="439" actId="27636"/>
        <pc:sldMkLst>
          <pc:docMk/>
          <pc:sldMk cId="1185632341" sldId="335"/>
        </pc:sldMkLst>
        <pc:spChg chg="mod">
          <ac:chgData name="Lal Pratap Verma [MU - Jaipur]" userId="53a9d14f-59ed-4728-8193-459f4827802a" providerId="ADAL" clId="{A1924BF5-3FE3-42E9-A949-E358856E1045}" dt="2022-07-13T09:45:02.384" v="439" actId="27636"/>
          <ac:spMkLst>
            <pc:docMk/>
            <pc:sldMk cId="1185632341" sldId="335"/>
            <ac:spMk id="6" creationId="{4167928F-CAAE-B8A8-D40A-11892D032DAC}"/>
          </ac:spMkLst>
        </pc:spChg>
        <pc:picChg chg="del">
          <ac:chgData name="Lal Pratap Verma [MU - Jaipur]" userId="53a9d14f-59ed-4728-8193-459f4827802a" providerId="ADAL" clId="{A1924BF5-3FE3-42E9-A949-E358856E1045}" dt="2022-07-13T09:44:16.881" v="422" actId="478"/>
          <ac:picMkLst>
            <pc:docMk/>
            <pc:sldMk cId="1185632341" sldId="335"/>
            <ac:picMk id="5" creationId="{92036A91-B646-FE09-3E96-10E95FA6F504}"/>
          </ac:picMkLst>
        </pc:picChg>
      </pc:sldChg>
      <pc:sldChg chg="addSp modSp add del mod">
        <pc:chgData name="Lal Pratap Verma [MU - Jaipur]" userId="53a9d14f-59ed-4728-8193-459f4827802a" providerId="ADAL" clId="{A1924BF5-3FE3-42E9-A949-E358856E1045}" dt="2022-07-13T09:43:49.080" v="420" actId="2696"/>
        <pc:sldMkLst>
          <pc:docMk/>
          <pc:sldMk cId="3500779619" sldId="335"/>
        </pc:sldMkLst>
        <pc:spChg chg="mod">
          <ac:chgData name="Lal Pratap Verma [MU - Jaipur]" userId="53a9d14f-59ed-4728-8193-459f4827802a" providerId="ADAL" clId="{A1924BF5-3FE3-42E9-A949-E358856E1045}" dt="2022-07-13T09:42:03.913" v="409" actId="1076"/>
          <ac:spMkLst>
            <pc:docMk/>
            <pc:sldMk cId="3500779619" sldId="335"/>
            <ac:spMk id="6" creationId="{4167928F-CAAE-B8A8-D40A-11892D032DAC}"/>
          </ac:spMkLst>
        </pc:spChg>
        <pc:picChg chg="add mod">
          <ac:chgData name="Lal Pratap Verma [MU - Jaipur]" userId="53a9d14f-59ed-4728-8193-459f4827802a" providerId="ADAL" clId="{A1924BF5-3FE3-42E9-A949-E358856E1045}" dt="2022-07-13T09:42:06.729" v="410" actId="1076"/>
          <ac:picMkLst>
            <pc:docMk/>
            <pc:sldMk cId="3500779619" sldId="335"/>
            <ac:picMk id="5" creationId="{51545C05-CD7B-6846-5F48-20AAE3E929BB}"/>
          </ac:picMkLst>
        </pc:picChg>
      </pc:sldChg>
      <pc:sldChg chg="addSp modSp add mod">
        <pc:chgData name="Lal Pratap Verma [MU - Jaipur]" userId="53a9d14f-59ed-4728-8193-459f4827802a" providerId="ADAL" clId="{A1924BF5-3FE3-42E9-A949-E358856E1045}" dt="2022-07-13T09:53:11.997" v="466" actId="1076"/>
        <pc:sldMkLst>
          <pc:docMk/>
          <pc:sldMk cId="1120501532" sldId="336"/>
        </pc:sldMkLst>
        <pc:spChg chg="mod">
          <ac:chgData name="Lal Pratap Verma [MU - Jaipur]" userId="53a9d14f-59ed-4728-8193-459f4827802a" providerId="ADAL" clId="{A1924BF5-3FE3-42E9-A949-E358856E1045}" dt="2022-07-13T09:52:51.455" v="464" actId="20577"/>
          <ac:spMkLst>
            <pc:docMk/>
            <pc:sldMk cId="1120501532" sldId="336"/>
            <ac:spMk id="6" creationId="{4167928F-CAAE-B8A8-D40A-11892D032DAC}"/>
          </ac:spMkLst>
        </pc:spChg>
        <pc:picChg chg="add mod">
          <ac:chgData name="Lal Pratap Verma [MU - Jaipur]" userId="53a9d14f-59ed-4728-8193-459f4827802a" providerId="ADAL" clId="{A1924BF5-3FE3-42E9-A949-E358856E1045}" dt="2022-07-13T09:53:11.997" v="466" actId="1076"/>
          <ac:picMkLst>
            <pc:docMk/>
            <pc:sldMk cId="1120501532" sldId="336"/>
            <ac:picMk id="3" creationId="{A6BF2E9A-E91B-5F32-8287-EE40A4123D85}"/>
          </ac:picMkLst>
        </pc:picChg>
      </pc:sldChg>
      <pc:sldChg chg="addSp delSp modSp add del mod ord">
        <pc:chgData name="Lal Pratap Verma [MU - Jaipur]" userId="53a9d14f-59ed-4728-8193-459f4827802a" providerId="ADAL" clId="{A1924BF5-3FE3-42E9-A949-E358856E1045}" dt="2022-07-13T10:16:29.134" v="650" actId="2696"/>
        <pc:sldMkLst>
          <pc:docMk/>
          <pc:sldMk cId="3838862921" sldId="337"/>
        </pc:sldMkLst>
        <pc:spChg chg="mod">
          <ac:chgData name="Lal Pratap Verma [MU - Jaipur]" userId="53a9d14f-59ed-4728-8193-459f4827802a" providerId="ADAL" clId="{A1924BF5-3FE3-42E9-A949-E358856E1045}" dt="2022-07-13T09:54:04.671" v="483" actId="20577"/>
          <ac:spMkLst>
            <pc:docMk/>
            <pc:sldMk cId="3838862921" sldId="337"/>
            <ac:spMk id="6" creationId="{4167928F-CAAE-B8A8-D40A-11892D032DAC}"/>
          </ac:spMkLst>
        </pc:spChg>
        <pc:picChg chg="del">
          <ac:chgData name="Lal Pratap Verma [MU - Jaipur]" userId="53a9d14f-59ed-4728-8193-459f4827802a" providerId="ADAL" clId="{A1924BF5-3FE3-42E9-A949-E358856E1045}" dt="2022-07-13T09:53:40.833" v="468" actId="478"/>
          <ac:picMkLst>
            <pc:docMk/>
            <pc:sldMk cId="3838862921" sldId="337"/>
            <ac:picMk id="3" creationId="{A6BF2E9A-E91B-5F32-8287-EE40A4123D85}"/>
          </ac:picMkLst>
        </pc:picChg>
        <pc:picChg chg="add mod">
          <ac:chgData name="Lal Pratap Verma [MU - Jaipur]" userId="53a9d14f-59ed-4728-8193-459f4827802a" providerId="ADAL" clId="{A1924BF5-3FE3-42E9-A949-E358856E1045}" dt="2022-07-13T09:54:07.707" v="484" actId="1076"/>
          <ac:picMkLst>
            <pc:docMk/>
            <pc:sldMk cId="3838862921" sldId="337"/>
            <ac:picMk id="7" creationId="{56F3114F-D653-64D7-E198-AFD5FA9BDE16}"/>
          </ac:picMkLst>
        </pc:picChg>
      </pc:sldChg>
      <pc:sldChg chg="addSp delSp modSp add mod">
        <pc:chgData name="Lal Pratap Verma [MU - Jaipur]" userId="53a9d14f-59ed-4728-8193-459f4827802a" providerId="ADAL" clId="{A1924BF5-3FE3-42E9-A949-E358856E1045}" dt="2022-07-13T10:17:50.992" v="665" actId="12"/>
        <pc:sldMkLst>
          <pc:docMk/>
          <pc:sldMk cId="1437211430" sldId="338"/>
        </pc:sldMkLst>
        <pc:spChg chg="mod">
          <ac:chgData name="Lal Pratap Verma [MU - Jaipur]" userId="53a9d14f-59ed-4728-8193-459f4827802a" providerId="ADAL" clId="{A1924BF5-3FE3-42E9-A949-E358856E1045}" dt="2022-07-13T10:17:50.992" v="665" actId="12"/>
          <ac:spMkLst>
            <pc:docMk/>
            <pc:sldMk cId="1437211430" sldId="338"/>
            <ac:spMk id="6" creationId="{4167928F-CAAE-B8A8-D40A-11892D032DAC}"/>
          </ac:spMkLst>
        </pc:spChg>
        <pc:picChg chg="del">
          <ac:chgData name="Lal Pratap Verma [MU - Jaipur]" userId="53a9d14f-59ed-4728-8193-459f4827802a" providerId="ADAL" clId="{A1924BF5-3FE3-42E9-A949-E358856E1045}" dt="2022-07-13T09:54:14.629" v="486" actId="478"/>
          <ac:picMkLst>
            <pc:docMk/>
            <pc:sldMk cId="1437211430" sldId="338"/>
            <ac:picMk id="7" creationId="{56F3114F-D653-64D7-E198-AFD5FA9BDE16}"/>
          </ac:picMkLst>
        </pc:picChg>
        <pc:picChg chg="add mod">
          <ac:chgData name="Lal Pratap Verma [MU - Jaipur]" userId="53a9d14f-59ed-4728-8193-459f4827802a" providerId="ADAL" clId="{A1924BF5-3FE3-42E9-A949-E358856E1045}" dt="2022-07-13T10:17:21.139" v="660" actId="1076"/>
          <ac:picMkLst>
            <pc:docMk/>
            <pc:sldMk cId="1437211430" sldId="338"/>
            <ac:picMk id="8" creationId="{14BDD16C-D607-6BDE-1038-4D9E278FC245}"/>
          </ac:picMkLst>
        </pc:picChg>
      </pc:sldChg>
      <pc:sldChg chg="addSp delSp modSp add mod">
        <pc:chgData name="Lal Pratap Verma [MU - Jaipur]" userId="53a9d14f-59ed-4728-8193-459f4827802a" providerId="ADAL" clId="{A1924BF5-3FE3-42E9-A949-E358856E1045}" dt="2022-07-13T09:57:57.475" v="533" actId="12"/>
        <pc:sldMkLst>
          <pc:docMk/>
          <pc:sldMk cId="4022551305" sldId="339"/>
        </pc:sldMkLst>
        <pc:spChg chg="mod">
          <ac:chgData name="Lal Pratap Verma [MU - Jaipur]" userId="53a9d14f-59ed-4728-8193-459f4827802a" providerId="ADAL" clId="{A1924BF5-3FE3-42E9-A949-E358856E1045}" dt="2022-07-13T09:57:57.475" v="533" actId="12"/>
          <ac:spMkLst>
            <pc:docMk/>
            <pc:sldMk cId="4022551305" sldId="339"/>
            <ac:spMk id="6" creationId="{4167928F-CAAE-B8A8-D40A-11892D032DAC}"/>
          </ac:spMkLst>
        </pc:spChg>
        <pc:picChg chg="add del mod">
          <ac:chgData name="Lal Pratap Verma [MU - Jaipur]" userId="53a9d14f-59ed-4728-8193-459f4827802a" providerId="ADAL" clId="{A1924BF5-3FE3-42E9-A949-E358856E1045}" dt="2022-07-13T09:57:33.239" v="522" actId="478"/>
          <ac:picMkLst>
            <pc:docMk/>
            <pc:sldMk cId="4022551305" sldId="339"/>
            <ac:picMk id="7" creationId="{40CD5A76-C14F-5F92-D063-D386D69E7AD1}"/>
          </ac:picMkLst>
        </pc:picChg>
        <pc:picChg chg="del">
          <ac:chgData name="Lal Pratap Verma [MU - Jaipur]" userId="53a9d14f-59ed-4728-8193-459f4827802a" providerId="ADAL" clId="{A1924BF5-3FE3-42E9-A949-E358856E1045}" dt="2022-07-13T09:54:54.966" v="500" actId="478"/>
          <ac:picMkLst>
            <pc:docMk/>
            <pc:sldMk cId="4022551305" sldId="339"/>
            <ac:picMk id="8" creationId="{14BDD16C-D607-6BDE-1038-4D9E278FC245}"/>
          </ac:picMkLst>
        </pc:picChg>
      </pc:sldChg>
      <pc:sldChg chg="addSp delSp modSp add mod">
        <pc:chgData name="Lal Pratap Verma [MU - Jaipur]" userId="53a9d14f-59ed-4728-8193-459f4827802a" providerId="ADAL" clId="{A1924BF5-3FE3-42E9-A949-E358856E1045}" dt="2022-07-13T10:08:10.427" v="573" actId="6549"/>
        <pc:sldMkLst>
          <pc:docMk/>
          <pc:sldMk cId="2141143058" sldId="340"/>
        </pc:sldMkLst>
        <pc:spChg chg="mod">
          <ac:chgData name="Lal Pratap Verma [MU - Jaipur]" userId="53a9d14f-59ed-4728-8193-459f4827802a" providerId="ADAL" clId="{A1924BF5-3FE3-42E9-A949-E358856E1045}" dt="2022-07-13T10:08:10.427" v="573" actId="6549"/>
          <ac:spMkLst>
            <pc:docMk/>
            <pc:sldMk cId="2141143058" sldId="340"/>
            <ac:spMk id="6" creationId="{4167928F-CAAE-B8A8-D40A-11892D032DAC}"/>
          </ac:spMkLst>
        </pc:spChg>
        <pc:picChg chg="del">
          <ac:chgData name="Lal Pratap Verma [MU - Jaipur]" userId="53a9d14f-59ed-4728-8193-459f4827802a" providerId="ADAL" clId="{A1924BF5-3FE3-42E9-A949-E358856E1045}" dt="2022-07-13T09:55:40.736" v="511" actId="478"/>
          <ac:picMkLst>
            <pc:docMk/>
            <pc:sldMk cId="2141143058" sldId="340"/>
            <ac:picMk id="7" creationId="{40CD5A76-C14F-5F92-D063-D386D69E7AD1}"/>
          </ac:picMkLst>
        </pc:picChg>
        <pc:picChg chg="add del mod">
          <ac:chgData name="Lal Pratap Verma [MU - Jaipur]" userId="53a9d14f-59ed-4728-8193-459f4827802a" providerId="ADAL" clId="{A1924BF5-3FE3-42E9-A949-E358856E1045}" dt="2022-07-13T10:07:37.919" v="559" actId="478"/>
          <ac:picMkLst>
            <pc:docMk/>
            <pc:sldMk cId="2141143058" sldId="340"/>
            <ac:picMk id="8" creationId="{3F947FAE-9DC4-BECF-4DEA-A91116FB5FAB}"/>
          </ac:picMkLst>
        </pc:picChg>
      </pc:sldChg>
      <pc:sldChg chg="modSp add mod">
        <pc:chgData name="Lal Pratap Verma [MU - Jaipur]" userId="53a9d14f-59ed-4728-8193-459f4827802a" providerId="ADAL" clId="{A1924BF5-3FE3-42E9-A949-E358856E1045}" dt="2022-07-13T10:00:32.657" v="546" actId="12"/>
        <pc:sldMkLst>
          <pc:docMk/>
          <pc:sldMk cId="3164555543" sldId="341"/>
        </pc:sldMkLst>
        <pc:spChg chg="mod">
          <ac:chgData name="Lal Pratap Verma [MU - Jaipur]" userId="53a9d14f-59ed-4728-8193-459f4827802a" providerId="ADAL" clId="{A1924BF5-3FE3-42E9-A949-E358856E1045}" dt="2022-07-13T10:00:32.657" v="546" actId="12"/>
          <ac:spMkLst>
            <pc:docMk/>
            <pc:sldMk cId="3164555543" sldId="341"/>
            <ac:spMk id="6" creationId="{4167928F-CAAE-B8A8-D40A-11892D032DAC}"/>
          </ac:spMkLst>
        </pc:spChg>
        <pc:picChg chg="mod">
          <ac:chgData name="Lal Pratap Verma [MU - Jaipur]" userId="53a9d14f-59ed-4728-8193-459f4827802a" providerId="ADAL" clId="{A1924BF5-3FE3-42E9-A949-E358856E1045}" dt="2022-07-13T10:00:15.374" v="542" actId="1076"/>
          <ac:picMkLst>
            <pc:docMk/>
            <pc:sldMk cId="3164555543" sldId="341"/>
            <ac:picMk id="7" creationId="{40CD5A76-C14F-5F92-D063-D386D69E7AD1}"/>
          </ac:picMkLst>
        </pc:picChg>
      </pc:sldChg>
      <pc:sldChg chg="modSp add mod">
        <pc:chgData name="Lal Pratap Verma [MU - Jaipur]" userId="53a9d14f-59ed-4728-8193-459f4827802a" providerId="ADAL" clId="{A1924BF5-3FE3-42E9-A949-E358856E1045}" dt="2022-07-13T10:03:34.887" v="557" actId="12"/>
        <pc:sldMkLst>
          <pc:docMk/>
          <pc:sldMk cId="2549073674" sldId="342"/>
        </pc:sldMkLst>
        <pc:spChg chg="mod">
          <ac:chgData name="Lal Pratap Verma [MU - Jaipur]" userId="53a9d14f-59ed-4728-8193-459f4827802a" providerId="ADAL" clId="{A1924BF5-3FE3-42E9-A949-E358856E1045}" dt="2022-07-13T10:03:34.887" v="557" actId="12"/>
          <ac:spMkLst>
            <pc:docMk/>
            <pc:sldMk cId="2549073674" sldId="342"/>
            <ac:spMk id="6" creationId="{4167928F-CAAE-B8A8-D40A-11892D032DAC}"/>
          </ac:spMkLst>
        </pc:spChg>
      </pc:sldChg>
      <pc:sldChg chg="add ord">
        <pc:chgData name="Lal Pratap Verma [MU - Jaipur]" userId="53a9d14f-59ed-4728-8193-459f4827802a" providerId="ADAL" clId="{A1924BF5-3FE3-42E9-A949-E358856E1045}" dt="2022-07-13T10:09:54.950" v="590"/>
        <pc:sldMkLst>
          <pc:docMk/>
          <pc:sldMk cId="25679989" sldId="343"/>
        </pc:sldMkLst>
      </pc:sldChg>
      <pc:sldChg chg="modSp add mod">
        <pc:chgData name="Lal Pratap Verma [MU - Jaipur]" userId="53a9d14f-59ed-4728-8193-459f4827802a" providerId="ADAL" clId="{A1924BF5-3FE3-42E9-A949-E358856E1045}" dt="2022-07-13T10:09:38.307" v="586" actId="12"/>
        <pc:sldMkLst>
          <pc:docMk/>
          <pc:sldMk cId="700403675" sldId="344"/>
        </pc:sldMkLst>
        <pc:spChg chg="mod">
          <ac:chgData name="Lal Pratap Verma [MU - Jaipur]" userId="53a9d14f-59ed-4728-8193-459f4827802a" providerId="ADAL" clId="{A1924BF5-3FE3-42E9-A949-E358856E1045}" dt="2022-07-13T10:09:38.307" v="586" actId="12"/>
          <ac:spMkLst>
            <pc:docMk/>
            <pc:sldMk cId="700403675" sldId="344"/>
            <ac:spMk id="6" creationId="{4167928F-CAAE-B8A8-D40A-11892D032DAC}"/>
          </ac:spMkLst>
        </pc:spChg>
      </pc:sldChg>
      <pc:sldChg chg="modSp add mod">
        <pc:chgData name="Lal Pratap Verma [MU - Jaipur]" userId="53a9d14f-59ed-4728-8193-459f4827802a" providerId="ADAL" clId="{A1924BF5-3FE3-42E9-A949-E358856E1045}" dt="2022-07-13T10:11:09.421" v="599" actId="12"/>
        <pc:sldMkLst>
          <pc:docMk/>
          <pc:sldMk cId="3351723335" sldId="345"/>
        </pc:sldMkLst>
        <pc:spChg chg="mod">
          <ac:chgData name="Lal Pratap Verma [MU - Jaipur]" userId="53a9d14f-59ed-4728-8193-459f4827802a" providerId="ADAL" clId="{A1924BF5-3FE3-42E9-A949-E358856E1045}" dt="2022-07-13T10:11:09.421" v="599" actId="12"/>
          <ac:spMkLst>
            <pc:docMk/>
            <pc:sldMk cId="3351723335" sldId="345"/>
            <ac:spMk id="6" creationId="{4167928F-CAAE-B8A8-D40A-11892D032DAC}"/>
          </ac:spMkLst>
        </pc:spChg>
      </pc:sldChg>
      <pc:sldChg chg="addSp delSp modSp add mod">
        <pc:chgData name="Lal Pratap Verma [MU - Jaipur]" userId="53a9d14f-59ed-4728-8193-459f4827802a" providerId="ADAL" clId="{A1924BF5-3FE3-42E9-A949-E358856E1045}" dt="2022-07-13T10:12:58.488" v="620" actId="1076"/>
        <pc:sldMkLst>
          <pc:docMk/>
          <pc:sldMk cId="913882676" sldId="346"/>
        </pc:sldMkLst>
        <pc:spChg chg="mod">
          <ac:chgData name="Lal Pratap Verma [MU - Jaipur]" userId="53a9d14f-59ed-4728-8193-459f4827802a" providerId="ADAL" clId="{A1924BF5-3FE3-42E9-A949-E358856E1045}" dt="2022-07-13T10:12:51.322" v="618" actId="27636"/>
          <ac:spMkLst>
            <pc:docMk/>
            <pc:sldMk cId="913882676" sldId="346"/>
            <ac:spMk id="6" creationId="{4167928F-CAAE-B8A8-D40A-11892D032DAC}"/>
          </ac:spMkLst>
        </pc:spChg>
        <pc:picChg chg="del">
          <ac:chgData name="Lal Pratap Verma [MU - Jaipur]" userId="53a9d14f-59ed-4728-8193-459f4827802a" providerId="ADAL" clId="{A1924BF5-3FE3-42E9-A949-E358856E1045}" dt="2022-07-13T10:11:58.764" v="601" actId="478"/>
          <ac:picMkLst>
            <pc:docMk/>
            <pc:sldMk cId="913882676" sldId="346"/>
            <ac:picMk id="7" creationId="{56F3114F-D653-64D7-E198-AFD5FA9BDE16}"/>
          </ac:picMkLst>
        </pc:picChg>
        <pc:picChg chg="add mod">
          <ac:chgData name="Lal Pratap Verma [MU - Jaipur]" userId="53a9d14f-59ed-4728-8193-459f4827802a" providerId="ADAL" clId="{A1924BF5-3FE3-42E9-A949-E358856E1045}" dt="2022-07-13T10:12:58.488" v="620" actId="1076"/>
          <ac:picMkLst>
            <pc:docMk/>
            <pc:sldMk cId="913882676" sldId="346"/>
            <ac:picMk id="8" creationId="{2C78AC5D-C80B-A98D-E125-9DBA5D546936}"/>
          </ac:picMkLst>
        </pc:picChg>
      </pc:sldChg>
      <pc:sldChg chg="modSp add mod">
        <pc:chgData name="Lal Pratap Verma [MU - Jaipur]" userId="53a9d14f-59ed-4728-8193-459f4827802a" providerId="ADAL" clId="{A1924BF5-3FE3-42E9-A949-E358856E1045}" dt="2022-07-13T10:14:20.048" v="632"/>
        <pc:sldMkLst>
          <pc:docMk/>
          <pc:sldMk cId="1645925998" sldId="347"/>
        </pc:sldMkLst>
        <pc:spChg chg="mod">
          <ac:chgData name="Lal Pratap Verma [MU - Jaipur]" userId="53a9d14f-59ed-4728-8193-459f4827802a" providerId="ADAL" clId="{A1924BF5-3FE3-42E9-A949-E358856E1045}" dt="2022-07-13T10:14:20.048" v="632"/>
          <ac:spMkLst>
            <pc:docMk/>
            <pc:sldMk cId="1645925998" sldId="347"/>
            <ac:spMk id="6" creationId="{4167928F-CAAE-B8A8-D40A-11892D032DAC}"/>
          </ac:spMkLst>
        </pc:spChg>
      </pc:sldChg>
      <pc:sldChg chg="modSp add mod">
        <pc:chgData name="Lal Pratap Verma [MU - Jaipur]" userId="53a9d14f-59ed-4728-8193-459f4827802a" providerId="ADAL" clId="{A1924BF5-3FE3-42E9-A949-E358856E1045}" dt="2022-07-13T10:16:06.139" v="649" actId="27636"/>
        <pc:sldMkLst>
          <pc:docMk/>
          <pc:sldMk cId="3306408013" sldId="348"/>
        </pc:sldMkLst>
        <pc:spChg chg="mod">
          <ac:chgData name="Lal Pratap Verma [MU - Jaipur]" userId="53a9d14f-59ed-4728-8193-459f4827802a" providerId="ADAL" clId="{A1924BF5-3FE3-42E9-A949-E358856E1045}" dt="2022-07-13T10:16:06.139" v="649" actId="27636"/>
          <ac:spMkLst>
            <pc:docMk/>
            <pc:sldMk cId="3306408013" sldId="348"/>
            <ac:spMk id="6" creationId="{4167928F-CAAE-B8A8-D40A-11892D032DAC}"/>
          </ac:spMkLst>
        </pc:spChg>
      </pc:sldChg>
      <pc:sldChg chg="delSp modSp add mod">
        <pc:chgData name="Lal Pratap Verma [MU - Jaipur]" userId="53a9d14f-59ed-4728-8193-459f4827802a" providerId="ADAL" clId="{A1924BF5-3FE3-42E9-A949-E358856E1045}" dt="2022-07-13T10:19:20.174" v="676" actId="27636"/>
        <pc:sldMkLst>
          <pc:docMk/>
          <pc:sldMk cId="2956469096" sldId="349"/>
        </pc:sldMkLst>
        <pc:spChg chg="mod">
          <ac:chgData name="Lal Pratap Verma [MU - Jaipur]" userId="53a9d14f-59ed-4728-8193-459f4827802a" providerId="ADAL" clId="{A1924BF5-3FE3-42E9-A949-E358856E1045}" dt="2022-07-13T10:19:20.174" v="676" actId="27636"/>
          <ac:spMkLst>
            <pc:docMk/>
            <pc:sldMk cId="2956469096" sldId="349"/>
            <ac:spMk id="6" creationId="{4167928F-CAAE-B8A8-D40A-11892D032DAC}"/>
          </ac:spMkLst>
        </pc:spChg>
        <pc:picChg chg="del">
          <ac:chgData name="Lal Pratap Verma [MU - Jaipur]" userId="53a9d14f-59ed-4728-8193-459f4827802a" providerId="ADAL" clId="{A1924BF5-3FE3-42E9-A949-E358856E1045}" dt="2022-07-13T10:18:20.285" v="667" actId="478"/>
          <ac:picMkLst>
            <pc:docMk/>
            <pc:sldMk cId="2956469096" sldId="349"/>
            <ac:picMk id="8" creationId="{14BDD16C-D607-6BDE-1038-4D9E278FC245}"/>
          </ac:picMkLst>
        </pc:picChg>
      </pc:sldChg>
      <pc:sldChg chg="add ord">
        <pc:chgData name="Lal Pratap Verma [MU - Jaipur]" userId="53a9d14f-59ed-4728-8193-459f4827802a" providerId="ADAL" clId="{A1924BF5-3FE3-42E9-A949-E358856E1045}" dt="2022-07-13T10:19:41.206" v="680"/>
        <pc:sldMkLst>
          <pc:docMk/>
          <pc:sldMk cId="1930323679" sldId="350"/>
        </pc:sldMkLst>
      </pc:sldChg>
      <pc:sldChg chg="modSp add mod">
        <pc:chgData name="Lal Pratap Verma [MU - Jaipur]" userId="53a9d14f-59ed-4728-8193-459f4827802a" providerId="ADAL" clId="{A1924BF5-3FE3-42E9-A949-E358856E1045}" dt="2022-07-13T10:19:27.783" v="678" actId="27636"/>
        <pc:sldMkLst>
          <pc:docMk/>
          <pc:sldMk cId="4146038906" sldId="351"/>
        </pc:sldMkLst>
        <pc:spChg chg="mod">
          <ac:chgData name="Lal Pratap Verma [MU - Jaipur]" userId="53a9d14f-59ed-4728-8193-459f4827802a" providerId="ADAL" clId="{A1924BF5-3FE3-42E9-A949-E358856E1045}" dt="2022-07-13T10:19:27.783" v="678" actId="27636"/>
          <ac:spMkLst>
            <pc:docMk/>
            <pc:sldMk cId="4146038906" sldId="351"/>
            <ac:spMk id="6" creationId="{4167928F-CAAE-B8A8-D40A-11892D032DAC}"/>
          </ac:spMkLst>
        </pc:spChg>
      </pc:sldChg>
    </pc:docChg>
  </pc:docChgLst>
  <pc:docChgLst>
    <pc:chgData name="Lal Pratap Verma [MU - Jaipur]" userId="69972301-5f76-40f9-8320-816e3c28b89b" providerId="ADAL" clId="{B9E5CF27-6DE4-493E-9985-421BF470883B}"/>
    <pc:docChg chg="modSld">
      <pc:chgData name="Lal Pratap Verma [MU - Jaipur]" userId="69972301-5f76-40f9-8320-816e3c28b89b" providerId="ADAL" clId="{B9E5CF27-6DE4-493E-9985-421BF470883B}" dt="2023-06-21T11:05:08.825" v="2" actId="113"/>
      <pc:docMkLst>
        <pc:docMk/>
      </pc:docMkLst>
      <pc:sldChg chg="modSp mod">
        <pc:chgData name="Lal Pratap Verma [MU - Jaipur]" userId="69972301-5f76-40f9-8320-816e3c28b89b" providerId="ADAL" clId="{B9E5CF27-6DE4-493E-9985-421BF470883B}" dt="2023-06-21T11:05:08.825" v="2" actId="113"/>
        <pc:sldMkLst>
          <pc:docMk/>
          <pc:sldMk cId="1185632341" sldId="335"/>
        </pc:sldMkLst>
        <pc:spChg chg="mod">
          <ac:chgData name="Lal Pratap Verma [MU - Jaipur]" userId="69972301-5f76-40f9-8320-816e3c28b89b" providerId="ADAL" clId="{B9E5CF27-6DE4-493E-9985-421BF470883B}" dt="2023-06-21T11:05:08.825" v="2" actId="113"/>
          <ac:spMkLst>
            <pc:docMk/>
            <pc:sldMk cId="1185632341" sldId="335"/>
            <ac:spMk id="6" creationId="{4167928F-CAAE-B8A8-D40A-11892D032DAC}"/>
          </ac:spMkLst>
        </pc:spChg>
      </pc:sldChg>
    </pc:docChg>
  </pc:docChgLst>
  <pc:docChgLst>
    <pc:chgData name="Lal Pratap Verma [MU - Jaipur]" userId="69972301-5f76-40f9-8320-816e3c28b89b" providerId="ADAL" clId="{07F0F678-37CF-4F7E-AF88-DD623E28D258}"/>
    <pc:docChg chg="modSld">
      <pc:chgData name="Lal Pratap Verma [MU - Jaipur]" userId="69972301-5f76-40f9-8320-816e3c28b89b" providerId="ADAL" clId="{07F0F678-37CF-4F7E-AF88-DD623E28D258}" dt="2024-08-05T08:39:59.005" v="37" actId="14100"/>
      <pc:docMkLst>
        <pc:docMk/>
      </pc:docMkLst>
      <pc:sldChg chg="modSp mod">
        <pc:chgData name="Lal Pratap Verma [MU - Jaipur]" userId="69972301-5f76-40f9-8320-816e3c28b89b" providerId="ADAL" clId="{07F0F678-37CF-4F7E-AF88-DD623E28D258}" dt="2024-08-05T08:39:59.005" v="37" actId="14100"/>
        <pc:sldMkLst>
          <pc:docMk/>
          <pc:sldMk cId="3212534550" sldId="321"/>
        </pc:sldMkLst>
        <pc:spChg chg="mod">
          <ac:chgData name="Lal Pratap Verma [MU - Jaipur]" userId="69972301-5f76-40f9-8320-816e3c28b89b" providerId="ADAL" clId="{07F0F678-37CF-4F7E-AF88-DD623E28D258}" dt="2024-08-05T08:39:59.005" v="37" actId="14100"/>
          <ac:spMkLst>
            <pc:docMk/>
            <pc:sldMk cId="3212534550" sldId="321"/>
            <ac:spMk id="2" creationId="{00000000-0000-0000-0000-000000000000}"/>
          </ac:spMkLst>
        </pc:spChg>
      </pc:sldChg>
    </pc:docChg>
  </pc:docChgLst>
  <pc:docChgLst>
    <pc:chgData name="Lal Pratap Verma [MU - Jaipur]" userId="53a9d14f-59ed-4728-8193-459f4827802a" providerId="ADAL" clId="{DA7A0AE5-58A2-49F3-81A0-17F79D42C3B5}"/>
    <pc:docChg chg="undo redo custSel addSld delSld modSld sldOrd">
      <pc:chgData name="Lal Pratap Verma [MU - Jaipur]" userId="53a9d14f-59ed-4728-8193-459f4827802a" providerId="ADAL" clId="{DA7A0AE5-58A2-49F3-81A0-17F79D42C3B5}" dt="2022-08-30T08:35:38.924" v="942" actId="6549"/>
      <pc:docMkLst>
        <pc:docMk/>
      </pc:docMkLst>
      <pc:sldChg chg="modSp mod">
        <pc:chgData name="Lal Pratap Verma [MU - Jaipur]" userId="53a9d14f-59ed-4728-8193-459f4827802a" providerId="ADAL" clId="{DA7A0AE5-58A2-49F3-81A0-17F79D42C3B5}" dt="2022-08-02T11:19:25.360" v="28" actId="404"/>
        <pc:sldMkLst>
          <pc:docMk/>
          <pc:sldMk cId="0" sldId="276"/>
        </pc:sldMkLst>
        <pc:spChg chg="mod">
          <ac:chgData name="Lal Pratap Verma [MU - Jaipur]" userId="53a9d14f-59ed-4728-8193-459f4827802a" providerId="ADAL" clId="{DA7A0AE5-58A2-49F3-81A0-17F79D42C3B5}" dt="2022-08-02T11:19:25.360" v="28" actId="404"/>
          <ac:spMkLst>
            <pc:docMk/>
            <pc:sldMk cId="0" sldId="276"/>
            <ac:spMk id="3" creationId="{00000000-0000-0000-0000-000000000000}"/>
          </ac:spMkLst>
        </pc:spChg>
      </pc:sldChg>
      <pc:sldChg chg="modAnim">
        <pc:chgData name="Lal Pratap Verma [MU - Jaipur]" userId="53a9d14f-59ed-4728-8193-459f4827802a" providerId="ADAL" clId="{DA7A0AE5-58A2-49F3-81A0-17F79D42C3B5}" dt="2022-08-22T09:20:42.688" v="29"/>
        <pc:sldMkLst>
          <pc:docMk/>
          <pc:sldMk cId="2710556261" sldId="325"/>
        </pc:sldMkLst>
      </pc:sldChg>
      <pc:sldChg chg="modAnim">
        <pc:chgData name="Lal Pratap Verma [MU - Jaipur]" userId="53a9d14f-59ed-4728-8193-459f4827802a" providerId="ADAL" clId="{DA7A0AE5-58A2-49F3-81A0-17F79D42C3B5}" dt="2022-08-22T09:22:32.084" v="41"/>
        <pc:sldMkLst>
          <pc:docMk/>
          <pc:sldMk cId="42285735" sldId="327"/>
        </pc:sldMkLst>
      </pc:sldChg>
      <pc:sldChg chg="modAnim">
        <pc:chgData name="Lal Pratap Verma [MU - Jaipur]" userId="53a9d14f-59ed-4728-8193-459f4827802a" providerId="ADAL" clId="{DA7A0AE5-58A2-49F3-81A0-17F79D42C3B5}" dt="2022-08-22T09:23:28.053" v="46"/>
        <pc:sldMkLst>
          <pc:docMk/>
          <pc:sldMk cId="4103970121" sldId="328"/>
        </pc:sldMkLst>
      </pc:sldChg>
      <pc:sldChg chg="modAnim">
        <pc:chgData name="Lal Pratap Verma [MU - Jaipur]" userId="53a9d14f-59ed-4728-8193-459f4827802a" providerId="ADAL" clId="{DA7A0AE5-58A2-49F3-81A0-17F79D42C3B5}" dt="2022-08-22T09:23:05.815" v="43"/>
        <pc:sldMkLst>
          <pc:docMk/>
          <pc:sldMk cId="1048098103" sldId="329"/>
        </pc:sldMkLst>
      </pc:sldChg>
      <pc:sldChg chg="modAnim">
        <pc:chgData name="Lal Pratap Verma [MU - Jaipur]" userId="53a9d14f-59ed-4728-8193-459f4827802a" providerId="ADAL" clId="{DA7A0AE5-58A2-49F3-81A0-17F79D42C3B5}" dt="2022-08-22T09:23:57.069" v="49"/>
        <pc:sldMkLst>
          <pc:docMk/>
          <pc:sldMk cId="2415115024" sldId="332"/>
        </pc:sldMkLst>
      </pc:sldChg>
      <pc:sldChg chg="modAnim">
        <pc:chgData name="Lal Pratap Verma [MU - Jaipur]" userId="53a9d14f-59ed-4728-8193-459f4827802a" providerId="ADAL" clId="{DA7A0AE5-58A2-49F3-81A0-17F79D42C3B5}" dt="2022-08-22T09:24:15.140" v="52"/>
        <pc:sldMkLst>
          <pc:docMk/>
          <pc:sldMk cId="2614253773" sldId="333"/>
        </pc:sldMkLst>
      </pc:sldChg>
      <pc:sldChg chg="modSp modAnim">
        <pc:chgData name="Lal Pratap Verma [MU - Jaipur]" userId="53a9d14f-59ed-4728-8193-459f4827802a" providerId="ADAL" clId="{DA7A0AE5-58A2-49F3-81A0-17F79D42C3B5}" dt="2022-08-22T09:25:36.228" v="60"/>
        <pc:sldMkLst>
          <pc:docMk/>
          <pc:sldMk cId="2581852589" sldId="334"/>
        </pc:sldMkLst>
        <pc:picChg chg="mod">
          <ac:chgData name="Lal Pratap Verma [MU - Jaipur]" userId="53a9d14f-59ed-4728-8193-459f4827802a" providerId="ADAL" clId="{DA7A0AE5-58A2-49F3-81A0-17F79D42C3B5}" dt="2022-08-22T09:25:27.021" v="57" actId="732"/>
          <ac:picMkLst>
            <pc:docMk/>
            <pc:sldMk cId="2581852589" sldId="334"/>
            <ac:picMk id="5" creationId="{92036A91-B646-FE09-3E96-10E95FA6F504}"/>
          </ac:picMkLst>
        </pc:picChg>
      </pc:sldChg>
      <pc:sldChg chg="modSp mod modAnim">
        <pc:chgData name="Lal Pratap Verma [MU - Jaipur]" userId="53a9d14f-59ed-4728-8193-459f4827802a" providerId="ADAL" clId="{DA7A0AE5-58A2-49F3-81A0-17F79D42C3B5}" dt="2022-08-24T06:12:57.169" v="136" actId="20577"/>
        <pc:sldMkLst>
          <pc:docMk/>
          <pc:sldMk cId="1437211430" sldId="338"/>
        </pc:sldMkLst>
        <pc:spChg chg="mod">
          <ac:chgData name="Lal Pratap Verma [MU - Jaipur]" userId="53a9d14f-59ed-4728-8193-459f4827802a" providerId="ADAL" clId="{DA7A0AE5-58A2-49F3-81A0-17F79D42C3B5}" dt="2022-08-24T06:12:57.169" v="136" actId="20577"/>
          <ac:spMkLst>
            <pc:docMk/>
            <pc:sldMk cId="1437211430" sldId="338"/>
            <ac:spMk id="6" creationId="{4167928F-CAAE-B8A8-D40A-11892D032DAC}"/>
          </ac:spMkLst>
        </pc:spChg>
      </pc:sldChg>
      <pc:sldChg chg="modAnim">
        <pc:chgData name="Lal Pratap Verma [MU - Jaipur]" userId="53a9d14f-59ed-4728-8193-459f4827802a" providerId="ADAL" clId="{DA7A0AE5-58A2-49F3-81A0-17F79D42C3B5}" dt="2022-08-22T09:27:49.860" v="93"/>
        <pc:sldMkLst>
          <pc:docMk/>
          <pc:sldMk cId="4022551305" sldId="339"/>
        </pc:sldMkLst>
      </pc:sldChg>
      <pc:sldChg chg="modAnim">
        <pc:chgData name="Lal Pratap Verma [MU - Jaipur]" userId="53a9d14f-59ed-4728-8193-459f4827802a" providerId="ADAL" clId="{DA7A0AE5-58A2-49F3-81A0-17F79D42C3B5}" dt="2022-08-22T09:26:02.158" v="62"/>
        <pc:sldMkLst>
          <pc:docMk/>
          <pc:sldMk cId="3306408013" sldId="348"/>
        </pc:sldMkLst>
      </pc:sldChg>
      <pc:sldChg chg="modAnim">
        <pc:chgData name="Lal Pratap Verma [MU - Jaipur]" userId="53a9d14f-59ed-4728-8193-459f4827802a" providerId="ADAL" clId="{DA7A0AE5-58A2-49F3-81A0-17F79D42C3B5}" dt="2022-08-22T09:26:19.887" v="65"/>
        <pc:sldMkLst>
          <pc:docMk/>
          <pc:sldMk cId="2956469096" sldId="349"/>
        </pc:sldMkLst>
      </pc:sldChg>
      <pc:sldChg chg="del">
        <pc:chgData name="Lal Pratap Verma [MU - Jaipur]" userId="53a9d14f-59ed-4728-8193-459f4827802a" providerId="ADAL" clId="{DA7A0AE5-58A2-49F3-81A0-17F79D42C3B5}" dt="2022-08-24T06:14:01.854" v="137" actId="2696"/>
        <pc:sldMkLst>
          <pc:docMk/>
          <pc:sldMk cId="1930323679" sldId="350"/>
        </pc:sldMkLst>
      </pc:sldChg>
      <pc:sldChg chg="modSp modAnim">
        <pc:chgData name="Lal Pratap Verma [MU - Jaipur]" userId="53a9d14f-59ed-4728-8193-459f4827802a" providerId="ADAL" clId="{DA7A0AE5-58A2-49F3-81A0-17F79D42C3B5}" dt="2022-08-22T09:26:45.059" v="84" actId="20577"/>
        <pc:sldMkLst>
          <pc:docMk/>
          <pc:sldMk cId="4146038906" sldId="351"/>
        </pc:sldMkLst>
        <pc:spChg chg="mod">
          <ac:chgData name="Lal Pratap Verma [MU - Jaipur]" userId="53a9d14f-59ed-4728-8193-459f4827802a" providerId="ADAL" clId="{DA7A0AE5-58A2-49F3-81A0-17F79D42C3B5}" dt="2022-08-22T09:26:41.263" v="83" actId="20577"/>
          <ac:spMkLst>
            <pc:docMk/>
            <pc:sldMk cId="4146038906" sldId="351"/>
            <ac:spMk id="6" creationId="{4167928F-CAAE-B8A8-D40A-11892D032DAC}"/>
          </ac:spMkLst>
        </pc:spChg>
      </pc:sldChg>
      <pc:sldChg chg="modSp add mod">
        <pc:chgData name="Lal Pratap Verma [MU - Jaipur]" userId="53a9d14f-59ed-4728-8193-459f4827802a" providerId="ADAL" clId="{DA7A0AE5-58A2-49F3-81A0-17F79D42C3B5}" dt="2022-08-25T06:20:14.583" v="159" actId="15"/>
        <pc:sldMkLst>
          <pc:docMk/>
          <pc:sldMk cId="1358603397" sldId="352"/>
        </pc:sldMkLst>
        <pc:spChg chg="mod">
          <ac:chgData name="Lal Pratap Verma [MU - Jaipur]" userId="53a9d14f-59ed-4728-8193-459f4827802a" providerId="ADAL" clId="{DA7A0AE5-58A2-49F3-81A0-17F79D42C3B5}" dt="2022-08-25T06:20:14.583" v="159" actId="15"/>
          <ac:spMkLst>
            <pc:docMk/>
            <pc:sldMk cId="1358603397" sldId="352"/>
            <ac:spMk id="6" creationId="{4167928F-CAAE-B8A8-D40A-11892D032DAC}"/>
          </ac:spMkLst>
        </pc:spChg>
      </pc:sldChg>
      <pc:sldChg chg="modSp add mod">
        <pc:chgData name="Lal Pratap Verma [MU - Jaipur]" userId="53a9d14f-59ed-4728-8193-459f4827802a" providerId="ADAL" clId="{DA7A0AE5-58A2-49F3-81A0-17F79D42C3B5}" dt="2022-08-25T06:37:33.719" v="208" actId="27636"/>
        <pc:sldMkLst>
          <pc:docMk/>
          <pc:sldMk cId="140132918" sldId="353"/>
        </pc:sldMkLst>
        <pc:spChg chg="mod">
          <ac:chgData name="Lal Pratap Verma [MU - Jaipur]" userId="53a9d14f-59ed-4728-8193-459f4827802a" providerId="ADAL" clId="{DA7A0AE5-58A2-49F3-81A0-17F79D42C3B5}" dt="2022-08-25T06:37:33.719" v="208" actId="27636"/>
          <ac:spMkLst>
            <pc:docMk/>
            <pc:sldMk cId="140132918" sldId="353"/>
            <ac:spMk id="6" creationId="{4167928F-CAAE-B8A8-D40A-11892D032DAC}"/>
          </ac:spMkLst>
        </pc:spChg>
      </pc:sldChg>
      <pc:sldChg chg="add del">
        <pc:chgData name="Lal Pratap Verma [MU - Jaipur]" userId="53a9d14f-59ed-4728-8193-459f4827802a" providerId="ADAL" clId="{DA7A0AE5-58A2-49F3-81A0-17F79D42C3B5}" dt="2022-08-25T06:41:05.919" v="239" actId="2696"/>
        <pc:sldMkLst>
          <pc:docMk/>
          <pc:sldMk cId="579020667" sldId="354"/>
        </pc:sldMkLst>
      </pc:sldChg>
      <pc:sldChg chg="modSp add mod">
        <pc:chgData name="Lal Pratap Verma [MU - Jaipur]" userId="53a9d14f-59ed-4728-8193-459f4827802a" providerId="ADAL" clId="{DA7A0AE5-58A2-49F3-81A0-17F79D42C3B5}" dt="2022-08-25T06:39:01.021" v="219" actId="20577"/>
        <pc:sldMkLst>
          <pc:docMk/>
          <pc:sldMk cId="4077461192" sldId="355"/>
        </pc:sldMkLst>
        <pc:spChg chg="mod">
          <ac:chgData name="Lal Pratap Verma [MU - Jaipur]" userId="53a9d14f-59ed-4728-8193-459f4827802a" providerId="ADAL" clId="{DA7A0AE5-58A2-49F3-81A0-17F79D42C3B5}" dt="2022-08-25T06:39:01.021" v="219" actId="20577"/>
          <ac:spMkLst>
            <pc:docMk/>
            <pc:sldMk cId="4077461192" sldId="355"/>
            <ac:spMk id="6" creationId="{4167928F-CAAE-B8A8-D40A-11892D032DAC}"/>
          </ac:spMkLst>
        </pc:spChg>
      </pc:sldChg>
      <pc:sldChg chg="modSp add mod">
        <pc:chgData name="Lal Pratap Verma [MU - Jaipur]" userId="53a9d14f-59ed-4728-8193-459f4827802a" providerId="ADAL" clId="{DA7A0AE5-58A2-49F3-81A0-17F79D42C3B5}" dt="2022-08-25T06:40:55.420" v="238" actId="27636"/>
        <pc:sldMkLst>
          <pc:docMk/>
          <pc:sldMk cId="2687767835" sldId="356"/>
        </pc:sldMkLst>
        <pc:spChg chg="mod">
          <ac:chgData name="Lal Pratap Verma [MU - Jaipur]" userId="53a9d14f-59ed-4728-8193-459f4827802a" providerId="ADAL" clId="{DA7A0AE5-58A2-49F3-81A0-17F79D42C3B5}" dt="2022-08-25T06:40:55.420" v="238" actId="27636"/>
          <ac:spMkLst>
            <pc:docMk/>
            <pc:sldMk cId="2687767835" sldId="356"/>
            <ac:spMk id="6" creationId="{4167928F-CAAE-B8A8-D40A-11892D032DAC}"/>
          </ac:spMkLst>
        </pc:spChg>
      </pc:sldChg>
      <pc:sldChg chg="modSp add mod">
        <pc:chgData name="Lal Pratap Verma [MU - Jaipur]" userId="53a9d14f-59ed-4728-8193-459f4827802a" providerId="ADAL" clId="{DA7A0AE5-58A2-49F3-81A0-17F79D42C3B5}" dt="2022-08-25T06:53:09.589" v="252" actId="27636"/>
        <pc:sldMkLst>
          <pc:docMk/>
          <pc:sldMk cId="3708208613" sldId="357"/>
        </pc:sldMkLst>
        <pc:spChg chg="mod">
          <ac:chgData name="Lal Pratap Verma [MU - Jaipur]" userId="53a9d14f-59ed-4728-8193-459f4827802a" providerId="ADAL" clId="{DA7A0AE5-58A2-49F3-81A0-17F79D42C3B5}" dt="2022-08-25T06:53:09.589" v="252" actId="27636"/>
          <ac:spMkLst>
            <pc:docMk/>
            <pc:sldMk cId="3708208613" sldId="357"/>
            <ac:spMk id="6" creationId="{4167928F-CAAE-B8A8-D40A-11892D032DAC}"/>
          </ac:spMkLst>
        </pc:spChg>
      </pc:sldChg>
      <pc:sldChg chg="addSp modSp add mod ord">
        <pc:chgData name="Lal Pratap Verma [MU - Jaipur]" userId="53a9d14f-59ed-4728-8193-459f4827802a" providerId="ADAL" clId="{DA7A0AE5-58A2-49F3-81A0-17F79D42C3B5}" dt="2022-08-25T07:17:52.558" v="333" actId="20577"/>
        <pc:sldMkLst>
          <pc:docMk/>
          <pc:sldMk cId="4004607521" sldId="358"/>
        </pc:sldMkLst>
        <pc:spChg chg="mod">
          <ac:chgData name="Lal Pratap Verma [MU - Jaipur]" userId="53a9d14f-59ed-4728-8193-459f4827802a" providerId="ADAL" clId="{DA7A0AE5-58A2-49F3-81A0-17F79D42C3B5}" dt="2022-08-25T07:17:52.558" v="333" actId="20577"/>
          <ac:spMkLst>
            <pc:docMk/>
            <pc:sldMk cId="4004607521" sldId="358"/>
            <ac:spMk id="6" creationId="{4167928F-CAAE-B8A8-D40A-11892D032DAC}"/>
          </ac:spMkLst>
        </pc:spChg>
        <pc:picChg chg="add mod">
          <ac:chgData name="Lal Pratap Verma [MU - Jaipur]" userId="53a9d14f-59ed-4728-8193-459f4827802a" providerId="ADAL" clId="{DA7A0AE5-58A2-49F3-81A0-17F79D42C3B5}" dt="2022-08-25T07:16:56.420" v="320" actId="1076"/>
          <ac:picMkLst>
            <pc:docMk/>
            <pc:sldMk cId="4004607521" sldId="358"/>
            <ac:picMk id="3" creationId="{0193B7ED-F97F-35EE-D0DD-A2B98ABC7D67}"/>
          </ac:picMkLst>
        </pc:picChg>
      </pc:sldChg>
      <pc:sldChg chg="addSp delSp modSp add del mod">
        <pc:chgData name="Lal Pratap Verma [MU - Jaipur]" userId="53a9d14f-59ed-4728-8193-459f4827802a" providerId="ADAL" clId="{DA7A0AE5-58A2-49F3-81A0-17F79D42C3B5}" dt="2022-08-25T07:13:40.881" v="302" actId="2696"/>
        <pc:sldMkLst>
          <pc:docMk/>
          <pc:sldMk cId="3980176651" sldId="359"/>
        </pc:sldMkLst>
        <pc:spChg chg="mod">
          <ac:chgData name="Lal Pratap Verma [MU - Jaipur]" userId="53a9d14f-59ed-4728-8193-459f4827802a" providerId="ADAL" clId="{DA7A0AE5-58A2-49F3-81A0-17F79D42C3B5}" dt="2022-08-25T07:12:10.781" v="288" actId="113"/>
          <ac:spMkLst>
            <pc:docMk/>
            <pc:sldMk cId="3980176651" sldId="359"/>
            <ac:spMk id="6" creationId="{4167928F-CAAE-B8A8-D40A-11892D032DAC}"/>
          </ac:spMkLst>
        </pc:spChg>
        <pc:picChg chg="add del">
          <ac:chgData name="Lal Pratap Verma [MU - Jaipur]" userId="53a9d14f-59ed-4728-8193-459f4827802a" providerId="ADAL" clId="{DA7A0AE5-58A2-49F3-81A0-17F79D42C3B5}" dt="2022-08-25T07:12:45.807" v="291" actId="478"/>
          <ac:picMkLst>
            <pc:docMk/>
            <pc:sldMk cId="3980176651" sldId="359"/>
            <ac:picMk id="3" creationId="{455EE1DB-5E88-A68D-B6EB-1DCD556084E2}"/>
          </ac:picMkLst>
        </pc:picChg>
      </pc:sldChg>
      <pc:sldChg chg="modSp add mod">
        <pc:chgData name="Lal Pratap Verma [MU - Jaipur]" userId="53a9d14f-59ed-4728-8193-459f4827802a" providerId="ADAL" clId="{DA7A0AE5-58A2-49F3-81A0-17F79D42C3B5}" dt="2022-08-30T08:35:38.924" v="942" actId="6549"/>
        <pc:sldMkLst>
          <pc:docMk/>
          <pc:sldMk cId="2126163246" sldId="360"/>
        </pc:sldMkLst>
        <pc:spChg chg="mod">
          <ac:chgData name="Lal Pratap Verma [MU - Jaipur]" userId="53a9d14f-59ed-4728-8193-459f4827802a" providerId="ADAL" clId="{DA7A0AE5-58A2-49F3-81A0-17F79D42C3B5}" dt="2022-08-30T08:35:38.924" v="942" actId="6549"/>
          <ac:spMkLst>
            <pc:docMk/>
            <pc:sldMk cId="2126163246" sldId="360"/>
            <ac:spMk id="6" creationId="{4167928F-CAAE-B8A8-D40A-11892D032DAC}"/>
          </ac:spMkLst>
        </pc:spChg>
      </pc:sldChg>
      <pc:sldChg chg="modSp add mod">
        <pc:chgData name="Lal Pratap Verma [MU - Jaipur]" userId="53a9d14f-59ed-4728-8193-459f4827802a" providerId="ADAL" clId="{DA7A0AE5-58A2-49F3-81A0-17F79D42C3B5}" dt="2022-08-25T07:13:35.178" v="301" actId="27636"/>
        <pc:sldMkLst>
          <pc:docMk/>
          <pc:sldMk cId="1982889498" sldId="361"/>
        </pc:sldMkLst>
        <pc:spChg chg="mod">
          <ac:chgData name="Lal Pratap Verma [MU - Jaipur]" userId="53a9d14f-59ed-4728-8193-459f4827802a" providerId="ADAL" clId="{DA7A0AE5-58A2-49F3-81A0-17F79D42C3B5}" dt="2022-08-25T07:13:35.178" v="301" actId="27636"/>
          <ac:spMkLst>
            <pc:docMk/>
            <pc:sldMk cId="1982889498" sldId="361"/>
            <ac:spMk id="6" creationId="{4167928F-CAAE-B8A8-D40A-11892D032DAC}"/>
          </ac:spMkLst>
        </pc:spChg>
        <pc:picChg chg="mod">
          <ac:chgData name="Lal Pratap Verma [MU - Jaipur]" userId="53a9d14f-59ed-4728-8193-459f4827802a" providerId="ADAL" clId="{DA7A0AE5-58A2-49F3-81A0-17F79D42C3B5}" dt="2022-08-25T07:13:20.749" v="297" actId="1076"/>
          <ac:picMkLst>
            <pc:docMk/>
            <pc:sldMk cId="1982889498" sldId="361"/>
            <ac:picMk id="3" creationId="{455EE1DB-5E88-A68D-B6EB-1DCD556084E2}"/>
          </ac:picMkLst>
        </pc:picChg>
      </pc:sldChg>
      <pc:sldChg chg="addSp delSp modSp add mod">
        <pc:chgData name="Lal Pratap Verma [MU - Jaipur]" userId="53a9d14f-59ed-4728-8193-459f4827802a" providerId="ADAL" clId="{DA7A0AE5-58A2-49F3-81A0-17F79D42C3B5}" dt="2022-08-25T07:20:16.278" v="345" actId="108"/>
        <pc:sldMkLst>
          <pc:docMk/>
          <pc:sldMk cId="145944161" sldId="362"/>
        </pc:sldMkLst>
        <pc:spChg chg="mod">
          <ac:chgData name="Lal Pratap Verma [MU - Jaipur]" userId="53a9d14f-59ed-4728-8193-459f4827802a" providerId="ADAL" clId="{DA7A0AE5-58A2-49F3-81A0-17F79D42C3B5}" dt="2022-08-25T07:20:16.278" v="345" actId="108"/>
          <ac:spMkLst>
            <pc:docMk/>
            <pc:sldMk cId="145944161" sldId="362"/>
            <ac:spMk id="6" creationId="{4167928F-CAAE-B8A8-D40A-11892D032DAC}"/>
          </ac:spMkLst>
        </pc:spChg>
        <pc:picChg chg="del">
          <ac:chgData name="Lal Pratap Verma [MU - Jaipur]" userId="53a9d14f-59ed-4728-8193-459f4827802a" providerId="ADAL" clId="{DA7A0AE5-58A2-49F3-81A0-17F79D42C3B5}" dt="2022-08-25T07:19:09.092" v="335" actId="478"/>
          <ac:picMkLst>
            <pc:docMk/>
            <pc:sldMk cId="145944161" sldId="362"/>
            <ac:picMk id="3" creationId="{0193B7ED-F97F-35EE-D0DD-A2B98ABC7D67}"/>
          </ac:picMkLst>
        </pc:picChg>
        <pc:picChg chg="add mod">
          <ac:chgData name="Lal Pratap Verma [MU - Jaipur]" userId="53a9d14f-59ed-4728-8193-459f4827802a" providerId="ADAL" clId="{DA7A0AE5-58A2-49F3-81A0-17F79D42C3B5}" dt="2022-08-25T07:19:59.163" v="343" actId="1076"/>
          <ac:picMkLst>
            <pc:docMk/>
            <pc:sldMk cId="145944161" sldId="362"/>
            <ac:picMk id="5" creationId="{0AA29685-184F-FDE8-FD2F-ECE62C6EB491}"/>
          </ac:picMkLst>
        </pc:picChg>
      </pc:sldChg>
      <pc:sldChg chg="addSp delSp modSp add mod">
        <pc:chgData name="Lal Pratap Verma [MU - Jaipur]" userId="53a9d14f-59ed-4728-8193-459f4827802a" providerId="ADAL" clId="{DA7A0AE5-58A2-49F3-81A0-17F79D42C3B5}" dt="2022-08-25T07:21:30.644" v="354" actId="1076"/>
        <pc:sldMkLst>
          <pc:docMk/>
          <pc:sldMk cId="2874965261" sldId="363"/>
        </pc:sldMkLst>
        <pc:spChg chg="mod">
          <ac:chgData name="Lal Pratap Verma [MU - Jaipur]" userId="53a9d14f-59ed-4728-8193-459f4827802a" providerId="ADAL" clId="{DA7A0AE5-58A2-49F3-81A0-17F79D42C3B5}" dt="2022-08-25T07:21:16.389" v="352" actId="14100"/>
          <ac:spMkLst>
            <pc:docMk/>
            <pc:sldMk cId="2874965261" sldId="363"/>
            <ac:spMk id="6" creationId="{4167928F-CAAE-B8A8-D40A-11892D032DAC}"/>
          </ac:spMkLst>
        </pc:spChg>
        <pc:picChg chg="add mod">
          <ac:chgData name="Lal Pratap Verma [MU - Jaipur]" userId="53a9d14f-59ed-4728-8193-459f4827802a" providerId="ADAL" clId="{DA7A0AE5-58A2-49F3-81A0-17F79D42C3B5}" dt="2022-08-25T07:21:30.644" v="354" actId="1076"/>
          <ac:picMkLst>
            <pc:docMk/>
            <pc:sldMk cId="2874965261" sldId="363"/>
            <ac:picMk id="3" creationId="{F09F4F33-CF3C-C1E1-1216-B6FECC418135}"/>
          </ac:picMkLst>
        </pc:picChg>
        <pc:picChg chg="del">
          <ac:chgData name="Lal Pratap Verma [MU - Jaipur]" userId="53a9d14f-59ed-4728-8193-459f4827802a" providerId="ADAL" clId="{DA7A0AE5-58A2-49F3-81A0-17F79D42C3B5}" dt="2022-08-25T07:20:48.446" v="347" actId="478"/>
          <ac:picMkLst>
            <pc:docMk/>
            <pc:sldMk cId="2874965261" sldId="363"/>
            <ac:picMk id="5" creationId="{0AA29685-184F-FDE8-FD2F-ECE62C6EB491}"/>
          </ac:picMkLst>
        </pc:picChg>
      </pc:sldChg>
      <pc:sldChg chg="addSp delSp modSp add del mod">
        <pc:chgData name="Lal Pratap Verma [MU - Jaipur]" userId="53a9d14f-59ed-4728-8193-459f4827802a" providerId="ADAL" clId="{DA7A0AE5-58A2-49F3-81A0-17F79D42C3B5}" dt="2022-08-25T07:29:25.065" v="383" actId="1076"/>
        <pc:sldMkLst>
          <pc:docMk/>
          <pc:sldMk cId="1005560030" sldId="364"/>
        </pc:sldMkLst>
        <pc:spChg chg="mod">
          <ac:chgData name="Lal Pratap Verma [MU - Jaipur]" userId="53a9d14f-59ed-4728-8193-459f4827802a" providerId="ADAL" clId="{DA7A0AE5-58A2-49F3-81A0-17F79D42C3B5}" dt="2022-08-25T07:29:21.230" v="382" actId="6549"/>
          <ac:spMkLst>
            <pc:docMk/>
            <pc:sldMk cId="1005560030" sldId="364"/>
            <ac:spMk id="6" creationId="{4167928F-CAAE-B8A8-D40A-11892D032DAC}"/>
          </ac:spMkLst>
        </pc:spChg>
        <pc:picChg chg="del">
          <ac:chgData name="Lal Pratap Verma [MU - Jaipur]" userId="53a9d14f-59ed-4728-8193-459f4827802a" providerId="ADAL" clId="{DA7A0AE5-58A2-49F3-81A0-17F79D42C3B5}" dt="2022-08-25T07:22:32.919" v="364" actId="478"/>
          <ac:picMkLst>
            <pc:docMk/>
            <pc:sldMk cId="1005560030" sldId="364"/>
            <ac:picMk id="3" creationId="{F09F4F33-CF3C-C1E1-1216-B6FECC418135}"/>
          </ac:picMkLst>
        </pc:picChg>
        <pc:picChg chg="add mod">
          <ac:chgData name="Lal Pratap Verma [MU - Jaipur]" userId="53a9d14f-59ed-4728-8193-459f4827802a" providerId="ADAL" clId="{DA7A0AE5-58A2-49F3-81A0-17F79D42C3B5}" dt="2022-08-25T07:29:25.065" v="383" actId="1076"/>
          <ac:picMkLst>
            <pc:docMk/>
            <pc:sldMk cId="1005560030" sldId="364"/>
            <ac:picMk id="5" creationId="{E66FDA35-0F51-3F0D-3921-0671A4FB88B3}"/>
          </ac:picMkLst>
        </pc:picChg>
      </pc:sldChg>
      <pc:sldChg chg="delSp modSp add mod">
        <pc:chgData name="Lal Pratap Verma [MU - Jaipur]" userId="53a9d14f-59ed-4728-8193-459f4827802a" providerId="ADAL" clId="{DA7A0AE5-58A2-49F3-81A0-17F79D42C3B5}" dt="2022-08-25T07:30:55.888" v="401" actId="20577"/>
        <pc:sldMkLst>
          <pc:docMk/>
          <pc:sldMk cId="1738789949" sldId="365"/>
        </pc:sldMkLst>
        <pc:spChg chg="mod">
          <ac:chgData name="Lal Pratap Verma [MU - Jaipur]" userId="53a9d14f-59ed-4728-8193-459f4827802a" providerId="ADAL" clId="{DA7A0AE5-58A2-49F3-81A0-17F79D42C3B5}" dt="2022-08-25T07:30:55.888" v="401" actId="20577"/>
          <ac:spMkLst>
            <pc:docMk/>
            <pc:sldMk cId="1738789949" sldId="365"/>
            <ac:spMk id="6" creationId="{4167928F-CAAE-B8A8-D40A-11892D032DAC}"/>
          </ac:spMkLst>
        </pc:spChg>
        <pc:picChg chg="del">
          <ac:chgData name="Lal Pratap Verma [MU - Jaipur]" userId="53a9d14f-59ed-4728-8193-459f4827802a" providerId="ADAL" clId="{DA7A0AE5-58A2-49F3-81A0-17F79D42C3B5}" dt="2022-08-25T07:29:33.413" v="384" actId="478"/>
          <ac:picMkLst>
            <pc:docMk/>
            <pc:sldMk cId="1738789949" sldId="365"/>
            <ac:picMk id="5" creationId="{E66FDA35-0F51-3F0D-3921-0671A4FB88B3}"/>
          </ac:picMkLst>
        </pc:picChg>
      </pc:sldChg>
      <pc:sldChg chg="addSp modSp add mod">
        <pc:chgData name="Lal Pratap Verma [MU - Jaipur]" userId="53a9d14f-59ed-4728-8193-459f4827802a" providerId="ADAL" clId="{DA7A0AE5-58A2-49F3-81A0-17F79D42C3B5}" dt="2022-08-25T07:32:23.896" v="411" actId="1076"/>
        <pc:sldMkLst>
          <pc:docMk/>
          <pc:sldMk cId="824352039" sldId="366"/>
        </pc:sldMkLst>
        <pc:spChg chg="mod">
          <ac:chgData name="Lal Pratap Verma [MU - Jaipur]" userId="53a9d14f-59ed-4728-8193-459f4827802a" providerId="ADAL" clId="{DA7A0AE5-58A2-49F3-81A0-17F79D42C3B5}" dt="2022-08-25T07:32:19.614" v="409" actId="20577"/>
          <ac:spMkLst>
            <pc:docMk/>
            <pc:sldMk cId="824352039" sldId="366"/>
            <ac:spMk id="6" creationId="{4167928F-CAAE-B8A8-D40A-11892D032DAC}"/>
          </ac:spMkLst>
        </pc:spChg>
        <pc:picChg chg="add mod">
          <ac:chgData name="Lal Pratap Verma [MU - Jaipur]" userId="53a9d14f-59ed-4728-8193-459f4827802a" providerId="ADAL" clId="{DA7A0AE5-58A2-49F3-81A0-17F79D42C3B5}" dt="2022-08-25T07:32:23.896" v="411" actId="1076"/>
          <ac:picMkLst>
            <pc:docMk/>
            <pc:sldMk cId="824352039" sldId="366"/>
            <ac:picMk id="3" creationId="{8E826097-206D-90EB-02C8-849D812D5245}"/>
          </ac:picMkLst>
        </pc:picChg>
      </pc:sldChg>
      <pc:sldChg chg="delSp modSp add mod">
        <pc:chgData name="Lal Pratap Verma [MU - Jaipur]" userId="53a9d14f-59ed-4728-8193-459f4827802a" providerId="ADAL" clId="{DA7A0AE5-58A2-49F3-81A0-17F79D42C3B5}" dt="2022-08-25T07:34:42.417" v="436" actId="2710"/>
        <pc:sldMkLst>
          <pc:docMk/>
          <pc:sldMk cId="4147404159" sldId="367"/>
        </pc:sldMkLst>
        <pc:spChg chg="mod">
          <ac:chgData name="Lal Pratap Verma [MU - Jaipur]" userId="53a9d14f-59ed-4728-8193-459f4827802a" providerId="ADAL" clId="{DA7A0AE5-58A2-49F3-81A0-17F79D42C3B5}" dt="2022-08-25T07:34:42.417" v="436" actId="2710"/>
          <ac:spMkLst>
            <pc:docMk/>
            <pc:sldMk cId="4147404159" sldId="367"/>
            <ac:spMk id="6" creationId="{4167928F-CAAE-B8A8-D40A-11892D032DAC}"/>
          </ac:spMkLst>
        </pc:spChg>
        <pc:picChg chg="del">
          <ac:chgData name="Lal Pratap Verma [MU - Jaipur]" userId="53a9d14f-59ed-4728-8193-459f4827802a" providerId="ADAL" clId="{DA7A0AE5-58A2-49F3-81A0-17F79D42C3B5}" dt="2022-08-25T07:32:31.285" v="413" actId="478"/>
          <ac:picMkLst>
            <pc:docMk/>
            <pc:sldMk cId="4147404159" sldId="367"/>
            <ac:picMk id="3" creationId="{8E826097-206D-90EB-02C8-849D812D5245}"/>
          </ac:picMkLst>
        </pc:picChg>
      </pc:sldChg>
      <pc:sldChg chg="modSp add mod">
        <pc:chgData name="Lal Pratap Verma [MU - Jaipur]" userId="53a9d14f-59ed-4728-8193-459f4827802a" providerId="ADAL" clId="{DA7A0AE5-58A2-49F3-81A0-17F79D42C3B5}" dt="2022-08-25T07:41:26.550" v="454" actId="6549"/>
        <pc:sldMkLst>
          <pc:docMk/>
          <pc:sldMk cId="2408920936" sldId="368"/>
        </pc:sldMkLst>
        <pc:spChg chg="mod">
          <ac:chgData name="Lal Pratap Verma [MU - Jaipur]" userId="53a9d14f-59ed-4728-8193-459f4827802a" providerId="ADAL" clId="{DA7A0AE5-58A2-49F3-81A0-17F79D42C3B5}" dt="2022-08-25T07:41:26.550" v="454" actId="6549"/>
          <ac:spMkLst>
            <pc:docMk/>
            <pc:sldMk cId="2408920936" sldId="368"/>
            <ac:spMk id="6" creationId="{4167928F-CAAE-B8A8-D40A-11892D032DAC}"/>
          </ac:spMkLst>
        </pc:spChg>
      </pc:sldChg>
      <pc:sldChg chg="addSp delSp modSp add mod">
        <pc:chgData name="Lal Pratap Verma [MU - Jaipur]" userId="53a9d14f-59ed-4728-8193-459f4827802a" providerId="ADAL" clId="{DA7A0AE5-58A2-49F3-81A0-17F79D42C3B5}" dt="2022-08-25T07:44:51.104" v="503" actId="27636"/>
        <pc:sldMkLst>
          <pc:docMk/>
          <pc:sldMk cId="4083714624" sldId="369"/>
        </pc:sldMkLst>
        <pc:spChg chg="add del">
          <ac:chgData name="Lal Pratap Verma [MU - Jaipur]" userId="53a9d14f-59ed-4728-8193-459f4827802a" providerId="ADAL" clId="{DA7A0AE5-58A2-49F3-81A0-17F79D42C3B5}" dt="2022-08-25T07:39:20.472" v="444"/>
          <ac:spMkLst>
            <pc:docMk/>
            <pc:sldMk cId="4083714624" sldId="369"/>
            <ac:spMk id="3" creationId="{F3049453-06AA-3987-948E-0D0CB0F0983D}"/>
          </ac:spMkLst>
        </pc:spChg>
        <pc:spChg chg="add del">
          <ac:chgData name="Lal Pratap Verma [MU - Jaipur]" userId="53a9d14f-59ed-4728-8193-459f4827802a" providerId="ADAL" clId="{DA7A0AE5-58A2-49F3-81A0-17F79D42C3B5}" dt="2022-08-25T07:39:25.415" v="446"/>
          <ac:spMkLst>
            <pc:docMk/>
            <pc:sldMk cId="4083714624" sldId="369"/>
            <ac:spMk id="5" creationId="{9BB41DE4-6874-E483-AAC5-1F3E4B9C25B4}"/>
          </ac:spMkLst>
        </pc:spChg>
        <pc:spChg chg="mod">
          <ac:chgData name="Lal Pratap Verma [MU - Jaipur]" userId="53a9d14f-59ed-4728-8193-459f4827802a" providerId="ADAL" clId="{DA7A0AE5-58A2-49F3-81A0-17F79D42C3B5}" dt="2022-08-25T07:44:51.104" v="503" actId="27636"/>
          <ac:spMkLst>
            <pc:docMk/>
            <pc:sldMk cId="4083714624" sldId="369"/>
            <ac:spMk id="6" creationId="{4167928F-CAAE-B8A8-D40A-11892D032DAC}"/>
          </ac:spMkLst>
        </pc:spChg>
        <pc:picChg chg="add del">
          <ac:chgData name="Lal Pratap Verma [MU - Jaipur]" userId="53a9d14f-59ed-4728-8193-459f4827802a" providerId="ADAL" clId="{DA7A0AE5-58A2-49F3-81A0-17F79D42C3B5}" dt="2022-08-25T07:39:20.472" v="444"/>
          <ac:picMkLst>
            <pc:docMk/>
            <pc:sldMk cId="4083714624" sldId="369"/>
            <ac:picMk id="1026" creationId="{BED8785B-4824-B462-D612-F468C34FE511}"/>
          </ac:picMkLst>
        </pc:picChg>
        <pc:picChg chg="add del">
          <ac:chgData name="Lal Pratap Verma [MU - Jaipur]" userId="53a9d14f-59ed-4728-8193-459f4827802a" providerId="ADAL" clId="{DA7A0AE5-58A2-49F3-81A0-17F79D42C3B5}" dt="2022-08-25T07:39:25.415" v="446"/>
          <ac:picMkLst>
            <pc:docMk/>
            <pc:sldMk cId="4083714624" sldId="369"/>
            <ac:picMk id="1028" creationId="{8DB29524-EC99-221D-32B8-34A8FBB351D4}"/>
          </ac:picMkLst>
        </pc:picChg>
        <pc:picChg chg="add mod">
          <ac:chgData name="Lal Pratap Verma [MU - Jaipur]" userId="53a9d14f-59ed-4728-8193-459f4827802a" providerId="ADAL" clId="{DA7A0AE5-58A2-49F3-81A0-17F79D42C3B5}" dt="2022-08-25T07:44:34.103" v="494" actId="1076"/>
          <ac:picMkLst>
            <pc:docMk/>
            <pc:sldMk cId="4083714624" sldId="369"/>
            <ac:picMk id="1030" creationId="{2B72E7E9-1D96-879F-E446-6CDFEA15A392}"/>
          </ac:picMkLst>
        </pc:picChg>
      </pc:sldChg>
      <pc:sldChg chg="delSp modSp add mod">
        <pc:chgData name="Lal Pratap Verma [MU - Jaipur]" userId="53a9d14f-59ed-4728-8193-459f4827802a" providerId="ADAL" clId="{DA7A0AE5-58A2-49F3-81A0-17F79D42C3B5}" dt="2022-08-30T05:37:27.367" v="522" actId="6549"/>
        <pc:sldMkLst>
          <pc:docMk/>
          <pc:sldMk cId="2415724322" sldId="370"/>
        </pc:sldMkLst>
        <pc:spChg chg="mod">
          <ac:chgData name="Lal Pratap Verma [MU - Jaipur]" userId="53a9d14f-59ed-4728-8193-459f4827802a" providerId="ADAL" clId="{DA7A0AE5-58A2-49F3-81A0-17F79D42C3B5}" dt="2022-08-30T05:37:27.367" v="522" actId="6549"/>
          <ac:spMkLst>
            <pc:docMk/>
            <pc:sldMk cId="2415724322" sldId="370"/>
            <ac:spMk id="6" creationId="{4167928F-CAAE-B8A8-D40A-11892D032DAC}"/>
          </ac:spMkLst>
        </pc:spChg>
        <pc:picChg chg="del">
          <ac:chgData name="Lal Pratap Verma [MU - Jaipur]" userId="53a9d14f-59ed-4728-8193-459f4827802a" providerId="ADAL" clId="{DA7A0AE5-58A2-49F3-81A0-17F79D42C3B5}" dt="2022-08-25T07:41:41.954" v="456" actId="478"/>
          <ac:picMkLst>
            <pc:docMk/>
            <pc:sldMk cId="2415724322" sldId="370"/>
            <ac:picMk id="1030" creationId="{2B72E7E9-1D96-879F-E446-6CDFEA15A392}"/>
          </ac:picMkLst>
        </pc:picChg>
      </pc:sldChg>
      <pc:sldChg chg="addSp modSp add mod">
        <pc:chgData name="Lal Pratap Verma [MU - Jaipur]" userId="53a9d14f-59ed-4728-8193-459f4827802a" providerId="ADAL" clId="{DA7A0AE5-58A2-49F3-81A0-17F79D42C3B5}" dt="2022-08-30T05:40:55.169" v="530" actId="1076"/>
        <pc:sldMkLst>
          <pc:docMk/>
          <pc:sldMk cId="999325832" sldId="371"/>
        </pc:sldMkLst>
        <pc:spChg chg="mod">
          <ac:chgData name="Lal Pratap Verma [MU - Jaipur]" userId="53a9d14f-59ed-4728-8193-459f4827802a" providerId="ADAL" clId="{DA7A0AE5-58A2-49F3-81A0-17F79D42C3B5}" dt="2022-08-30T05:40:25.685" v="525" actId="27636"/>
          <ac:spMkLst>
            <pc:docMk/>
            <pc:sldMk cId="999325832" sldId="371"/>
            <ac:spMk id="6" creationId="{4167928F-CAAE-B8A8-D40A-11892D032DAC}"/>
          </ac:spMkLst>
        </pc:spChg>
        <pc:picChg chg="add mod">
          <ac:chgData name="Lal Pratap Verma [MU - Jaipur]" userId="53a9d14f-59ed-4728-8193-459f4827802a" providerId="ADAL" clId="{DA7A0AE5-58A2-49F3-81A0-17F79D42C3B5}" dt="2022-08-30T05:40:55.169" v="530" actId="1076"/>
          <ac:picMkLst>
            <pc:docMk/>
            <pc:sldMk cId="999325832" sldId="371"/>
            <ac:picMk id="3" creationId="{A7C8D6B2-BA6F-CB41-FB7A-6C06D1E0C724}"/>
          </ac:picMkLst>
        </pc:picChg>
      </pc:sldChg>
      <pc:sldChg chg="addSp delSp modSp add mod">
        <pc:chgData name="Lal Pratap Verma [MU - Jaipur]" userId="53a9d14f-59ed-4728-8193-459f4827802a" providerId="ADAL" clId="{DA7A0AE5-58A2-49F3-81A0-17F79D42C3B5}" dt="2022-08-30T05:44:04.048" v="555" actId="6549"/>
        <pc:sldMkLst>
          <pc:docMk/>
          <pc:sldMk cId="2616552612" sldId="372"/>
        </pc:sldMkLst>
        <pc:spChg chg="mod">
          <ac:chgData name="Lal Pratap Verma [MU - Jaipur]" userId="53a9d14f-59ed-4728-8193-459f4827802a" providerId="ADAL" clId="{DA7A0AE5-58A2-49F3-81A0-17F79D42C3B5}" dt="2022-08-30T05:44:04.048" v="555" actId="6549"/>
          <ac:spMkLst>
            <pc:docMk/>
            <pc:sldMk cId="2616552612" sldId="372"/>
            <ac:spMk id="6" creationId="{4167928F-CAAE-B8A8-D40A-11892D032DAC}"/>
          </ac:spMkLst>
        </pc:spChg>
        <pc:picChg chg="del">
          <ac:chgData name="Lal Pratap Verma [MU - Jaipur]" userId="53a9d14f-59ed-4728-8193-459f4827802a" providerId="ADAL" clId="{DA7A0AE5-58A2-49F3-81A0-17F79D42C3B5}" dt="2022-08-30T05:42:26.268" v="533" actId="478"/>
          <ac:picMkLst>
            <pc:docMk/>
            <pc:sldMk cId="2616552612" sldId="372"/>
            <ac:picMk id="3" creationId="{A7C8D6B2-BA6F-CB41-FB7A-6C06D1E0C724}"/>
          </ac:picMkLst>
        </pc:picChg>
        <pc:picChg chg="add del mod">
          <ac:chgData name="Lal Pratap Verma [MU - Jaipur]" userId="53a9d14f-59ed-4728-8193-459f4827802a" providerId="ADAL" clId="{DA7A0AE5-58A2-49F3-81A0-17F79D42C3B5}" dt="2022-08-30T05:42:56.195" v="541" actId="478"/>
          <ac:picMkLst>
            <pc:docMk/>
            <pc:sldMk cId="2616552612" sldId="372"/>
            <ac:picMk id="5" creationId="{EE896E4C-4355-1CE3-A870-5AB9BF55899B}"/>
          </ac:picMkLst>
        </pc:picChg>
      </pc:sldChg>
      <pc:sldChg chg="add">
        <pc:chgData name="Lal Pratap Verma [MU - Jaipur]" userId="53a9d14f-59ed-4728-8193-459f4827802a" providerId="ADAL" clId="{DA7A0AE5-58A2-49F3-81A0-17F79D42C3B5}" dt="2022-08-30T05:42:53.939" v="540" actId="2890"/>
        <pc:sldMkLst>
          <pc:docMk/>
          <pc:sldMk cId="1648143049" sldId="373"/>
        </pc:sldMkLst>
      </pc:sldChg>
      <pc:sldChg chg="delSp modSp add mod">
        <pc:chgData name="Lal Pratap Verma [MU - Jaipur]" userId="53a9d14f-59ed-4728-8193-459f4827802a" providerId="ADAL" clId="{DA7A0AE5-58A2-49F3-81A0-17F79D42C3B5}" dt="2022-08-30T05:47:19.650" v="630" actId="20577"/>
        <pc:sldMkLst>
          <pc:docMk/>
          <pc:sldMk cId="1558209491" sldId="374"/>
        </pc:sldMkLst>
        <pc:spChg chg="mod">
          <ac:chgData name="Lal Pratap Verma [MU - Jaipur]" userId="53a9d14f-59ed-4728-8193-459f4827802a" providerId="ADAL" clId="{DA7A0AE5-58A2-49F3-81A0-17F79D42C3B5}" dt="2022-08-30T05:47:19.650" v="630" actId="20577"/>
          <ac:spMkLst>
            <pc:docMk/>
            <pc:sldMk cId="1558209491" sldId="374"/>
            <ac:spMk id="6" creationId="{4167928F-CAAE-B8A8-D40A-11892D032DAC}"/>
          </ac:spMkLst>
        </pc:spChg>
        <pc:picChg chg="del">
          <ac:chgData name="Lal Pratap Verma [MU - Jaipur]" userId="53a9d14f-59ed-4728-8193-459f4827802a" providerId="ADAL" clId="{DA7A0AE5-58A2-49F3-81A0-17F79D42C3B5}" dt="2022-08-30T05:45:00.855" v="557" actId="478"/>
          <ac:picMkLst>
            <pc:docMk/>
            <pc:sldMk cId="1558209491" sldId="374"/>
            <ac:picMk id="5" creationId="{EE896E4C-4355-1CE3-A870-5AB9BF55899B}"/>
          </ac:picMkLst>
        </pc:picChg>
      </pc:sldChg>
      <pc:sldChg chg="addSp delSp modSp add mod">
        <pc:chgData name="Lal Pratap Verma [MU - Jaipur]" userId="53a9d14f-59ed-4728-8193-459f4827802a" providerId="ADAL" clId="{DA7A0AE5-58A2-49F3-81A0-17F79D42C3B5}" dt="2022-08-30T05:49:23.839" v="658" actId="15"/>
        <pc:sldMkLst>
          <pc:docMk/>
          <pc:sldMk cId="1929758909" sldId="375"/>
        </pc:sldMkLst>
        <pc:spChg chg="mod">
          <ac:chgData name="Lal Pratap Verma [MU - Jaipur]" userId="53a9d14f-59ed-4728-8193-459f4827802a" providerId="ADAL" clId="{DA7A0AE5-58A2-49F3-81A0-17F79D42C3B5}" dt="2022-08-30T05:49:23.839" v="658" actId="15"/>
          <ac:spMkLst>
            <pc:docMk/>
            <pc:sldMk cId="1929758909" sldId="375"/>
            <ac:spMk id="6" creationId="{4167928F-CAAE-B8A8-D40A-11892D032DAC}"/>
          </ac:spMkLst>
        </pc:spChg>
        <pc:picChg chg="add del mod">
          <ac:chgData name="Lal Pratap Verma [MU - Jaipur]" userId="53a9d14f-59ed-4728-8193-459f4827802a" providerId="ADAL" clId="{DA7A0AE5-58A2-49F3-81A0-17F79D42C3B5}" dt="2022-08-30T05:48:48.847" v="647" actId="478"/>
          <ac:picMkLst>
            <pc:docMk/>
            <pc:sldMk cId="1929758909" sldId="375"/>
            <ac:picMk id="3" creationId="{4B2679B3-768A-F96F-18D3-70AD11017C4A}"/>
          </ac:picMkLst>
        </pc:picChg>
      </pc:sldChg>
      <pc:sldChg chg="addSp modSp add mod">
        <pc:chgData name="Lal Pratap Verma [MU - Jaipur]" userId="53a9d14f-59ed-4728-8193-459f4827802a" providerId="ADAL" clId="{DA7A0AE5-58A2-49F3-81A0-17F79D42C3B5}" dt="2022-08-30T05:48:16.949" v="643" actId="1076"/>
        <pc:sldMkLst>
          <pc:docMk/>
          <pc:sldMk cId="236318306" sldId="376"/>
        </pc:sldMkLst>
        <pc:spChg chg="mod">
          <ac:chgData name="Lal Pratap Verma [MU - Jaipur]" userId="53a9d14f-59ed-4728-8193-459f4827802a" providerId="ADAL" clId="{DA7A0AE5-58A2-49F3-81A0-17F79D42C3B5}" dt="2022-08-30T05:48:12.179" v="641" actId="6549"/>
          <ac:spMkLst>
            <pc:docMk/>
            <pc:sldMk cId="236318306" sldId="376"/>
            <ac:spMk id="6" creationId="{4167928F-CAAE-B8A8-D40A-11892D032DAC}"/>
          </ac:spMkLst>
        </pc:spChg>
        <pc:picChg chg="add mod">
          <ac:chgData name="Lal Pratap Verma [MU - Jaipur]" userId="53a9d14f-59ed-4728-8193-459f4827802a" providerId="ADAL" clId="{DA7A0AE5-58A2-49F3-81A0-17F79D42C3B5}" dt="2022-08-30T05:48:16.949" v="643" actId="1076"/>
          <ac:picMkLst>
            <pc:docMk/>
            <pc:sldMk cId="236318306" sldId="376"/>
            <ac:picMk id="3" creationId="{3B98EC30-30A1-D413-DFD7-F55EA6E61A2A}"/>
          </ac:picMkLst>
        </pc:picChg>
      </pc:sldChg>
      <pc:sldChg chg="add">
        <pc:chgData name="Lal Pratap Verma [MU - Jaipur]" userId="53a9d14f-59ed-4728-8193-459f4827802a" providerId="ADAL" clId="{DA7A0AE5-58A2-49F3-81A0-17F79D42C3B5}" dt="2022-08-30T05:48:42.347" v="646" actId="2890"/>
        <pc:sldMkLst>
          <pc:docMk/>
          <pc:sldMk cId="1448532323" sldId="377"/>
        </pc:sldMkLst>
      </pc:sldChg>
      <pc:sldChg chg="delSp modSp add mod">
        <pc:chgData name="Lal Pratap Verma [MU - Jaipur]" userId="53a9d14f-59ed-4728-8193-459f4827802a" providerId="ADAL" clId="{DA7A0AE5-58A2-49F3-81A0-17F79D42C3B5}" dt="2022-08-30T05:53:12.456" v="681" actId="20577"/>
        <pc:sldMkLst>
          <pc:docMk/>
          <pc:sldMk cId="1559440994" sldId="378"/>
        </pc:sldMkLst>
        <pc:spChg chg="mod">
          <ac:chgData name="Lal Pratap Verma [MU - Jaipur]" userId="53a9d14f-59ed-4728-8193-459f4827802a" providerId="ADAL" clId="{DA7A0AE5-58A2-49F3-81A0-17F79D42C3B5}" dt="2022-08-30T05:53:12.456" v="681" actId="20577"/>
          <ac:spMkLst>
            <pc:docMk/>
            <pc:sldMk cId="1559440994" sldId="378"/>
            <ac:spMk id="6" creationId="{4167928F-CAAE-B8A8-D40A-11892D032DAC}"/>
          </ac:spMkLst>
        </pc:spChg>
        <pc:picChg chg="del">
          <ac:chgData name="Lal Pratap Verma [MU - Jaipur]" userId="53a9d14f-59ed-4728-8193-459f4827802a" providerId="ADAL" clId="{DA7A0AE5-58A2-49F3-81A0-17F79D42C3B5}" dt="2022-08-30T05:50:24.264" v="660" actId="478"/>
          <ac:picMkLst>
            <pc:docMk/>
            <pc:sldMk cId="1559440994" sldId="378"/>
            <ac:picMk id="3" creationId="{4B2679B3-768A-F96F-18D3-70AD11017C4A}"/>
          </ac:picMkLst>
        </pc:picChg>
      </pc:sldChg>
      <pc:sldChg chg="modSp add mod">
        <pc:chgData name="Lal Pratap Verma [MU - Jaipur]" userId="53a9d14f-59ed-4728-8193-459f4827802a" providerId="ADAL" clId="{DA7A0AE5-58A2-49F3-81A0-17F79D42C3B5}" dt="2022-08-30T05:53:46.853" v="708" actId="20577"/>
        <pc:sldMkLst>
          <pc:docMk/>
          <pc:sldMk cId="3906401366" sldId="379"/>
        </pc:sldMkLst>
        <pc:spChg chg="mod">
          <ac:chgData name="Lal Pratap Verma [MU - Jaipur]" userId="53a9d14f-59ed-4728-8193-459f4827802a" providerId="ADAL" clId="{DA7A0AE5-58A2-49F3-81A0-17F79D42C3B5}" dt="2022-08-30T05:53:46.853" v="708" actId="20577"/>
          <ac:spMkLst>
            <pc:docMk/>
            <pc:sldMk cId="3906401366" sldId="379"/>
            <ac:spMk id="6" creationId="{4167928F-CAAE-B8A8-D40A-11892D032DAC}"/>
          </ac:spMkLst>
        </pc:spChg>
      </pc:sldChg>
      <pc:sldChg chg="addSp modSp add mod">
        <pc:chgData name="Lal Pratap Verma [MU - Jaipur]" userId="53a9d14f-59ed-4728-8193-459f4827802a" providerId="ADAL" clId="{DA7A0AE5-58A2-49F3-81A0-17F79D42C3B5}" dt="2022-08-30T05:54:35.817" v="713" actId="1076"/>
        <pc:sldMkLst>
          <pc:docMk/>
          <pc:sldMk cId="16112543" sldId="380"/>
        </pc:sldMkLst>
        <pc:spChg chg="mod">
          <ac:chgData name="Lal Pratap Verma [MU - Jaipur]" userId="53a9d14f-59ed-4728-8193-459f4827802a" providerId="ADAL" clId="{DA7A0AE5-58A2-49F3-81A0-17F79D42C3B5}" dt="2022-08-30T05:54:29.056" v="711" actId="27636"/>
          <ac:spMkLst>
            <pc:docMk/>
            <pc:sldMk cId="16112543" sldId="380"/>
            <ac:spMk id="6" creationId="{4167928F-CAAE-B8A8-D40A-11892D032DAC}"/>
          </ac:spMkLst>
        </pc:spChg>
        <pc:picChg chg="add mod">
          <ac:chgData name="Lal Pratap Verma [MU - Jaipur]" userId="53a9d14f-59ed-4728-8193-459f4827802a" providerId="ADAL" clId="{DA7A0AE5-58A2-49F3-81A0-17F79D42C3B5}" dt="2022-08-30T05:54:35.817" v="713" actId="1076"/>
          <ac:picMkLst>
            <pc:docMk/>
            <pc:sldMk cId="16112543" sldId="380"/>
            <ac:picMk id="3" creationId="{D194C091-D63F-0153-5801-5C2F9CD2A965}"/>
          </ac:picMkLst>
        </pc:picChg>
      </pc:sldChg>
      <pc:sldChg chg="delSp modSp add mod">
        <pc:chgData name="Lal Pratap Verma [MU - Jaipur]" userId="53a9d14f-59ed-4728-8193-459f4827802a" providerId="ADAL" clId="{DA7A0AE5-58A2-49F3-81A0-17F79D42C3B5}" dt="2022-08-30T05:55:51.732" v="755" actId="20577"/>
        <pc:sldMkLst>
          <pc:docMk/>
          <pc:sldMk cId="1010310816" sldId="381"/>
        </pc:sldMkLst>
        <pc:spChg chg="mod">
          <ac:chgData name="Lal Pratap Verma [MU - Jaipur]" userId="53a9d14f-59ed-4728-8193-459f4827802a" providerId="ADAL" clId="{DA7A0AE5-58A2-49F3-81A0-17F79D42C3B5}" dt="2022-08-30T05:55:51.732" v="755" actId="20577"/>
          <ac:spMkLst>
            <pc:docMk/>
            <pc:sldMk cId="1010310816" sldId="381"/>
            <ac:spMk id="6" creationId="{4167928F-CAAE-B8A8-D40A-11892D032DAC}"/>
          </ac:spMkLst>
        </pc:spChg>
        <pc:picChg chg="del">
          <ac:chgData name="Lal Pratap Verma [MU - Jaipur]" userId="53a9d14f-59ed-4728-8193-459f4827802a" providerId="ADAL" clId="{DA7A0AE5-58A2-49F3-81A0-17F79D42C3B5}" dt="2022-08-30T05:54:51.467" v="715" actId="478"/>
          <ac:picMkLst>
            <pc:docMk/>
            <pc:sldMk cId="1010310816" sldId="381"/>
            <ac:picMk id="3" creationId="{D194C091-D63F-0153-5801-5C2F9CD2A965}"/>
          </ac:picMkLst>
        </pc:picChg>
      </pc:sldChg>
      <pc:sldChg chg="modSp add mod">
        <pc:chgData name="Lal Pratap Verma [MU - Jaipur]" userId="53a9d14f-59ed-4728-8193-459f4827802a" providerId="ADAL" clId="{DA7A0AE5-58A2-49F3-81A0-17F79D42C3B5}" dt="2022-08-30T05:57:24.739" v="767" actId="113"/>
        <pc:sldMkLst>
          <pc:docMk/>
          <pc:sldMk cId="462501911" sldId="382"/>
        </pc:sldMkLst>
        <pc:spChg chg="mod">
          <ac:chgData name="Lal Pratap Verma [MU - Jaipur]" userId="53a9d14f-59ed-4728-8193-459f4827802a" providerId="ADAL" clId="{DA7A0AE5-58A2-49F3-81A0-17F79D42C3B5}" dt="2022-08-30T05:57:24.739" v="767" actId="113"/>
          <ac:spMkLst>
            <pc:docMk/>
            <pc:sldMk cId="462501911" sldId="382"/>
            <ac:spMk id="6" creationId="{4167928F-CAAE-B8A8-D40A-11892D032DAC}"/>
          </ac:spMkLst>
        </pc:spChg>
      </pc:sldChg>
      <pc:sldChg chg="addSp modSp add mod">
        <pc:chgData name="Lal Pratap Verma [MU - Jaipur]" userId="53a9d14f-59ed-4728-8193-459f4827802a" providerId="ADAL" clId="{DA7A0AE5-58A2-49F3-81A0-17F79D42C3B5}" dt="2022-08-30T05:58:19.337" v="772" actId="1076"/>
        <pc:sldMkLst>
          <pc:docMk/>
          <pc:sldMk cId="1003898457" sldId="383"/>
        </pc:sldMkLst>
        <pc:spChg chg="mod">
          <ac:chgData name="Lal Pratap Verma [MU - Jaipur]" userId="53a9d14f-59ed-4728-8193-459f4827802a" providerId="ADAL" clId="{DA7A0AE5-58A2-49F3-81A0-17F79D42C3B5}" dt="2022-08-30T05:58:13.197" v="770" actId="27636"/>
          <ac:spMkLst>
            <pc:docMk/>
            <pc:sldMk cId="1003898457" sldId="383"/>
            <ac:spMk id="6" creationId="{4167928F-CAAE-B8A8-D40A-11892D032DAC}"/>
          </ac:spMkLst>
        </pc:spChg>
        <pc:picChg chg="add mod">
          <ac:chgData name="Lal Pratap Verma [MU - Jaipur]" userId="53a9d14f-59ed-4728-8193-459f4827802a" providerId="ADAL" clId="{DA7A0AE5-58A2-49F3-81A0-17F79D42C3B5}" dt="2022-08-30T05:58:19.337" v="772" actId="1076"/>
          <ac:picMkLst>
            <pc:docMk/>
            <pc:sldMk cId="1003898457" sldId="383"/>
            <ac:picMk id="3" creationId="{522C606B-BC0B-215A-5DD6-700D69A3B3BA}"/>
          </ac:picMkLst>
        </pc:picChg>
      </pc:sldChg>
      <pc:sldChg chg="addSp modSp add mod">
        <pc:chgData name="Lal Pratap Verma [MU - Jaipur]" userId="53a9d14f-59ed-4728-8193-459f4827802a" providerId="ADAL" clId="{DA7A0AE5-58A2-49F3-81A0-17F79D42C3B5}" dt="2022-08-30T05:58:44.466" v="776" actId="1076"/>
        <pc:sldMkLst>
          <pc:docMk/>
          <pc:sldMk cId="1652677342" sldId="384"/>
        </pc:sldMkLst>
        <pc:spChg chg="mod">
          <ac:chgData name="Lal Pratap Verma [MU - Jaipur]" userId="53a9d14f-59ed-4728-8193-459f4827802a" providerId="ADAL" clId="{DA7A0AE5-58A2-49F3-81A0-17F79D42C3B5}" dt="2022-08-30T05:58:30.405" v="774" actId="6549"/>
          <ac:spMkLst>
            <pc:docMk/>
            <pc:sldMk cId="1652677342" sldId="384"/>
            <ac:spMk id="6" creationId="{4167928F-CAAE-B8A8-D40A-11892D032DAC}"/>
          </ac:spMkLst>
        </pc:spChg>
        <pc:picChg chg="add mod">
          <ac:chgData name="Lal Pratap Verma [MU - Jaipur]" userId="53a9d14f-59ed-4728-8193-459f4827802a" providerId="ADAL" clId="{DA7A0AE5-58A2-49F3-81A0-17F79D42C3B5}" dt="2022-08-30T05:58:44.466" v="776" actId="1076"/>
          <ac:picMkLst>
            <pc:docMk/>
            <pc:sldMk cId="1652677342" sldId="384"/>
            <ac:picMk id="3" creationId="{B754BC46-D09A-F128-2C88-A2663209A9A1}"/>
          </ac:picMkLst>
        </pc:picChg>
      </pc:sldChg>
      <pc:sldChg chg="delSp modSp add mod">
        <pc:chgData name="Lal Pratap Verma [MU - Jaipur]" userId="53a9d14f-59ed-4728-8193-459f4827802a" providerId="ADAL" clId="{DA7A0AE5-58A2-49F3-81A0-17F79D42C3B5}" dt="2022-08-30T05:59:48.271" v="796" actId="20577"/>
        <pc:sldMkLst>
          <pc:docMk/>
          <pc:sldMk cId="1633530608" sldId="385"/>
        </pc:sldMkLst>
        <pc:spChg chg="mod">
          <ac:chgData name="Lal Pratap Verma [MU - Jaipur]" userId="53a9d14f-59ed-4728-8193-459f4827802a" providerId="ADAL" clId="{DA7A0AE5-58A2-49F3-81A0-17F79D42C3B5}" dt="2022-08-30T05:59:48.271" v="796" actId="20577"/>
          <ac:spMkLst>
            <pc:docMk/>
            <pc:sldMk cId="1633530608" sldId="385"/>
            <ac:spMk id="6" creationId="{4167928F-CAAE-B8A8-D40A-11892D032DAC}"/>
          </ac:spMkLst>
        </pc:spChg>
        <pc:picChg chg="del">
          <ac:chgData name="Lal Pratap Verma [MU - Jaipur]" userId="53a9d14f-59ed-4728-8193-459f4827802a" providerId="ADAL" clId="{DA7A0AE5-58A2-49F3-81A0-17F79D42C3B5}" dt="2022-08-30T05:58:51.868" v="778" actId="478"/>
          <ac:picMkLst>
            <pc:docMk/>
            <pc:sldMk cId="1633530608" sldId="385"/>
            <ac:picMk id="3" creationId="{B754BC46-D09A-F128-2C88-A2663209A9A1}"/>
          </ac:picMkLst>
        </pc:picChg>
      </pc:sldChg>
      <pc:sldChg chg="addSp modSp add mod">
        <pc:chgData name="Lal Pratap Verma [MU - Jaipur]" userId="53a9d14f-59ed-4728-8193-459f4827802a" providerId="ADAL" clId="{DA7A0AE5-58A2-49F3-81A0-17F79D42C3B5}" dt="2022-08-30T06:03:21.582" v="819" actId="14100"/>
        <pc:sldMkLst>
          <pc:docMk/>
          <pc:sldMk cId="4289643120" sldId="386"/>
        </pc:sldMkLst>
        <pc:spChg chg="mod">
          <ac:chgData name="Lal Pratap Verma [MU - Jaipur]" userId="53a9d14f-59ed-4728-8193-459f4827802a" providerId="ADAL" clId="{DA7A0AE5-58A2-49F3-81A0-17F79D42C3B5}" dt="2022-08-30T06:03:03.312" v="814" actId="20577"/>
          <ac:spMkLst>
            <pc:docMk/>
            <pc:sldMk cId="4289643120" sldId="386"/>
            <ac:spMk id="6" creationId="{4167928F-CAAE-B8A8-D40A-11892D032DAC}"/>
          </ac:spMkLst>
        </pc:spChg>
        <pc:picChg chg="add mod">
          <ac:chgData name="Lal Pratap Verma [MU - Jaipur]" userId="53a9d14f-59ed-4728-8193-459f4827802a" providerId="ADAL" clId="{DA7A0AE5-58A2-49F3-81A0-17F79D42C3B5}" dt="2022-08-30T06:03:21.582" v="819" actId="14100"/>
          <ac:picMkLst>
            <pc:docMk/>
            <pc:sldMk cId="4289643120" sldId="386"/>
            <ac:picMk id="3" creationId="{EEC0A1E8-6B2F-6786-4EE7-672945B2511B}"/>
          </ac:picMkLst>
        </pc:picChg>
      </pc:sldChg>
      <pc:sldChg chg="modSp add mod">
        <pc:chgData name="Lal Pratap Verma [MU - Jaipur]" userId="53a9d14f-59ed-4728-8193-459f4827802a" providerId="ADAL" clId="{DA7A0AE5-58A2-49F3-81A0-17F79D42C3B5}" dt="2022-08-30T06:04:06.038" v="849" actId="20577"/>
        <pc:sldMkLst>
          <pc:docMk/>
          <pc:sldMk cId="1257129849" sldId="387"/>
        </pc:sldMkLst>
        <pc:spChg chg="mod">
          <ac:chgData name="Lal Pratap Verma [MU - Jaipur]" userId="53a9d14f-59ed-4728-8193-459f4827802a" providerId="ADAL" clId="{DA7A0AE5-58A2-49F3-81A0-17F79D42C3B5}" dt="2022-08-30T06:04:06.038" v="849" actId="20577"/>
          <ac:spMkLst>
            <pc:docMk/>
            <pc:sldMk cId="1257129849" sldId="387"/>
            <ac:spMk id="6" creationId="{4167928F-CAAE-B8A8-D40A-11892D032DAC}"/>
          </ac:spMkLst>
        </pc:spChg>
      </pc:sldChg>
      <pc:sldChg chg="addSp modSp add mod">
        <pc:chgData name="Lal Pratap Verma [MU - Jaipur]" userId="53a9d14f-59ed-4728-8193-459f4827802a" providerId="ADAL" clId="{DA7A0AE5-58A2-49F3-81A0-17F79D42C3B5}" dt="2022-08-30T06:04:59.108" v="858" actId="14100"/>
        <pc:sldMkLst>
          <pc:docMk/>
          <pc:sldMk cId="4239429946" sldId="388"/>
        </pc:sldMkLst>
        <pc:spChg chg="mod">
          <ac:chgData name="Lal Pratap Verma [MU - Jaipur]" userId="53a9d14f-59ed-4728-8193-459f4827802a" providerId="ADAL" clId="{DA7A0AE5-58A2-49F3-81A0-17F79D42C3B5}" dt="2022-08-30T06:04:38.081" v="851" actId="6549"/>
          <ac:spMkLst>
            <pc:docMk/>
            <pc:sldMk cId="4239429946" sldId="388"/>
            <ac:spMk id="6" creationId="{4167928F-CAAE-B8A8-D40A-11892D032DAC}"/>
          </ac:spMkLst>
        </pc:spChg>
        <pc:picChg chg="add mod">
          <ac:chgData name="Lal Pratap Verma [MU - Jaipur]" userId="53a9d14f-59ed-4728-8193-459f4827802a" providerId="ADAL" clId="{DA7A0AE5-58A2-49F3-81A0-17F79D42C3B5}" dt="2022-08-30T06:04:59.108" v="858" actId="14100"/>
          <ac:picMkLst>
            <pc:docMk/>
            <pc:sldMk cId="4239429946" sldId="388"/>
            <ac:picMk id="3" creationId="{18F783E8-6EED-3BFD-67E8-A54302F8758D}"/>
          </ac:picMkLst>
        </pc:picChg>
      </pc:sldChg>
      <pc:sldChg chg="delSp modSp add mod">
        <pc:chgData name="Lal Pratap Verma [MU - Jaipur]" userId="53a9d14f-59ed-4728-8193-459f4827802a" providerId="ADAL" clId="{DA7A0AE5-58A2-49F3-81A0-17F79D42C3B5}" dt="2022-08-30T06:08:19.293" v="899" actId="20577"/>
        <pc:sldMkLst>
          <pc:docMk/>
          <pc:sldMk cId="2952556584" sldId="389"/>
        </pc:sldMkLst>
        <pc:spChg chg="mod">
          <ac:chgData name="Lal Pratap Verma [MU - Jaipur]" userId="53a9d14f-59ed-4728-8193-459f4827802a" providerId="ADAL" clId="{DA7A0AE5-58A2-49F3-81A0-17F79D42C3B5}" dt="2022-08-30T06:08:19.293" v="899" actId="20577"/>
          <ac:spMkLst>
            <pc:docMk/>
            <pc:sldMk cId="2952556584" sldId="389"/>
            <ac:spMk id="6" creationId="{4167928F-CAAE-B8A8-D40A-11892D032DAC}"/>
          </ac:spMkLst>
        </pc:spChg>
        <pc:picChg chg="del">
          <ac:chgData name="Lal Pratap Verma [MU - Jaipur]" userId="53a9d14f-59ed-4728-8193-459f4827802a" providerId="ADAL" clId="{DA7A0AE5-58A2-49F3-81A0-17F79D42C3B5}" dt="2022-08-30T06:05:09.151" v="860" actId="478"/>
          <ac:picMkLst>
            <pc:docMk/>
            <pc:sldMk cId="2952556584" sldId="389"/>
            <ac:picMk id="3" creationId="{18F783E8-6EED-3BFD-67E8-A54302F8758D}"/>
          </ac:picMkLst>
        </pc:picChg>
      </pc:sldChg>
      <pc:sldChg chg="addSp modSp add mod">
        <pc:chgData name="Lal Pratap Verma [MU - Jaipur]" userId="53a9d14f-59ed-4728-8193-459f4827802a" providerId="ADAL" clId="{DA7A0AE5-58A2-49F3-81A0-17F79D42C3B5}" dt="2022-08-30T06:06:24.812" v="871" actId="1076"/>
        <pc:sldMkLst>
          <pc:docMk/>
          <pc:sldMk cId="1322186011" sldId="390"/>
        </pc:sldMkLst>
        <pc:spChg chg="mod">
          <ac:chgData name="Lal Pratap Verma [MU - Jaipur]" userId="53a9d14f-59ed-4728-8193-459f4827802a" providerId="ADAL" clId="{DA7A0AE5-58A2-49F3-81A0-17F79D42C3B5}" dt="2022-08-30T06:06:14.371" v="867" actId="6549"/>
          <ac:spMkLst>
            <pc:docMk/>
            <pc:sldMk cId="1322186011" sldId="390"/>
            <ac:spMk id="6" creationId="{4167928F-CAAE-B8A8-D40A-11892D032DAC}"/>
          </ac:spMkLst>
        </pc:spChg>
        <pc:picChg chg="add mod">
          <ac:chgData name="Lal Pratap Verma [MU - Jaipur]" userId="53a9d14f-59ed-4728-8193-459f4827802a" providerId="ADAL" clId="{DA7A0AE5-58A2-49F3-81A0-17F79D42C3B5}" dt="2022-08-30T06:06:24.812" v="871" actId="1076"/>
          <ac:picMkLst>
            <pc:docMk/>
            <pc:sldMk cId="1322186011" sldId="390"/>
            <ac:picMk id="1026" creationId="{CFFE2DF2-55A2-105A-C0DB-0A752455AA50}"/>
          </ac:picMkLst>
        </pc:picChg>
      </pc:sldChg>
      <pc:sldChg chg="modSp add del">
        <pc:chgData name="Lal Pratap Verma [MU - Jaipur]" userId="53a9d14f-59ed-4728-8193-459f4827802a" providerId="ADAL" clId="{DA7A0AE5-58A2-49F3-81A0-17F79D42C3B5}" dt="2022-08-30T05:41:01.052" v="531" actId="2696"/>
        <pc:sldMkLst>
          <pc:docMk/>
          <pc:sldMk cId="0" sldId="593"/>
        </pc:sldMkLst>
        <pc:picChg chg="mod">
          <ac:chgData name="Lal Pratap Verma [MU - Jaipur]" userId="53a9d14f-59ed-4728-8193-459f4827802a" providerId="ADAL" clId="{DA7A0AE5-58A2-49F3-81A0-17F79D42C3B5}" dt="2022-08-30T05:40:37.375" v="527" actId="1076"/>
          <ac:picMkLst>
            <pc:docMk/>
            <pc:sldMk cId="0" sldId="593"/>
            <ac:picMk id="641030" creationId="{CC388B29-D616-8444-6BC2-B79FB24E2E4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33795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88628" y="0"/>
            <a:ext cx="4275402" cy="337958"/>
          </a:xfrm>
          <a:prstGeom prst="rect">
            <a:avLst/>
          </a:prstGeom>
        </p:spPr>
        <p:txBody>
          <a:bodyPr vert="horz" lIns="91440" tIns="45720" rIns="91440" bIns="45720" rtlCol="0"/>
          <a:lstStyle>
            <a:lvl1pPr algn="r">
              <a:defRPr sz="1200"/>
            </a:lvl1pPr>
          </a:lstStyle>
          <a:p>
            <a:fld id="{68B7850E-E023-48FB-8D1A-54058E365F4B}" type="datetimeFigureOut">
              <a:rPr lang="en-US" smtClean="0"/>
              <a:pPr/>
              <a:t>8/6/2024</a:t>
            </a:fld>
            <a:endParaRPr lang="en-US"/>
          </a:p>
        </p:txBody>
      </p:sp>
      <p:sp>
        <p:nvSpPr>
          <p:cNvPr id="4" name="Slide Image Placeholder 3"/>
          <p:cNvSpPr>
            <a:spLocks noGrp="1" noRot="1" noChangeAspect="1"/>
          </p:cNvSpPr>
          <p:nvPr>
            <p:ph type="sldImg" idx="2"/>
          </p:nvPr>
        </p:nvSpPr>
        <p:spPr>
          <a:xfrm>
            <a:off x="2913063" y="841375"/>
            <a:ext cx="4040187" cy="22733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6632" y="3241586"/>
            <a:ext cx="7893050" cy="265220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397806"/>
            <a:ext cx="4275402" cy="33795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88628" y="6397806"/>
            <a:ext cx="4275402" cy="337957"/>
          </a:xfrm>
          <a:prstGeom prst="rect">
            <a:avLst/>
          </a:prstGeom>
        </p:spPr>
        <p:txBody>
          <a:bodyPr vert="horz" lIns="91440" tIns="45720" rIns="91440" bIns="45720" rtlCol="0" anchor="b"/>
          <a:lstStyle>
            <a:lvl1pPr algn="r">
              <a:defRPr sz="1200"/>
            </a:lvl1pPr>
          </a:lstStyle>
          <a:p>
            <a:fld id="{7B27413D-B827-4A84-B68D-8258494E435A}" type="slidenum">
              <a:rPr lang="en-US" smtClean="0"/>
              <a:pPr/>
              <a:t>‹#›</a:t>
            </a:fld>
            <a:endParaRPr lang="en-US"/>
          </a:p>
        </p:txBody>
      </p:sp>
    </p:spTree>
    <p:extLst>
      <p:ext uri="{BB962C8B-B14F-4D97-AF65-F5344CB8AC3E}">
        <p14:creationId xmlns:p14="http://schemas.microsoft.com/office/powerpoint/2010/main" val="287462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A6E80784-F7D3-4036-9B85-320EA997DAFF}" type="datetime1">
              <a:rPr lang="en-US" smtClean="0"/>
              <a:t>8/6/2024</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1B29A64F-403A-4A9E-92C1-F703E1E2AE3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4E858B7-8FF6-452E-B307-36861528E502}" type="datetime1">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9A64F-403A-4A9E-92C1-F703E1E2AE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07B89AE8-1422-47E3-98F9-EB8BD0D8C6FA}" type="datetime1">
              <a:rPr lang="en-US" smtClean="0"/>
              <a:t>8/6/2024</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fld id="{1B29A64F-403A-4A9E-92C1-F703E1E2AE3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01A645A-EC46-44AF-AA7C-0DB21BBE0667}" type="datetime1">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B29A64F-403A-4A9E-92C1-F703E1E2AE37}"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9334DBC6-A3CB-4FA9-A34E-F2A3621AC469}" type="datetime1">
              <a:rPr lang="en-US" smtClean="0"/>
              <a:t>8/6/2024</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1B29A64F-403A-4A9E-92C1-F703E1E2AE37}"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3E4B6521-1C3F-495F-AFFB-1902657A3E08}" type="datetime1">
              <a:rPr lang="en-US" smtClean="0"/>
              <a:t>8/6/2024</a:t>
            </a:fld>
            <a:endParaRPr lang="en-US"/>
          </a:p>
        </p:txBody>
      </p:sp>
      <p:sp>
        <p:nvSpPr>
          <p:cNvPr id="10" name="Slide Number Placeholder 9"/>
          <p:cNvSpPr>
            <a:spLocks noGrp="1"/>
          </p:cNvSpPr>
          <p:nvPr>
            <p:ph type="sldNum" sz="quarter" idx="16"/>
          </p:nvPr>
        </p:nvSpPr>
        <p:spPr/>
        <p:txBody>
          <a:bodyPr rtlCol="0"/>
          <a:lstStyle/>
          <a:p>
            <a:fld id="{1B29A64F-403A-4A9E-92C1-F703E1E2AE37}"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E80B1175-B413-4F48-9446-50DE57351E77}" type="datetime1">
              <a:rPr lang="en-US" smtClean="0"/>
              <a:t>8/6/2024</a:t>
            </a:fld>
            <a:endParaRPr lang="en-US"/>
          </a:p>
        </p:txBody>
      </p:sp>
      <p:sp>
        <p:nvSpPr>
          <p:cNvPr id="12" name="Slide Number Placeholder 11"/>
          <p:cNvSpPr>
            <a:spLocks noGrp="1"/>
          </p:cNvSpPr>
          <p:nvPr>
            <p:ph type="sldNum" sz="quarter" idx="16"/>
          </p:nvPr>
        </p:nvSpPr>
        <p:spPr/>
        <p:txBody>
          <a:bodyPr rtlCol="0"/>
          <a:lstStyle/>
          <a:p>
            <a:fld id="{1B29A64F-403A-4A9E-92C1-F703E1E2AE37}"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A3888E0-A796-48DE-BBC7-E48BD0ED8161}" type="datetime1">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B29A64F-403A-4A9E-92C1-F703E1E2AE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DE5EA-24AE-4EAA-AA44-E10D3B6A520F}" type="datetime1">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1B29A64F-403A-4A9E-92C1-F703E1E2AE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5EC4398F-7F79-4011-B964-8A3575DB09C3}" type="datetime1">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B29A64F-403A-4A9E-92C1-F703E1E2AE37}"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1"/>
            <a:ext cx="3556000" cy="365125"/>
          </a:xfrm>
        </p:spPr>
        <p:txBody>
          <a:bodyPr rtlCol="0"/>
          <a:lstStyle/>
          <a:p>
            <a:fld id="{4BE2722A-913B-4009-A6BD-B24290431238}" type="datetime1">
              <a:rPr lang="en-US" smtClean="0"/>
              <a:t>8/6/2024</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1B29A64F-403A-4A9E-92C1-F703E1E2AE37}"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130212F6-4EDD-44BA-883E-9847649F364E}" type="datetime1">
              <a:rPr lang="en-US" smtClean="0"/>
              <a:t>8/6/2024</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B29A64F-403A-4A9E-92C1-F703E1E2AE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2A8667"/>
            </a:gs>
            <a:gs pos="77000">
              <a:schemeClr val="accent2">
                <a:lumMod val="45000"/>
                <a:lumOff val="55000"/>
              </a:schemeClr>
            </a:gs>
            <a:gs pos="100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2735" y="419100"/>
            <a:ext cx="11957665" cy="1740170"/>
          </a:xfrm>
        </p:spPr>
        <p:txBody>
          <a:bodyPr>
            <a:normAutofit fontScale="90000"/>
          </a:bodyPr>
          <a:lstStyle/>
          <a:p>
            <a:pPr algn="ctr"/>
            <a:br>
              <a:rPr lang="en-US" b="1" dirty="0"/>
            </a:br>
            <a:br>
              <a:rPr lang="en-US" b="1" dirty="0"/>
            </a:br>
            <a:br>
              <a:rPr lang="en-US" b="1" dirty="0"/>
            </a:br>
            <a:br>
              <a:rPr lang="en-US" b="1" dirty="0"/>
            </a:br>
            <a:r>
              <a:rPr lang="en-US" b="1" dirty="0">
                <a:solidFill>
                  <a:srgbClr val="FFFF00"/>
                </a:solidFill>
              </a:rPr>
              <a:t>Data Communication and Computer Networks</a:t>
            </a:r>
            <a:br>
              <a:rPr lang="en-US" sz="4000" b="1" dirty="0">
                <a:solidFill>
                  <a:srgbClr val="FFFF00"/>
                </a:solidFill>
              </a:rPr>
            </a:br>
            <a:r>
              <a:rPr lang="en-US" b="1" dirty="0">
                <a:solidFill>
                  <a:srgbClr val="FFFF00"/>
                </a:solidFill>
              </a:rPr>
              <a:t>(CCE2102) </a:t>
            </a:r>
            <a:endParaRPr lang="en-US" dirty="0">
              <a:solidFill>
                <a:srgbClr val="FFFF00"/>
              </a:solidFill>
            </a:endParaRPr>
          </a:p>
        </p:txBody>
      </p:sp>
      <p:sp>
        <p:nvSpPr>
          <p:cNvPr id="3" name="Subtitle 2"/>
          <p:cNvSpPr>
            <a:spLocks noGrp="1"/>
          </p:cNvSpPr>
          <p:nvPr>
            <p:ph type="subTitle" idx="1"/>
          </p:nvPr>
        </p:nvSpPr>
        <p:spPr/>
        <p:txBody>
          <a:bodyPr/>
          <a:lstStyle/>
          <a:p>
            <a:pPr algn="ctr"/>
            <a:r>
              <a:rPr lang="en-US" b="1" dirty="0">
                <a:solidFill>
                  <a:schemeClr val="bg1"/>
                </a:solidFill>
              </a:rPr>
              <a:t>By: Dr. Lal Pratap Verma</a:t>
            </a:r>
          </a:p>
        </p:txBody>
      </p:sp>
      <p:sp>
        <p:nvSpPr>
          <p:cNvPr id="6" name="Slide Number Placeholder 5">
            <a:extLst>
              <a:ext uri="{FF2B5EF4-FFF2-40B4-BE49-F238E27FC236}">
                <a16:creationId xmlns:a16="http://schemas.microsoft.com/office/drawing/2014/main" id="{E117FFF0-78F9-4E51-B273-D3D357135235}"/>
              </a:ext>
            </a:extLst>
          </p:cNvPr>
          <p:cNvSpPr>
            <a:spLocks noGrp="1"/>
          </p:cNvSpPr>
          <p:nvPr>
            <p:ph type="sldNum" sz="quarter" idx="12"/>
          </p:nvPr>
        </p:nvSpPr>
        <p:spPr/>
        <p:txBody>
          <a:bodyPr/>
          <a:lstStyle/>
          <a:p>
            <a:fld id="{1B29A64F-403A-4A9E-92C1-F703E1E2AE37}" type="slidenum">
              <a:rPr lang="en-US" smtClean="0"/>
              <a:pPr/>
              <a:t>1</a:t>
            </a:fld>
            <a:endParaRPr lang="en-US"/>
          </a:p>
        </p:txBody>
      </p:sp>
      <p:pic>
        <p:nvPicPr>
          <p:cNvPr id="10" name="Picture 2" descr="What is Modem in Computer Network? and How Modem works? - The Study Genius">
            <a:extLst>
              <a:ext uri="{FF2B5EF4-FFF2-40B4-BE49-F238E27FC236}">
                <a16:creationId xmlns:a16="http://schemas.microsoft.com/office/drawing/2014/main" id="{D44136EA-6A9F-B997-87B2-35AE33188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482" y="2535447"/>
            <a:ext cx="8221036" cy="2458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534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10</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p:txBody>
          <a:bodyPr>
            <a:normAutofit/>
          </a:bodyPr>
          <a:lstStyle/>
          <a:p>
            <a:pPr algn="just">
              <a:buFont typeface="Wingdings" panose="05000000000000000000" pitchFamily="2" charset="2"/>
              <a:buChar char="q"/>
            </a:pPr>
            <a:r>
              <a:rPr lang="en-US" b="1" i="0" dirty="0">
                <a:solidFill>
                  <a:srgbClr val="000000"/>
                </a:solidFill>
                <a:effectLst/>
                <a:latin typeface="inter-regular"/>
              </a:rPr>
              <a:t>Peer-To-Peer network</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Peer-To-Peer network is a network in which all the computers are linked together with equal privilege and responsibilities for processing the data.</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Peer-To-Peer network is useful for small environments, usually up to 10 computers.</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Peer-To-Peer network has no dedicated server.</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Special permissions are assigned to each computer for sharing the resources, but this can lead to a problem if the computer with the resource is down.</a:t>
            </a:r>
          </a:p>
          <a:p>
            <a:endParaRPr lang="en-IN" dirty="0"/>
          </a:p>
        </p:txBody>
      </p:sp>
    </p:spTree>
    <p:extLst>
      <p:ext uri="{BB962C8B-B14F-4D97-AF65-F5344CB8AC3E}">
        <p14:creationId xmlns:p14="http://schemas.microsoft.com/office/powerpoint/2010/main" val="42285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down)">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down)">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11</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p:txBody>
          <a:bodyPr>
            <a:normAutofit/>
          </a:bodyPr>
          <a:lstStyle/>
          <a:p>
            <a:pPr algn="just">
              <a:buFont typeface="Wingdings" panose="05000000000000000000" pitchFamily="2" charset="2"/>
              <a:buChar char="q"/>
            </a:pPr>
            <a:r>
              <a:rPr lang="en-US" b="1" i="0" dirty="0">
                <a:solidFill>
                  <a:srgbClr val="000000"/>
                </a:solidFill>
                <a:effectLst/>
                <a:latin typeface="inter-regular"/>
              </a:rPr>
              <a:t>Peer-To-Peer network</a:t>
            </a:r>
          </a:p>
          <a:p>
            <a:endParaRPr lang="en-IN" dirty="0"/>
          </a:p>
        </p:txBody>
      </p:sp>
      <p:pic>
        <p:nvPicPr>
          <p:cNvPr id="4098" name="Picture 2" descr="peer to peer network">
            <a:extLst>
              <a:ext uri="{FF2B5EF4-FFF2-40B4-BE49-F238E27FC236}">
                <a16:creationId xmlns:a16="http://schemas.microsoft.com/office/drawing/2014/main" id="{66A772FD-FDBD-7D80-5F2A-6819DDF597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087" y="2400300"/>
            <a:ext cx="6172200" cy="407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72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12</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p:txBody>
          <a:bodyPr>
            <a:normAutofit/>
          </a:bodyPr>
          <a:lstStyle/>
          <a:p>
            <a:pPr algn="just">
              <a:buFont typeface="Wingdings" panose="05000000000000000000" pitchFamily="2" charset="2"/>
              <a:buChar char="q"/>
            </a:pPr>
            <a:r>
              <a:rPr lang="en-US" b="1" i="0" dirty="0">
                <a:solidFill>
                  <a:srgbClr val="000000"/>
                </a:solidFill>
                <a:effectLst/>
                <a:latin typeface="inter-regular"/>
              </a:rPr>
              <a:t>Peer-To-Peer network</a:t>
            </a:r>
          </a:p>
          <a:p>
            <a:pPr lvl="1" algn="just"/>
            <a:r>
              <a:rPr lang="en-US" b="0" i="0" dirty="0">
                <a:solidFill>
                  <a:srgbClr val="610B4B"/>
                </a:solidFill>
                <a:effectLst/>
                <a:latin typeface="erdana"/>
              </a:rPr>
              <a:t>Advantages Of Peer-To-Peer Network:</a:t>
            </a:r>
          </a:p>
          <a:p>
            <a:pPr lvl="2" algn="just">
              <a:buFont typeface="Wingdings" panose="05000000000000000000" pitchFamily="2" charset="2"/>
              <a:buChar char="v"/>
            </a:pPr>
            <a:r>
              <a:rPr lang="en-US" b="0" i="0" dirty="0">
                <a:solidFill>
                  <a:srgbClr val="000000"/>
                </a:solidFill>
                <a:effectLst/>
                <a:latin typeface="inter-regular"/>
              </a:rPr>
              <a:t>It is less costly as it does not contain any dedicated server.</a:t>
            </a:r>
          </a:p>
          <a:p>
            <a:pPr lvl="2" algn="just">
              <a:buFont typeface="Wingdings" panose="05000000000000000000" pitchFamily="2" charset="2"/>
              <a:buChar char="v"/>
            </a:pPr>
            <a:r>
              <a:rPr lang="en-US" b="0" i="0" dirty="0">
                <a:solidFill>
                  <a:srgbClr val="000000"/>
                </a:solidFill>
                <a:effectLst/>
                <a:latin typeface="inter-regular"/>
              </a:rPr>
              <a:t>If one computer stops working but, other computers will not stop working.</a:t>
            </a:r>
          </a:p>
          <a:p>
            <a:pPr lvl="2" algn="just">
              <a:buFont typeface="Wingdings" panose="05000000000000000000" pitchFamily="2" charset="2"/>
              <a:buChar char="v"/>
            </a:pPr>
            <a:r>
              <a:rPr lang="en-US" b="0" i="0" dirty="0">
                <a:solidFill>
                  <a:srgbClr val="000000"/>
                </a:solidFill>
                <a:effectLst/>
                <a:latin typeface="inter-regular"/>
              </a:rPr>
              <a:t>It is easy to set up and maintain as each computer manages itself.</a:t>
            </a:r>
          </a:p>
          <a:p>
            <a:pPr lvl="1" algn="just"/>
            <a:r>
              <a:rPr lang="en-US" b="0" i="0" dirty="0">
                <a:solidFill>
                  <a:srgbClr val="610B4B"/>
                </a:solidFill>
                <a:effectLst/>
                <a:latin typeface="erdana"/>
              </a:rPr>
              <a:t>Disadvantages Of Peer-To-Peer Network:</a:t>
            </a:r>
          </a:p>
          <a:p>
            <a:pPr lvl="2" algn="just">
              <a:buFont typeface="Wingdings" panose="05000000000000000000" pitchFamily="2" charset="2"/>
              <a:buChar char="v"/>
            </a:pPr>
            <a:r>
              <a:rPr lang="en-US" b="0" i="0" dirty="0">
                <a:solidFill>
                  <a:srgbClr val="000000"/>
                </a:solidFill>
                <a:effectLst/>
                <a:latin typeface="inter-regular"/>
              </a:rPr>
              <a:t>In the case of Peer-To-Peer network, it does not contain the centralized system . Therefore, it cannot back up the data as the data is different in different locations.</a:t>
            </a:r>
          </a:p>
          <a:p>
            <a:pPr lvl="2" algn="just">
              <a:buFont typeface="Wingdings" panose="05000000000000000000" pitchFamily="2" charset="2"/>
              <a:buChar char="v"/>
            </a:pPr>
            <a:r>
              <a:rPr lang="en-US" b="0" i="0" dirty="0">
                <a:solidFill>
                  <a:srgbClr val="000000"/>
                </a:solidFill>
                <a:effectLst/>
                <a:latin typeface="inter-regular"/>
              </a:rPr>
              <a:t>It has a security issue as the device is managed itself.</a:t>
            </a:r>
          </a:p>
        </p:txBody>
      </p:sp>
    </p:spTree>
    <p:extLst>
      <p:ext uri="{BB962C8B-B14F-4D97-AF65-F5344CB8AC3E}">
        <p14:creationId xmlns:p14="http://schemas.microsoft.com/office/powerpoint/2010/main" val="1048098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1000"/>
                                        <p:tgtEl>
                                          <p:spTgt spid="6">
                                            <p:txEl>
                                              <p:pRg st="3" end="3"/>
                                            </p:txEl>
                                          </p:spTgt>
                                        </p:tgtEl>
                                      </p:cBhvr>
                                    </p:animEffect>
                                    <p:anim calcmode="lin" valueType="num">
                                      <p:cBhvr>
                                        <p:cTn id="1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1000"/>
                                        <p:tgtEl>
                                          <p:spTgt spid="6">
                                            <p:txEl>
                                              <p:pRg st="4" end="4"/>
                                            </p:txEl>
                                          </p:spTgt>
                                        </p:tgtEl>
                                      </p:cBhvr>
                                    </p:animEffect>
                                    <p:anim calcmode="lin" valueType="num">
                                      <p:cBhvr>
                                        <p:cTn id="2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1000"/>
                                        <p:tgtEl>
                                          <p:spTgt spid="6">
                                            <p:txEl>
                                              <p:pRg st="5" end="5"/>
                                            </p:txEl>
                                          </p:spTgt>
                                        </p:tgtEl>
                                      </p:cBhvr>
                                    </p:animEffect>
                                    <p:anim calcmode="lin" valueType="num">
                                      <p:cBhvr>
                                        <p:cTn id="30"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Effect transition="in" filter="fade">
                                      <p:cBhvr>
                                        <p:cTn id="34" dur="1000"/>
                                        <p:tgtEl>
                                          <p:spTgt spid="6">
                                            <p:txEl>
                                              <p:pRg st="6" end="6"/>
                                            </p:txEl>
                                          </p:spTgt>
                                        </p:tgtEl>
                                      </p:cBhvr>
                                    </p:animEffect>
                                    <p:anim calcmode="lin" valueType="num">
                                      <p:cBhvr>
                                        <p:cTn id="35"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animEffect transition="in" filter="fade">
                                      <p:cBhvr>
                                        <p:cTn id="39" dur="1000"/>
                                        <p:tgtEl>
                                          <p:spTgt spid="6">
                                            <p:txEl>
                                              <p:pRg st="7" end="7"/>
                                            </p:txEl>
                                          </p:spTgt>
                                        </p:tgtEl>
                                      </p:cBhvr>
                                    </p:animEffect>
                                    <p:anim calcmode="lin" valueType="num">
                                      <p:cBhvr>
                                        <p:cTn id="40"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13</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p:txBody>
          <a:bodyPr>
            <a:normAutofit/>
          </a:bodyPr>
          <a:lstStyle/>
          <a:p>
            <a:pPr algn="just">
              <a:buFont typeface="Wingdings" panose="05000000000000000000" pitchFamily="2" charset="2"/>
              <a:buChar char="q"/>
            </a:pPr>
            <a:r>
              <a:rPr lang="en-US" b="1" i="0" dirty="0">
                <a:solidFill>
                  <a:srgbClr val="000000"/>
                </a:solidFill>
                <a:effectLst/>
                <a:latin typeface="inter-regular"/>
              </a:rPr>
              <a:t>Client/Server network</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Client/Server network is a network model designed for the end users called clients, to access the resources such as songs, video, etc. from a central computer known as Server.</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A server is responsible for managing all the resources such as files, directories, printer, etc.</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All the clients communicate with each other through a server. </a:t>
            </a:r>
          </a:p>
          <a:p>
            <a:pPr algn="just">
              <a:buFont typeface="Wingdings" panose="05000000000000000000" pitchFamily="2" charset="2"/>
              <a:buChar char="q"/>
            </a:pPr>
            <a:endParaRPr lang="en-US" b="1" i="0" dirty="0">
              <a:solidFill>
                <a:srgbClr val="000000"/>
              </a:solidFill>
              <a:effectLst/>
              <a:latin typeface="inter-regular"/>
            </a:endParaRPr>
          </a:p>
          <a:p>
            <a:pPr lvl="1" algn="just">
              <a:buClr>
                <a:schemeClr val="accent6">
                  <a:lumMod val="75000"/>
                </a:schemeClr>
              </a:buClr>
              <a:buFont typeface="Wingdings" panose="05000000000000000000" pitchFamily="2" charset="2"/>
              <a:buChar char="v"/>
            </a:pPr>
            <a:endParaRPr lang="en-US" b="0" i="0" dirty="0">
              <a:solidFill>
                <a:srgbClr val="000000"/>
              </a:solidFill>
              <a:effectLst/>
              <a:latin typeface="inter-regular"/>
            </a:endParaRPr>
          </a:p>
          <a:p>
            <a:pPr lvl="1" algn="just">
              <a:buClr>
                <a:schemeClr val="accent6">
                  <a:lumMod val="75000"/>
                </a:schemeClr>
              </a:buClr>
              <a:buFont typeface="Wingdings" panose="05000000000000000000" pitchFamily="2" charset="2"/>
              <a:buChar char="v"/>
            </a:pPr>
            <a:endParaRPr lang="en-US" b="0" i="0" dirty="0">
              <a:solidFill>
                <a:srgbClr val="000000"/>
              </a:solidFill>
              <a:effectLst/>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pPr algn="just">
              <a:buFont typeface="Wingdings" panose="05000000000000000000" pitchFamily="2" charset="2"/>
              <a:buChar char="q"/>
            </a:pPr>
            <a:endParaRPr lang="en-US" b="1"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4103970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down)">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14</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p:txBody>
          <a:bodyPr>
            <a:normAutofit/>
          </a:bodyPr>
          <a:lstStyle/>
          <a:p>
            <a:pPr algn="just">
              <a:buFont typeface="Wingdings" panose="05000000000000000000" pitchFamily="2" charset="2"/>
              <a:buChar char="q"/>
            </a:pPr>
            <a:r>
              <a:rPr lang="en-US" b="1" i="0" dirty="0">
                <a:solidFill>
                  <a:srgbClr val="000000"/>
                </a:solidFill>
                <a:effectLst/>
                <a:latin typeface="inter-regular"/>
              </a:rPr>
              <a:t>Client/Server network</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For example, if client1 wants to send some data to client 2, then it first sends the request to the server for the permission. The server sends the response to the client 1 to initiate its communication with the client 2.</a:t>
            </a:r>
          </a:p>
          <a:p>
            <a:endParaRPr lang="en-IN" dirty="0"/>
          </a:p>
        </p:txBody>
      </p:sp>
      <p:pic>
        <p:nvPicPr>
          <p:cNvPr id="5122" name="Picture 2" descr="Computer Network Architecture">
            <a:extLst>
              <a:ext uri="{FF2B5EF4-FFF2-40B4-BE49-F238E27FC236}">
                <a16:creationId xmlns:a16="http://schemas.microsoft.com/office/drawing/2014/main" id="{4F5590AC-5434-67FF-F370-694B066056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2863" y="3429001"/>
            <a:ext cx="5655212"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523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15</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p:txBody>
          <a:bodyPr>
            <a:normAutofit/>
          </a:bodyPr>
          <a:lstStyle/>
          <a:p>
            <a:pPr algn="just"/>
            <a:r>
              <a:rPr lang="en-US" b="1" i="0" dirty="0">
                <a:solidFill>
                  <a:srgbClr val="610B4B"/>
                </a:solidFill>
                <a:effectLst/>
                <a:latin typeface="erdana"/>
              </a:rPr>
              <a:t>Advantages Of Client/Server network</a:t>
            </a:r>
            <a:r>
              <a:rPr lang="en-US" b="0" i="0" dirty="0">
                <a:solidFill>
                  <a:srgbClr val="610B4B"/>
                </a:solidFill>
                <a:effectLst/>
                <a:latin typeface="erdana"/>
              </a:rPr>
              <a:t>:</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A Client/Server network contains the centralized system. Therefore, we can back up the data easily.</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A Client/Server network has a dedicated server that improves the overall performance of the whole system.</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Security is better in Client/Server network as a single server administers the shared resources.</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It also increases the speed of the sharing resources.</a:t>
            </a:r>
          </a:p>
          <a:p>
            <a:endParaRPr lang="en-IN" dirty="0"/>
          </a:p>
        </p:txBody>
      </p:sp>
    </p:spTree>
    <p:extLst>
      <p:ext uri="{BB962C8B-B14F-4D97-AF65-F5344CB8AC3E}">
        <p14:creationId xmlns:p14="http://schemas.microsoft.com/office/powerpoint/2010/main" val="2415115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down)">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wipe(down)">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wipe(down)">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16</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p:txBody>
          <a:bodyPr>
            <a:normAutofit/>
          </a:bodyPr>
          <a:lstStyle/>
          <a:p>
            <a:pPr algn="just"/>
            <a:r>
              <a:rPr lang="en-US" b="1" i="0" dirty="0">
                <a:solidFill>
                  <a:srgbClr val="610B4B"/>
                </a:solidFill>
                <a:effectLst/>
                <a:latin typeface="erdana"/>
              </a:rPr>
              <a:t>Disadvantages Of Client/Server network:</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Client/Server network is expensive as it requires the server with large memory.</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A server has a Network Operating System(NOS) to provide the resources to the clients, but the cost of NOS is very high.</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It requires a dedicated network administrator to manage all the resources.</a:t>
            </a:r>
          </a:p>
          <a:p>
            <a:endParaRPr lang="en-IN" dirty="0"/>
          </a:p>
        </p:txBody>
      </p:sp>
    </p:spTree>
    <p:extLst>
      <p:ext uri="{BB962C8B-B14F-4D97-AF65-F5344CB8AC3E}">
        <p14:creationId xmlns:p14="http://schemas.microsoft.com/office/powerpoint/2010/main" val="2614253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down)">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17</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1600200"/>
            <a:ext cx="4697671" cy="4495800"/>
          </a:xfrm>
        </p:spPr>
        <p:txBody>
          <a:bodyPr>
            <a:normAutofit fontScale="92500" lnSpcReduction="10000"/>
          </a:bodyPr>
          <a:lstStyle/>
          <a:p>
            <a:pPr algn="just" fontAlgn="base"/>
            <a:r>
              <a:rPr lang="en-US" b="1" i="0" dirty="0">
                <a:solidFill>
                  <a:srgbClr val="273239"/>
                </a:solidFill>
                <a:effectLst/>
                <a:latin typeface="urw-din"/>
              </a:rPr>
              <a:t>Type of data communication</a:t>
            </a:r>
          </a:p>
          <a:p>
            <a:pPr algn="just" fontAlgn="base"/>
            <a:r>
              <a:rPr lang="en-US" b="0" i="0" dirty="0">
                <a:solidFill>
                  <a:srgbClr val="273239"/>
                </a:solidFill>
                <a:effectLst/>
                <a:latin typeface="urw-din"/>
              </a:rPr>
              <a:t>The data communication is divided into three types:</a:t>
            </a:r>
          </a:p>
          <a:p>
            <a:pPr lvl="1">
              <a:buClr>
                <a:schemeClr val="accent6">
                  <a:lumMod val="75000"/>
                </a:schemeClr>
              </a:buClr>
              <a:buFont typeface="Wingdings" panose="05000000000000000000" pitchFamily="2" charset="2"/>
              <a:buChar char="v"/>
            </a:pPr>
            <a:r>
              <a:rPr lang="en-IN" b="1" i="0" dirty="0">
                <a:solidFill>
                  <a:srgbClr val="273239"/>
                </a:solidFill>
                <a:effectLst/>
                <a:latin typeface="urw-din"/>
              </a:rPr>
              <a:t>Simplex Communication</a:t>
            </a:r>
          </a:p>
          <a:p>
            <a:pPr lvl="1">
              <a:buClr>
                <a:schemeClr val="accent6">
                  <a:lumMod val="75000"/>
                </a:schemeClr>
              </a:buClr>
              <a:buFont typeface="Wingdings" panose="05000000000000000000" pitchFamily="2" charset="2"/>
              <a:buChar char="v"/>
            </a:pPr>
            <a:endParaRPr lang="en-IN" b="1" i="0" dirty="0">
              <a:solidFill>
                <a:srgbClr val="273239"/>
              </a:solidFill>
              <a:effectLst/>
              <a:latin typeface="urw-din"/>
            </a:endParaRPr>
          </a:p>
          <a:p>
            <a:pPr lvl="1">
              <a:buClr>
                <a:schemeClr val="accent6">
                  <a:lumMod val="75000"/>
                </a:schemeClr>
              </a:buClr>
              <a:buFont typeface="Wingdings" panose="05000000000000000000" pitchFamily="2" charset="2"/>
              <a:buChar char="v"/>
            </a:pPr>
            <a:endParaRPr lang="en-IN" b="1" dirty="0">
              <a:solidFill>
                <a:srgbClr val="273239"/>
              </a:solidFill>
              <a:latin typeface="urw-din"/>
            </a:endParaRPr>
          </a:p>
          <a:p>
            <a:pPr lvl="1">
              <a:buClr>
                <a:schemeClr val="accent6">
                  <a:lumMod val="75000"/>
                </a:schemeClr>
              </a:buClr>
              <a:buFont typeface="Wingdings" panose="05000000000000000000" pitchFamily="2" charset="2"/>
              <a:buChar char="v"/>
            </a:pPr>
            <a:r>
              <a:rPr lang="en-IN" b="1" i="0" dirty="0">
                <a:solidFill>
                  <a:srgbClr val="273239"/>
                </a:solidFill>
                <a:effectLst/>
                <a:latin typeface="urw-din"/>
              </a:rPr>
              <a:t>Half Duplex communication</a:t>
            </a:r>
            <a:endParaRPr lang="en-IN" b="1" dirty="0">
              <a:solidFill>
                <a:srgbClr val="273239"/>
              </a:solidFill>
              <a:latin typeface="urw-din"/>
            </a:endParaRPr>
          </a:p>
          <a:p>
            <a:pPr lvl="1">
              <a:buClr>
                <a:schemeClr val="accent6">
                  <a:lumMod val="75000"/>
                </a:schemeClr>
              </a:buClr>
              <a:buFont typeface="Wingdings" panose="05000000000000000000" pitchFamily="2" charset="2"/>
              <a:buChar char="v"/>
            </a:pPr>
            <a:endParaRPr lang="en-IN" b="1" i="0" dirty="0">
              <a:solidFill>
                <a:srgbClr val="273239"/>
              </a:solidFill>
              <a:effectLst/>
              <a:latin typeface="urw-din"/>
            </a:endParaRPr>
          </a:p>
          <a:p>
            <a:pPr lvl="1">
              <a:buClr>
                <a:schemeClr val="accent6">
                  <a:lumMod val="75000"/>
                </a:schemeClr>
              </a:buClr>
              <a:buFont typeface="Wingdings" panose="05000000000000000000" pitchFamily="2" charset="2"/>
              <a:buChar char="v"/>
            </a:pPr>
            <a:endParaRPr lang="en-IN" b="1" dirty="0">
              <a:solidFill>
                <a:srgbClr val="273239"/>
              </a:solidFill>
              <a:latin typeface="urw-din"/>
            </a:endParaRPr>
          </a:p>
          <a:p>
            <a:pPr lvl="1">
              <a:buClr>
                <a:schemeClr val="accent6">
                  <a:lumMod val="75000"/>
                </a:schemeClr>
              </a:buClr>
              <a:buFont typeface="Wingdings" panose="05000000000000000000" pitchFamily="2" charset="2"/>
              <a:buChar char="v"/>
            </a:pPr>
            <a:r>
              <a:rPr lang="en-IN" b="1" i="0" dirty="0">
                <a:solidFill>
                  <a:srgbClr val="273239"/>
                </a:solidFill>
                <a:effectLst/>
                <a:latin typeface="urw-din"/>
              </a:rPr>
              <a:t>Full-duplex communication</a:t>
            </a:r>
            <a:endParaRPr lang="en-IN" dirty="0"/>
          </a:p>
        </p:txBody>
      </p:sp>
      <p:pic>
        <p:nvPicPr>
          <p:cNvPr id="5" name="Picture 6">
            <a:extLst>
              <a:ext uri="{FF2B5EF4-FFF2-40B4-BE49-F238E27FC236}">
                <a16:creationId xmlns:a16="http://schemas.microsoft.com/office/drawing/2014/main" id="{92036A91-B646-FE09-3E96-10E95FA6F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4535" y="1704975"/>
            <a:ext cx="64897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1852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18</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1600200"/>
            <a:ext cx="5279136" cy="5029200"/>
          </a:xfrm>
        </p:spPr>
        <p:txBody>
          <a:bodyPr>
            <a:normAutofit/>
          </a:bodyPr>
          <a:lstStyle/>
          <a:p>
            <a:pPr algn="just" fontAlgn="base"/>
            <a:r>
              <a:rPr lang="en-US" b="1" i="0" dirty="0">
                <a:solidFill>
                  <a:srgbClr val="273239"/>
                </a:solidFill>
                <a:effectLst/>
                <a:latin typeface="urw-din"/>
              </a:rPr>
              <a:t>Type of data communication</a:t>
            </a:r>
          </a:p>
          <a:p>
            <a:pPr algn="just" fontAlgn="base"/>
            <a:r>
              <a:rPr lang="en-US" b="0" i="0" dirty="0">
                <a:solidFill>
                  <a:srgbClr val="273239"/>
                </a:solidFill>
                <a:effectLst/>
                <a:latin typeface="urw-din"/>
              </a:rPr>
              <a:t>The data communication is divided into three types:</a:t>
            </a:r>
          </a:p>
          <a:p>
            <a:pPr lvl="1">
              <a:buClr>
                <a:schemeClr val="accent6">
                  <a:lumMod val="75000"/>
                </a:schemeClr>
              </a:buClr>
              <a:buFont typeface="Wingdings" panose="05000000000000000000" pitchFamily="2" charset="2"/>
              <a:buChar char="v"/>
            </a:pPr>
            <a:r>
              <a:rPr lang="en-IN" b="1" i="0" dirty="0">
                <a:solidFill>
                  <a:srgbClr val="273239"/>
                </a:solidFill>
                <a:effectLst/>
                <a:latin typeface="urw-din"/>
              </a:rPr>
              <a:t>Simplex Communication</a:t>
            </a:r>
          </a:p>
          <a:p>
            <a:pPr lvl="1">
              <a:buClr>
                <a:schemeClr val="accent6">
                  <a:lumMod val="75000"/>
                </a:schemeClr>
              </a:buClr>
              <a:buFont typeface="Wingdings" panose="05000000000000000000" pitchFamily="2" charset="2"/>
              <a:buChar char="v"/>
            </a:pPr>
            <a:endParaRPr lang="en-IN" b="1" i="0" dirty="0">
              <a:solidFill>
                <a:srgbClr val="273239"/>
              </a:solidFill>
              <a:effectLst/>
              <a:latin typeface="urw-din"/>
            </a:endParaRPr>
          </a:p>
          <a:p>
            <a:pPr lvl="1">
              <a:buClr>
                <a:schemeClr val="accent6">
                  <a:lumMod val="75000"/>
                </a:schemeClr>
              </a:buClr>
              <a:buFont typeface="Wingdings" panose="05000000000000000000" pitchFamily="2" charset="2"/>
              <a:buChar char="v"/>
            </a:pPr>
            <a:endParaRPr lang="en-IN" b="1" i="0" dirty="0">
              <a:solidFill>
                <a:srgbClr val="273239"/>
              </a:solidFill>
              <a:effectLst/>
              <a:latin typeface="urw-din"/>
            </a:endParaRPr>
          </a:p>
          <a:p>
            <a:pPr lvl="1">
              <a:buClr>
                <a:schemeClr val="accent6">
                  <a:lumMod val="75000"/>
                </a:schemeClr>
              </a:buClr>
              <a:buFont typeface="Wingdings" panose="05000000000000000000" pitchFamily="2" charset="2"/>
              <a:buChar char="v"/>
            </a:pPr>
            <a:r>
              <a:rPr lang="en-IN" b="1" i="0" dirty="0">
                <a:solidFill>
                  <a:srgbClr val="273239"/>
                </a:solidFill>
                <a:effectLst/>
                <a:latin typeface="urw-din"/>
              </a:rPr>
              <a:t>Half Duplex communication</a:t>
            </a:r>
          </a:p>
          <a:p>
            <a:pPr lvl="1">
              <a:buClr>
                <a:schemeClr val="accent6">
                  <a:lumMod val="75000"/>
                </a:schemeClr>
              </a:buClr>
              <a:buFont typeface="Wingdings" panose="05000000000000000000" pitchFamily="2" charset="2"/>
              <a:buChar char="v"/>
            </a:pPr>
            <a:endParaRPr lang="en-IN" b="1" dirty="0">
              <a:solidFill>
                <a:srgbClr val="273239"/>
              </a:solidFill>
              <a:latin typeface="urw-din"/>
            </a:endParaRPr>
          </a:p>
          <a:p>
            <a:pPr lvl="1">
              <a:buClr>
                <a:schemeClr val="accent6">
                  <a:lumMod val="75000"/>
                </a:schemeClr>
              </a:buClr>
              <a:buFont typeface="Wingdings" panose="05000000000000000000" pitchFamily="2" charset="2"/>
              <a:buChar char="v"/>
            </a:pPr>
            <a:endParaRPr lang="en-IN" b="1" dirty="0">
              <a:solidFill>
                <a:srgbClr val="273239"/>
              </a:solidFill>
              <a:latin typeface="urw-din"/>
            </a:endParaRPr>
          </a:p>
          <a:p>
            <a:pPr lvl="1">
              <a:buClr>
                <a:schemeClr val="accent6">
                  <a:lumMod val="75000"/>
                </a:schemeClr>
              </a:buClr>
              <a:buFont typeface="Wingdings" panose="05000000000000000000" pitchFamily="2" charset="2"/>
              <a:buChar char="v"/>
            </a:pPr>
            <a:r>
              <a:rPr lang="en-IN" b="1" i="0" dirty="0">
                <a:solidFill>
                  <a:srgbClr val="273239"/>
                </a:solidFill>
                <a:effectLst/>
                <a:latin typeface="urw-din"/>
              </a:rPr>
              <a:t>Full-duplex communication</a:t>
            </a:r>
            <a:endParaRPr lang="en-IN" dirty="0"/>
          </a:p>
        </p:txBody>
      </p:sp>
      <p:pic>
        <p:nvPicPr>
          <p:cNvPr id="3074" name="Picture 2" descr="TRANSMISSION MODES">
            <a:extLst>
              <a:ext uri="{FF2B5EF4-FFF2-40B4-BE49-F238E27FC236}">
                <a16:creationId xmlns:a16="http://schemas.microsoft.com/office/drawing/2014/main" id="{544530F0-34EE-9862-4CB7-F819FC56F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8336" y="3136423"/>
            <a:ext cx="4876800" cy="16287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RANSMISSION MODES">
            <a:extLst>
              <a:ext uri="{FF2B5EF4-FFF2-40B4-BE49-F238E27FC236}">
                <a16:creationId xmlns:a16="http://schemas.microsoft.com/office/drawing/2014/main" id="{E2F63274-EE95-ED5E-4951-6297D01FA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8336" y="5000625"/>
            <a:ext cx="4876800" cy="16287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RANSMISSION MODES">
            <a:extLst>
              <a:ext uri="{FF2B5EF4-FFF2-40B4-BE49-F238E27FC236}">
                <a16:creationId xmlns:a16="http://schemas.microsoft.com/office/drawing/2014/main" id="{62FA3A17-8DFA-2737-0DFA-25484E849F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8336" y="1484947"/>
            <a:ext cx="487680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1055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barn(inVertical)">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078"/>
                                        </p:tgtEl>
                                        <p:attrNameLst>
                                          <p:attrName>style.visibility</p:attrName>
                                        </p:attrNameLst>
                                      </p:cBhvr>
                                      <p:to>
                                        <p:strVal val="visible"/>
                                      </p:to>
                                    </p:set>
                                    <p:animEffect transition="in" filter="barn(inVertical)">
                                      <p:cBhvr>
                                        <p:cTn id="23" dur="500"/>
                                        <p:tgtEl>
                                          <p:spTgt spid="307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wipe(down)">
                                      <p:cBhvr>
                                        <p:cTn id="28" dur="500"/>
                                        <p:tgtEl>
                                          <p:spTgt spid="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074"/>
                                        </p:tgtEl>
                                        <p:attrNameLst>
                                          <p:attrName>style.visibility</p:attrName>
                                        </p:attrNameLst>
                                      </p:cBhvr>
                                      <p:to>
                                        <p:strVal val="visible"/>
                                      </p:to>
                                    </p:set>
                                    <p:animEffect transition="in" filter="wipe(down)">
                                      <p:cBhvr>
                                        <p:cTn id="33" dur="500"/>
                                        <p:tgtEl>
                                          <p:spTgt spid="307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6">
                                            <p:txEl>
                                              <p:pRg st="8" end="8"/>
                                            </p:txEl>
                                          </p:spTgt>
                                        </p:tgtEl>
                                        <p:attrNameLst>
                                          <p:attrName>style.visibility</p:attrName>
                                        </p:attrNameLst>
                                      </p:cBhvr>
                                      <p:to>
                                        <p:strVal val="visible"/>
                                      </p:to>
                                    </p:set>
                                    <p:animEffect transition="in" filter="wipe(down)">
                                      <p:cBhvr>
                                        <p:cTn id="38" dur="500"/>
                                        <p:tgtEl>
                                          <p:spTgt spid="6">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3076"/>
                                        </p:tgtEl>
                                        <p:attrNameLst>
                                          <p:attrName>style.visibility</p:attrName>
                                        </p:attrNameLst>
                                      </p:cBhvr>
                                      <p:to>
                                        <p:strVal val="visible"/>
                                      </p:to>
                                    </p:set>
                                    <p:animEffect transition="in" filter="wipe(down)">
                                      <p:cBhvr>
                                        <p:cTn id="43"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19</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1600200"/>
            <a:ext cx="10871200" cy="4495800"/>
          </a:xfrm>
        </p:spPr>
        <p:txBody>
          <a:bodyPr>
            <a:normAutofit fontScale="92500" lnSpcReduction="20000"/>
          </a:bodyPr>
          <a:lstStyle/>
          <a:p>
            <a:pPr algn="just" fontAlgn="base"/>
            <a:r>
              <a:rPr lang="en-US" b="1" i="0" dirty="0">
                <a:solidFill>
                  <a:srgbClr val="273239"/>
                </a:solidFill>
                <a:effectLst/>
                <a:latin typeface="urw-din"/>
              </a:rPr>
              <a:t>Network Criteria</a:t>
            </a:r>
          </a:p>
          <a:p>
            <a:pPr algn="just" fontAlgn="base"/>
            <a:r>
              <a:rPr lang="en-US" b="1" i="0" dirty="0">
                <a:solidFill>
                  <a:srgbClr val="273239"/>
                </a:solidFill>
                <a:effectLst/>
                <a:latin typeface="urw-din"/>
              </a:rPr>
              <a:t>Performance</a:t>
            </a:r>
          </a:p>
          <a:p>
            <a:pPr lvl="1" algn="just" fontAlgn="base"/>
            <a:r>
              <a:rPr lang="en-US" i="0" dirty="0">
                <a:solidFill>
                  <a:srgbClr val="273239"/>
                </a:solidFill>
                <a:effectLst/>
                <a:latin typeface="urw-din"/>
              </a:rPr>
              <a:t>Depends on Network Elements</a:t>
            </a:r>
          </a:p>
          <a:p>
            <a:pPr lvl="1" algn="just" fontAlgn="base"/>
            <a:r>
              <a:rPr lang="en-US" i="0" dirty="0">
                <a:solidFill>
                  <a:srgbClr val="273239"/>
                </a:solidFill>
                <a:effectLst/>
                <a:latin typeface="urw-din"/>
              </a:rPr>
              <a:t>Measured in terms of Delay and Throughput</a:t>
            </a:r>
          </a:p>
          <a:p>
            <a:pPr algn="just" fontAlgn="base"/>
            <a:r>
              <a:rPr lang="en-US" b="1" i="0" dirty="0">
                <a:solidFill>
                  <a:srgbClr val="273239"/>
                </a:solidFill>
                <a:effectLst/>
                <a:latin typeface="urw-din"/>
              </a:rPr>
              <a:t>Reliability</a:t>
            </a:r>
          </a:p>
          <a:p>
            <a:pPr lvl="1" algn="just" fontAlgn="base"/>
            <a:r>
              <a:rPr lang="en-US" i="0" dirty="0">
                <a:solidFill>
                  <a:srgbClr val="273239"/>
                </a:solidFill>
                <a:effectLst/>
                <a:latin typeface="urw-din"/>
              </a:rPr>
              <a:t>Failure rate of network components</a:t>
            </a:r>
          </a:p>
          <a:p>
            <a:pPr lvl="1" algn="just" fontAlgn="base"/>
            <a:r>
              <a:rPr lang="en-US" i="0" dirty="0">
                <a:solidFill>
                  <a:srgbClr val="273239"/>
                </a:solidFill>
                <a:effectLst/>
                <a:latin typeface="urw-din"/>
              </a:rPr>
              <a:t>Measured in terms of availability/robustness</a:t>
            </a:r>
          </a:p>
          <a:p>
            <a:pPr algn="just" fontAlgn="base"/>
            <a:r>
              <a:rPr lang="en-US" b="1" i="0" dirty="0">
                <a:solidFill>
                  <a:srgbClr val="273239"/>
                </a:solidFill>
                <a:effectLst/>
                <a:latin typeface="urw-din"/>
              </a:rPr>
              <a:t>Security</a:t>
            </a:r>
          </a:p>
          <a:p>
            <a:pPr lvl="1" algn="just" fontAlgn="base"/>
            <a:r>
              <a:rPr lang="en-US" i="0" dirty="0">
                <a:solidFill>
                  <a:srgbClr val="273239"/>
                </a:solidFill>
                <a:effectLst/>
                <a:latin typeface="urw-din"/>
              </a:rPr>
              <a:t>Data protection against corruption/loss of data due to:</a:t>
            </a:r>
          </a:p>
          <a:p>
            <a:pPr lvl="1" algn="just" fontAlgn="base"/>
            <a:r>
              <a:rPr lang="en-US" i="0" dirty="0">
                <a:solidFill>
                  <a:srgbClr val="273239"/>
                </a:solidFill>
                <a:effectLst/>
                <a:latin typeface="urw-din"/>
              </a:rPr>
              <a:t>Errors</a:t>
            </a:r>
          </a:p>
          <a:p>
            <a:pPr lvl="1" algn="just" fontAlgn="base"/>
            <a:r>
              <a:rPr lang="en-US" i="0" dirty="0">
                <a:solidFill>
                  <a:srgbClr val="273239"/>
                </a:solidFill>
                <a:effectLst/>
                <a:latin typeface="urw-din"/>
              </a:rPr>
              <a:t>Malicious users</a:t>
            </a:r>
          </a:p>
        </p:txBody>
      </p:sp>
    </p:spTree>
    <p:extLst>
      <p:ext uri="{BB962C8B-B14F-4D97-AF65-F5344CB8AC3E}">
        <p14:creationId xmlns:p14="http://schemas.microsoft.com/office/powerpoint/2010/main" val="1185632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barn(inVertical)">
                                      <p:cBhvr>
                                        <p:cTn id="18" dur="500"/>
                                        <p:tgtEl>
                                          <p:spTgt spid="6">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barn(inVertical)">
                                      <p:cBhvr>
                                        <p:cTn id="21" dur="500"/>
                                        <p:tgtEl>
                                          <p:spTgt spid="6">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barn(inVertical)">
                                      <p:cBhvr>
                                        <p:cTn id="24" dur="500"/>
                                        <p:tgtEl>
                                          <p:spTgt spid="6">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animEffect transition="in" filter="wipe(down)">
                                      <p:cBhvr>
                                        <p:cTn id="29" dur="500"/>
                                        <p:tgtEl>
                                          <p:spTgt spid="6">
                                            <p:txEl>
                                              <p:pRg st="7" end="7"/>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wipe(down)">
                                      <p:cBhvr>
                                        <p:cTn id="32" dur="500"/>
                                        <p:tgtEl>
                                          <p:spTgt spid="6">
                                            <p:txEl>
                                              <p:pRg st="8" end="8"/>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animEffect transition="in" filter="wipe(down)">
                                      <p:cBhvr>
                                        <p:cTn id="35" dur="500"/>
                                        <p:tgtEl>
                                          <p:spTgt spid="6">
                                            <p:txEl>
                                              <p:pRg st="9" end="9"/>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6">
                                            <p:txEl>
                                              <p:pRg st="10" end="10"/>
                                            </p:txEl>
                                          </p:spTgt>
                                        </p:tgtEl>
                                        <p:attrNameLst>
                                          <p:attrName>style.visibility</p:attrName>
                                        </p:attrNameLst>
                                      </p:cBhvr>
                                      <p:to>
                                        <p:strVal val="visible"/>
                                      </p:to>
                                    </p:set>
                                    <p:animEffect transition="in" filter="wipe(down)">
                                      <p:cBhvr>
                                        <p:cTn id="38"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3" name="Content Placeholder 2"/>
          <p:cNvSpPr>
            <a:spLocks noGrp="1"/>
          </p:cNvSpPr>
          <p:nvPr>
            <p:ph sz="quarter" idx="1"/>
          </p:nvPr>
        </p:nvSpPr>
        <p:spPr>
          <a:xfrm>
            <a:off x="457199" y="1600200"/>
            <a:ext cx="11499273" cy="4495800"/>
          </a:xfrm>
        </p:spPr>
        <p:txBody>
          <a:bodyPr/>
          <a:lstStyle/>
          <a:p>
            <a:pPr algn="just">
              <a:lnSpc>
                <a:spcPct val="200000"/>
              </a:lnSpc>
            </a:pPr>
            <a:r>
              <a:rPr lang="en-US" b="1" dirty="0">
                <a:solidFill>
                  <a:srgbClr val="00B050"/>
                </a:solidFill>
                <a:latin typeface="Nunito" pitchFamily="2" charset="0"/>
              </a:rPr>
              <a:t>What is Data?</a:t>
            </a:r>
          </a:p>
          <a:p>
            <a:pPr algn="just">
              <a:lnSpc>
                <a:spcPct val="200000"/>
              </a:lnSpc>
            </a:pPr>
            <a:r>
              <a:rPr lang="en-US" b="1" dirty="0">
                <a:solidFill>
                  <a:srgbClr val="002060"/>
                </a:solidFill>
                <a:latin typeface="Nunito" pitchFamily="2" charset="0"/>
              </a:rPr>
              <a:t>What is Communication?</a:t>
            </a:r>
          </a:p>
          <a:p>
            <a:pPr algn="just">
              <a:lnSpc>
                <a:spcPct val="200000"/>
              </a:lnSpc>
            </a:pPr>
            <a:r>
              <a:rPr lang="en-US" b="1" dirty="0">
                <a:solidFill>
                  <a:srgbClr val="7030A0"/>
                </a:solidFill>
                <a:latin typeface="Nunito" pitchFamily="2" charset="0"/>
              </a:rPr>
              <a:t>What is Computer Network?</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20</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1600200"/>
            <a:ext cx="10871200" cy="4495800"/>
          </a:xfrm>
        </p:spPr>
        <p:txBody>
          <a:bodyPr>
            <a:normAutofit/>
          </a:bodyPr>
          <a:lstStyle/>
          <a:p>
            <a:pPr algn="just" fontAlgn="base"/>
            <a:r>
              <a:rPr lang="en-US" b="1" i="0" dirty="0">
                <a:solidFill>
                  <a:srgbClr val="273239"/>
                </a:solidFill>
                <a:effectLst/>
                <a:latin typeface="urw-din"/>
              </a:rPr>
              <a:t>Physical Topology</a:t>
            </a:r>
          </a:p>
          <a:p>
            <a:pPr lvl="1" algn="just" fontAlgn="base"/>
            <a:endParaRPr lang="en-US" b="1" i="0" dirty="0">
              <a:solidFill>
                <a:srgbClr val="273239"/>
              </a:solidFill>
              <a:effectLst/>
              <a:latin typeface="urw-din"/>
            </a:endParaRPr>
          </a:p>
        </p:txBody>
      </p:sp>
      <p:pic>
        <p:nvPicPr>
          <p:cNvPr id="3" name="Picture 2">
            <a:extLst>
              <a:ext uri="{FF2B5EF4-FFF2-40B4-BE49-F238E27FC236}">
                <a16:creationId xmlns:a16="http://schemas.microsoft.com/office/drawing/2014/main" id="{A6BF2E9A-E91B-5F32-8287-EE40A4123D85}"/>
              </a:ext>
            </a:extLst>
          </p:cNvPr>
          <p:cNvPicPr>
            <a:picLocks noChangeAspect="1"/>
          </p:cNvPicPr>
          <p:nvPr/>
        </p:nvPicPr>
        <p:blipFill>
          <a:blip r:embed="rId2"/>
          <a:stretch>
            <a:fillRect/>
          </a:stretch>
        </p:blipFill>
        <p:spPr>
          <a:xfrm>
            <a:off x="2617018" y="2756821"/>
            <a:ext cx="6395258" cy="2182557"/>
          </a:xfrm>
          <a:prstGeom prst="rect">
            <a:avLst/>
          </a:prstGeom>
        </p:spPr>
      </p:pic>
    </p:spTree>
    <p:extLst>
      <p:ext uri="{BB962C8B-B14F-4D97-AF65-F5344CB8AC3E}">
        <p14:creationId xmlns:p14="http://schemas.microsoft.com/office/powerpoint/2010/main" val="1120501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21</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1600200"/>
            <a:ext cx="5991899" cy="4495800"/>
          </a:xfrm>
        </p:spPr>
        <p:txBody>
          <a:bodyPr>
            <a:normAutofit lnSpcReduction="10000"/>
          </a:bodyPr>
          <a:lstStyle/>
          <a:p>
            <a:pPr algn="just" fontAlgn="base"/>
            <a:r>
              <a:rPr lang="en-US" b="1" i="0" dirty="0">
                <a:solidFill>
                  <a:srgbClr val="273239"/>
                </a:solidFill>
                <a:effectLst/>
                <a:latin typeface="urw-din"/>
              </a:rPr>
              <a:t> Mesh Topology:</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Mesh technology is an arrangement of the network in which computers are interconnected with each other through various redundant connections.</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There are multiple paths from one computer to another computer.</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It does not contain the switch, hub or any central computer which acts as a central point of communication.</a:t>
            </a:r>
          </a:p>
          <a:p>
            <a:pPr algn="just" fontAlgn="base"/>
            <a:endParaRPr lang="en-US" b="1" i="0" dirty="0">
              <a:solidFill>
                <a:srgbClr val="273239"/>
              </a:solidFill>
              <a:effectLst/>
              <a:latin typeface="urw-din"/>
            </a:endParaRPr>
          </a:p>
          <a:p>
            <a:pPr lvl="1" algn="just" fontAlgn="base"/>
            <a:endParaRPr lang="en-US" b="1" i="0" dirty="0">
              <a:solidFill>
                <a:srgbClr val="273239"/>
              </a:solidFill>
              <a:effectLst/>
              <a:latin typeface="urw-din"/>
            </a:endParaRPr>
          </a:p>
        </p:txBody>
      </p:sp>
      <p:pic>
        <p:nvPicPr>
          <p:cNvPr id="8" name="Picture 7">
            <a:extLst>
              <a:ext uri="{FF2B5EF4-FFF2-40B4-BE49-F238E27FC236}">
                <a16:creationId xmlns:a16="http://schemas.microsoft.com/office/drawing/2014/main" id="{2C78AC5D-C80B-A98D-E125-9DBA5D5469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4322" y="1935883"/>
            <a:ext cx="4854575" cy="36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3882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22</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1600200"/>
            <a:ext cx="10871200" cy="4495800"/>
          </a:xfrm>
        </p:spPr>
        <p:txBody>
          <a:bodyPr>
            <a:normAutofit/>
          </a:bodyPr>
          <a:lstStyle/>
          <a:p>
            <a:pPr algn="just" fontAlgn="base"/>
            <a:r>
              <a:rPr lang="en-US" b="1" i="0" dirty="0">
                <a:solidFill>
                  <a:srgbClr val="273239"/>
                </a:solidFill>
                <a:effectLst/>
                <a:latin typeface="urw-din"/>
              </a:rPr>
              <a:t> Mesh Topology:</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Mesh topology is mainly used for WAN implementations where communication failures are a critical concern.</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Mesh topology is mainly used for wireless networks.</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Mesh topology can be formed by using the formula:</a:t>
            </a:r>
            <a:br>
              <a:rPr lang="en-US" b="0" i="0" dirty="0">
                <a:solidFill>
                  <a:srgbClr val="000000"/>
                </a:solidFill>
                <a:effectLst/>
                <a:latin typeface="inter-regular"/>
              </a:rPr>
            </a:br>
            <a:r>
              <a:rPr lang="en-US" b="1" i="0" dirty="0">
                <a:solidFill>
                  <a:srgbClr val="000000"/>
                </a:solidFill>
                <a:effectLst/>
                <a:latin typeface="inter-bold"/>
              </a:rPr>
              <a:t>Number of cables = (n*(n-1))/2;</a:t>
            </a:r>
          </a:p>
          <a:p>
            <a:pPr lvl="1" algn="just">
              <a:buClr>
                <a:schemeClr val="accent6">
                  <a:lumMod val="75000"/>
                </a:schemeClr>
              </a:buClr>
              <a:buFont typeface="Wingdings" panose="05000000000000000000" pitchFamily="2" charset="2"/>
              <a:buChar char="v"/>
            </a:pPr>
            <a:endParaRPr lang="en-US" b="0" i="0" dirty="0">
              <a:solidFill>
                <a:srgbClr val="000000"/>
              </a:solidFill>
              <a:effectLst/>
              <a:latin typeface="inter-regular"/>
            </a:endParaRPr>
          </a:p>
          <a:p>
            <a:pPr algn="just" fontAlgn="base"/>
            <a:endParaRPr lang="en-US" b="1" i="0" dirty="0">
              <a:solidFill>
                <a:srgbClr val="273239"/>
              </a:solidFill>
              <a:effectLst/>
              <a:latin typeface="urw-din"/>
            </a:endParaRPr>
          </a:p>
          <a:p>
            <a:pPr lvl="1" algn="just" fontAlgn="base"/>
            <a:endParaRPr lang="en-US" b="1" i="0" dirty="0">
              <a:solidFill>
                <a:srgbClr val="273239"/>
              </a:solidFill>
              <a:effectLst/>
              <a:latin typeface="urw-din"/>
            </a:endParaRPr>
          </a:p>
        </p:txBody>
      </p:sp>
    </p:spTree>
    <p:extLst>
      <p:ext uri="{BB962C8B-B14F-4D97-AF65-F5344CB8AC3E}">
        <p14:creationId xmlns:p14="http://schemas.microsoft.com/office/powerpoint/2010/main" val="1645925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23</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1600199"/>
            <a:ext cx="10871200" cy="5138226"/>
          </a:xfrm>
        </p:spPr>
        <p:txBody>
          <a:bodyPr>
            <a:normAutofit fontScale="92500" lnSpcReduction="20000"/>
          </a:bodyPr>
          <a:lstStyle/>
          <a:p>
            <a:pPr algn="just"/>
            <a:r>
              <a:rPr lang="en-US" b="0" i="0" dirty="0">
                <a:solidFill>
                  <a:srgbClr val="610B4B"/>
                </a:solidFill>
                <a:effectLst/>
                <a:latin typeface="erdana"/>
              </a:rPr>
              <a:t>Advantages of Mesh topology:</a:t>
            </a:r>
          </a:p>
          <a:p>
            <a:pPr lvl="1" algn="just">
              <a:buClr>
                <a:schemeClr val="accent6">
                  <a:lumMod val="75000"/>
                </a:schemeClr>
              </a:buClr>
              <a:buFont typeface="Wingdings" panose="05000000000000000000" pitchFamily="2" charset="2"/>
              <a:buChar char="v"/>
            </a:pPr>
            <a:r>
              <a:rPr lang="en-US" b="1" i="0" dirty="0">
                <a:solidFill>
                  <a:srgbClr val="333333"/>
                </a:solidFill>
                <a:effectLst/>
                <a:latin typeface="inter-bold"/>
              </a:rPr>
              <a:t>Reliable:</a:t>
            </a:r>
            <a:r>
              <a:rPr lang="en-US" b="0" i="0" dirty="0">
                <a:solidFill>
                  <a:srgbClr val="333333"/>
                </a:solidFill>
                <a:effectLst/>
                <a:latin typeface="inter-regular"/>
              </a:rPr>
              <a:t> The mesh topology networks are very reliable as if any link breakdown will not affect the communication between connected computers.</a:t>
            </a:r>
          </a:p>
          <a:p>
            <a:pPr lvl="1" algn="just">
              <a:buClr>
                <a:schemeClr val="accent6">
                  <a:lumMod val="75000"/>
                </a:schemeClr>
              </a:buClr>
              <a:buFont typeface="Wingdings" panose="05000000000000000000" pitchFamily="2" charset="2"/>
              <a:buChar char="v"/>
            </a:pPr>
            <a:r>
              <a:rPr lang="en-US" b="1" i="0" dirty="0">
                <a:solidFill>
                  <a:srgbClr val="333333"/>
                </a:solidFill>
                <a:effectLst/>
                <a:latin typeface="inter-bold"/>
              </a:rPr>
              <a:t>Fast Communication:</a:t>
            </a:r>
            <a:r>
              <a:rPr lang="en-US" b="0" i="0" dirty="0">
                <a:solidFill>
                  <a:srgbClr val="333333"/>
                </a:solidFill>
                <a:effectLst/>
                <a:latin typeface="inter-regular"/>
              </a:rPr>
              <a:t> Communication is very fast between the nodes.</a:t>
            </a:r>
          </a:p>
          <a:p>
            <a:pPr lvl="1" algn="just">
              <a:buClr>
                <a:schemeClr val="accent6">
                  <a:lumMod val="75000"/>
                </a:schemeClr>
              </a:buClr>
              <a:buFont typeface="Wingdings" panose="05000000000000000000" pitchFamily="2" charset="2"/>
              <a:buChar char="v"/>
            </a:pPr>
            <a:r>
              <a:rPr lang="en-US" b="1" i="0" dirty="0">
                <a:solidFill>
                  <a:srgbClr val="333333"/>
                </a:solidFill>
                <a:effectLst/>
                <a:latin typeface="inter-bold"/>
              </a:rPr>
              <a:t>Easier Reconfiguration:</a:t>
            </a:r>
            <a:r>
              <a:rPr lang="en-US" b="0" i="0" dirty="0">
                <a:solidFill>
                  <a:srgbClr val="333333"/>
                </a:solidFill>
                <a:effectLst/>
                <a:latin typeface="inter-regular"/>
              </a:rPr>
              <a:t> Adding new devices would not disrupt the communication between other devices.</a:t>
            </a:r>
          </a:p>
          <a:p>
            <a:pPr algn="just"/>
            <a:r>
              <a:rPr lang="en-US" b="0" i="0" dirty="0">
                <a:solidFill>
                  <a:srgbClr val="610B4B"/>
                </a:solidFill>
                <a:effectLst/>
                <a:latin typeface="erdana"/>
              </a:rPr>
              <a:t>Disadvantages of Mesh topology</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Cost:</a:t>
            </a:r>
            <a:r>
              <a:rPr lang="en-US" b="0" i="0" dirty="0">
                <a:solidFill>
                  <a:srgbClr val="000000"/>
                </a:solidFill>
                <a:effectLst/>
                <a:latin typeface="inter-regular"/>
              </a:rPr>
              <a:t> A mesh topology contains a large number of connected devices such as a router and more transmission media than other topologies.</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Management:</a:t>
            </a:r>
            <a:r>
              <a:rPr lang="en-US" b="0" i="0" dirty="0">
                <a:solidFill>
                  <a:srgbClr val="000000"/>
                </a:solidFill>
                <a:effectLst/>
                <a:latin typeface="inter-regular"/>
              </a:rPr>
              <a:t> Mesh topology networks are very large and very difficult to maintain and manage. If the network is not monitored carefully, then the communication link failure goes undetected.</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Efficiency:</a:t>
            </a:r>
            <a:r>
              <a:rPr lang="en-US" b="0" i="0" dirty="0">
                <a:solidFill>
                  <a:srgbClr val="000000"/>
                </a:solidFill>
                <a:effectLst/>
                <a:latin typeface="inter-regular"/>
              </a:rPr>
              <a:t> In this topology, redundant connections are high that reduces the efficiency of the network.</a:t>
            </a:r>
          </a:p>
          <a:p>
            <a:pPr lvl="1" algn="just">
              <a:buClr>
                <a:schemeClr val="accent6">
                  <a:lumMod val="75000"/>
                </a:schemeClr>
              </a:buClr>
            </a:pPr>
            <a:endParaRPr lang="en-US" b="0" i="0" dirty="0">
              <a:solidFill>
                <a:srgbClr val="333333"/>
              </a:solidFill>
              <a:effectLst/>
              <a:latin typeface="inter-regular"/>
            </a:endParaRPr>
          </a:p>
          <a:p>
            <a:pPr lvl="1" algn="just">
              <a:buClr>
                <a:schemeClr val="accent6">
                  <a:lumMod val="75000"/>
                </a:schemeClr>
              </a:buClr>
              <a:buFont typeface="Wingdings" panose="05000000000000000000" pitchFamily="2" charset="2"/>
              <a:buChar char="v"/>
            </a:pPr>
            <a:endParaRPr lang="en-US" b="0" i="0" dirty="0">
              <a:solidFill>
                <a:srgbClr val="000000"/>
              </a:solidFill>
              <a:effectLst/>
              <a:latin typeface="inter-regular"/>
            </a:endParaRPr>
          </a:p>
          <a:p>
            <a:pPr algn="just" fontAlgn="base"/>
            <a:endParaRPr lang="en-US" b="1" i="0" dirty="0">
              <a:solidFill>
                <a:srgbClr val="273239"/>
              </a:solidFill>
              <a:effectLst/>
              <a:latin typeface="urw-din"/>
            </a:endParaRPr>
          </a:p>
          <a:p>
            <a:pPr lvl="1" algn="just" fontAlgn="base"/>
            <a:endParaRPr lang="en-US" b="1" i="0" dirty="0">
              <a:solidFill>
                <a:srgbClr val="273239"/>
              </a:solidFill>
              <a:effectLst/>
              <a:latin typeface="urw-din"/>
            </a:endParaRPr>
          </a:p>
        </p:txBody>
      </p:sp>
    </p:spTree>
    <p:extLst>
      <p:ext uri="{BB962C8B-B14F-4D97-AF65-F5344CB8AC3E}">
        <p14:creationId xmlns:p14="http://schemas.microsoft.com/office/powerpoint/2010/main" val="3306408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ipe(down)">
                                      <p:cBhvr>
                                        <p:cTn id="10" dur="500"/>
                                        <p:tgtEl>
                                          <p:spTgt spid="6">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wipe(down)">
                                      <p:cBhvr>
                                        <p:cTn id="13" dur="500"/>
                                        <p:tgtEl>
                                          <p:spTgt spid="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wipe(down)">
                                      <p:cBhvr>
                                        <p:cTn id="18" dur="500"/>
                                        <p:tgtEl>
                                          <p:spTgt spid="6">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wipe(down)">
                                      <p:cBhvr>
                                        <p:cTn id="21" dur="500"/>
                                        <p:tgtEl>
                                          <p:spTgt spid="6">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wipe(down)">
                                      <p:cBhvr>
                                        <p:cTn id="24" dur="500"/>
                                        <p:tgtEl>
                                          <p:spTgt spid="6">
                                            <p:txEl>
                                              <p:pRg st="6" end="6"/>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wipe(down)">
                                      <p:cBhvr>
                                        <p:cTn id="2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24</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1600200"/>
            <a:ext cx="7634536" cy="4495800"/>
          </a:xfrm>
        </p:spPr>
        <p:txBody>
          <a:bodyPr>
            <a:normAutofit fontScale="92500" lnSpcReduction="10000"/>
          </a:bodyPr>
          <a:lstStyle/>
          <a:p>
            <a:pPr algn="just" fontAlgn="base"/>
            <a:r>
              <a:rPr lang="en-US" b="1" i="0" dirty="0">
                <a:solidFill>
                  <a:srgbClr val="273239"/>
                </a:solidFill>
                <a:effectLst/>
                <a:latin typeface="urw-din"/>
              </a:rPr>
              <a:t> </a:t>
            </a:r>
            <a:r>
              <a:rPr lang="en-US" b="1" dirty="0">
                <a:solidFill>
                  <a:srgbClr val="273239"/>
                </a:solidFill>
                <a:latin typeface="urw-din"/>
              </a:rPr>
              <a:t>Star </a:t>
            </a:r>
            <a:r>
              <a:rPr lang="en-US" b="1" i="0" dirty="0">
                <a:solidFill>
                  <a:srgbClr val="273239"/>
                </a:solidFill>
                <a:effectLst/>
                <a:latin typeface="urw-din"/>
              </a:rPr>
              <a:t>Topology</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Star topology is an arrangement of the network in which every node is connected to the central hub, switch, or a central computer.</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The central computer is known as a </a:t>
            </a:r>
            <a:r>
              <a:rPr lang="en-US" b="1" i="0" dirty="0">
                <a:solidFill>
                  <a:srgbClr val="000000"/>
                </a:solidFill>
                <a:effectLst/>
                <a:latin typeface="inter-bold"/>
              </a:rPr>
              <a:t>server</a:t>
            </a:r>
            <a:r>
              <a:rPr lang="en-US" b="0" i="0" dirty="0">
                <a:solidFill>
                  <a:srgbClr val="000000"/>
                </a:solidFill>
                <a:effectLst/>
                <a:latin typeface="inter-regular"/>
              </a:rPr>
              <a:t>, and the peripheral devices attached to the server are known as </a:t>
            </a:r>
            <a:r>
              <a:rPr lang="en-US" b="1" i="0" dirty="0">
                <a:solidFill>
                  <a:srgbClr val="000000"/>
                </a:solidFill>
                <a:effectLst/>
                <a:latin typeface="inter-bold"/>
              </a:rPr>
              <a:t>clients</a:t>
            </a:r>
            <a:r>
              <a:rPr lang="en-US" b="0" i="0" dirty="0">
                <a:solidFill>
                  <a:srgbClr val="000000"/>
                </a:solidFill>
                <a:effectLst/>
                <a:latin typeface="inter-regular"/>
              </a:rPr>
              <a:t>.</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Network cables are used to connect the computers.</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Hubs or Switches are mainly used as connection devices in a </a:t>
            </a:r>
            <a:r>
              <a:rPr lang="en-US" b="1" i="0" dirty="0">
                <a:solidFill>
                  <a:srgbClr val="000000"/>
                </a:solidFill>
                <a:effectLst/>
                <a:latin typeface="inter-bold"/>
              </a:rPr>
              <a:t>physical star topology</a:t>
            </a:r>
            <a:r>
              <a:rPr lang="en-US" b="0" i="0" dirty="0">
                <a:solidFill>
                  <a:srgbClr val="000000"/>
                </a:solidFill>
                <a:effectLst/>
                <a:latin typeface="inter-regular"/>
              </a:rPr>
              <a:t>.</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Star topology is the most popular topology in network implementation.</a:t>
            </a:r>
          </a:p>
          <a:p>
            <a:pPr lvl="1" algn="just" fontAlgn="base">
              <a:buClr>
                <a:schemeClr val="accent6">
                  <a:lumMod val="75000"/>
                </a:schemeClr>
              </a:buClr>
              <a:buFont typeface="Wingdings" panose="05000000000000000000" pitchFamily="2" charset="2"/>
              <a:buChar char="v"/>
            </a:pPr>
            <a:endParaRPr lang="en-US" b="1" i="0" dirty="0">
              <a:solidFill>
                <a:srgbClr val="273239"/>
              </a:solidFill>
              <a:effectLst/>
              <a:latin typeface="urw-din"/>
            </a:endParaRPr>
          </a:p>
          <a:p>
            <a:pPr lvl="1" algn="just" fontAlgn="base"/>
            <a:endParaRPr lang="en-US" b="1" i="0" dirty="0">
              <a:solidFill>
                <a:srgbClr val="273239"/>
              </a:solidFill>
              <a:effectLst/>
              <a:latin typeface="urw-din"/>
            </a:endParaRPr>
          </a:p>
        </p:txBody>
      </p:sp>
      <p:pic>
        <p:nvPicPr>
          <p:cNvPr id="8" name="Picture 6">
            <a:extLst>
              <a:ext uri="{FF2B5EF4-FFF2-40B4-BE49-F238E27FC236}">
                <a16:creationId xmlns:a16="http://schemas.microsoft.com/office/drawing/2014/main" id="{14BDD16C-D607-6BDE-1038-4D9E278FC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1400" y="2489981"/>
            <a:ext cx="3458308" cy="210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7211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down)">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wipe(down)">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wipe(down)">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wipe(down)">
                                      <p:cBhvr>
                                        <p:cTn id="2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25</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1600200"/>
            <a:ext cx="10871200" cy="4495800"/>
          </a:xfrm>
        </p:spPr>
        <p:txBody>
          <a:bodyPr>
            <a:normAutofit lnSpcReduction="10000"/>
          </a:bodyPr>
          <a:lstStyle/>
          <a:p>
            <a:pPr algn="just"/>
            <a:r>
              <a:rPr lang="en-US" b="1" i="0" dirty="0">
                <a:solidFill>
                  <a:srgbClr val="273239"/>
                </a:solidFill>
                <a:effectLst/>
                <a:latin typeface="urw-din"/>
              </a:rPr>
              <a:t> </a:t>
            </a:r>
            <a:r>
              <a:rPr lang="en-US" b="0" i="0" dirty="0">
                <a:solidFill>
                  <a:srgbClr val="610B4B"/>
                </a:solidFill>
                <a:effectLst/>
                <a:latin typeface="erdana"/>
              </a:rPr>
              <a:t>Advantages of Star topology</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Efficient troubleshooting:</a:t>
            </a:r>
            <a:r>
              <a:rPr lang="en-US" b="0" i="0" dirty="0">
                <a:solidFill>
                  <a:srgbClr val="000000"/>
                </a:solidFill>
                <a:effectLst/>
                <a:latin typeface="inter-regular"/>
              </a:rPr>
              <a:t> Troubleshooting is quite efficient in a star topology as compared to bus topology. In a bus topology, the manager has to inspect the kilometers of cable. In a star topology, all the stations are connected to the centralized network. Therefore, the network administrator has to go to the single station to troubleshoot the problem.</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Network control:</a:t>
            </a:r>
            <a:r>
              <a:rPr lang="en-US" b="0" i="0" dirty="0">
                <a:solidFill>
                  <a:srgbClr val="000000"/>
                </a:solidFill>
                <a:effectLst/>
                <a:latin typeface="inter-regular"/>
              </a:rPr>
              <a:t> Complex network control features can be easily implemented in the star topology. Any changes made in the star topology are automatically accommodated.</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Limited failure:</a:t>
            </a:r>
            <a:r>
              <a:rPr lang="en-US" b="0" i="0" dirty="0">
                <a:solidFill>
                  <a:srgbClr val="000000"/>
                </a:solidFill>
                <a:effectLst/>
                <a:latin typeface="inter-regular"/>
              </a:rPr>
              <a:t> As each station is connected to the central hub with its own cable, therefore failure in one cable will not affect the entire network.</a:t>
            </a:r>
          </a:p>
          <a:p>
            <a:pPr lvl="1" algn="just" fontAlgn="base"/>
            <a:endParaRPr lang="en-US" b="1" i="0" dirty="0">
              <a:solidFill>
                <a:srgbClr val="273239"/>
              </a:solidFill>
              <a:effectLst/>
              <a:latin typeface="urw-din"/>
            </a:endParaRPr>
          </a:p>
        </p:txBody>
      </p:sp>
    </p:spTree>
    <p:extLst>
      <p:ext uri="{BB962C8B-B14F-4D97-AF65-F5344CB8AC3E}">
        <p14:creationId xmlns:p14="http://schemas.microsoft.com/office/powerpoint/2010/main" val="2956469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down)">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26</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1600200"/>
            <a:ext cx="10871200" cy="4495800"/>
          </a:xfrm>
        </p:spPr>
        <p:txBody>
          <a:bodyPr>
            <a:normAutofit/>
          </a:bodyPr>
          <a:lstStyle/>
          <a:p>
            <a:pPr algn="just"/>
            <a:r>
              <a:rPr lang="en-US" b="1" i="0" dirty="0">
                <a:solidFill>
                  <a:srgbClr val="273239"/>
                </a:solidFill>
                <a:effectLst/>
                <a:latin typeface="urw-din"/>
              </a:rPr>
              <a:t> </a:t>
            </a:r>
            <a:r>
              <a:rPr lang="en-US" b="0" i="0" dirty="0">
                <a:solidFill>
                  <a:srgbClr val="610B4B"/>
                </a:solidFill>
                <a:effectLst/>
                <a:latin typeface="erdana"/>
              </a:rPr>
              <a:t>Advantages of Star topology</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Familiar technology:</a:t>
            </a:r>
            <a:r>
              <a:rPr lang="en-US" b="0" i="0" dirty="0">
                <a:solidFill>
                  <a:srgbClr val="000000"/>
                </a:solidFill>
                <a:effectLst/>
                <a:latin typeface="inter-regular"/>
              </a:rPr>
              <a:t> Star topology is a familiar technology as its tools are cost-effective.</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Easily expandable:</a:t>
            </a:r>
            <a:r>
              <a:rPr lang="en-US" b="0" i="0" dirty="0">
                <a:solidFill>
                  <a:srgbClr val="000000"/>
                </a:solidFill>
                <a:effectLst/>
                <a:latin typeface="inter-regular"/>
              </a:rPr>
              <a:t> It is easily expandable as new stations can be added to the open ports on the hub.</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Cost effective:</a:t>
            </a:r>
            <a:r>
              <a:rPr lang="en-US" b="0" i="0" dirty="0">
                <a:solidFill>
                  <a:srgbClr val="000000"/>
                </a:solidFill>
                <a:effectLst/>
                <a:latin typeface="inter-regular"/>
              </a:rPr>
              <a:t> Star topology networks are cost-effective as it uses inexpensive coaxial cable.</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High data speeds:</a:t>
            </a:r>
            <a:r>
              <a:rPr lang="en-US" b="0" i="0" dirty="0">
                <a:solidFill>
                  <a:srgbClr val="000000"/>
                </a:solidFill>
                <a:effectLst/>
                <a:latin typeface="inter-regular"/>
              </a:rPr>
              <a:t> It supports a bandwidth of </a:t>
            </a:r>
            <a:r>
              <a:rPr lang="en-US" b="0" i="0" dirty="0" err="1">
                <a:solidFill>
                  <a:srgbClr val="000000"/>
                </a:solidFill>
                <a:effectLst/>
                <a:latin typeface="inter-regular"/>
              </a:rPr>
              <a:t>approx</a:t>
            </a:r>
            <a:r>
              <a:rPr lang="en-US" b="0" i="0" dirty="0">
                <a:solidFill>
                  <a:srgbClr val="000000"/>
                </a:solidFill>
                <a:effectLst/>
                <a:latin typeface="inter-regular"/>
              </a:rPr>
              <a:t> 100Mbps. Ethernet 100BaseT is one of the most popular Star topology networks.</a:t>
            </a:r>
          </a:p>
          <a:p>
            <a:pPr algn="just" fontAlgn="base"/>
            <a:endParaRPr lang="en-US" b="1" i="0" dirty="0">
              <a:solidFill>
                <a:srgbClr val="273239"/>
              </a:solidFill>
              <a:effectLst/>
              <a:latin typeface="urw-din"/>
            </a:endParaRPr>
          </a:p>
          <a:p>
            <a:pPr lvl="1" algn="just" fontAlgn="base"/>
            <a:endParaRPr lang="en-US" b="1" i="0" dirty="0">
              <a:solidFill>
                <a:srgbClr val="273239"/>
              </a:solidFill>
              <a:effectLst/>
              <a:latin typeface="urw-din"/>
            </a:endParaRPr>
          </a:p>
        </p:txBody>
      </p:sp>
    </p:spTree>
    <p:extLst>
      <p:ext uri="{BB962C8B-B14F-4D97-AF65-F5344CB8AC3E}">
        <p14:creationId xmlns:p14="http://schemas.microsoft.com/office/powerpoint/2010/main" val="4146038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wipe(down)">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wipe(down)">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27</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1600200"/>
            <a:ext cx="10871200" cy="4495800"/>
          </a:xfrm>
        </p:spPr>
        <p:txBody>
          <a:bodyPr>
            <a:normAutofit fontScale="85000" lnSpcReduction="10000"/>
          </a:bodyPr>
          <a:lstStyle/>
          <a:p>
            <a:pPr algn="just" fontAlgn="base"/>
            <a:r>
              <a:rPr lang="en-US" b="1" i="0" dirty="0">
                <a:solidFill>
                  <a:srgbClr val="273239"/>
                </a:solidFill>
                <a:effectLst/>
                <a:latin typeface="urw-din"/>
              </a:rPr>
              <a:t> Bus</a:t>
            </a:r>
            <a:r>
              <a:rPr lang="en-US" b="1" dirty="0">
                <a:solidFill>
                  <a:srgbClr val="273239"/>
                </a:solidFill>
                <a:latin typeface="urw-din"/>
              </a:rPr>
              <a:t> </a:t>
            </a:r>
            <a:r>
              <a:rPr lang="en-US" b="1" i="0" dirty="0">
                <a:solidFill>
                  <a:srgbClr val="273239"/>
                </a:solidFill>
                <a:effectLst/>
                <a:latin typeface="urw-din"/>
              </a:rPr>
              <a:t>Topology:</a:t>
            </a:r>
          </a:p>
          <a:p>
            <a:pPr lvl="1" algn="just" fontAlgn="base">
              <a:buClr>
                <a:schemeClr val="accent6">
                  <a:lumMod val="75000"/>
                </a:schemeClr>
              </a:buClr>
            </a:pPr>
            <a:r>
              <a:rPr lang="en-US" i="0" dirty="0">
                <a:solidFill>
                  <a:srgbClr val="273239"/>
                </a:solidFill>
                <a:effectLst/>
                <a:latin typeface="urw-din"/>
              </a:rPr>
              <a:t>The bus topology is designed in such a way that all the stations are connected through a single cable known as a backbone cable.</a:t>
            </a:r>
          </a:p>
          <a:p>
            <a:pPr lvl="1" algn="just" fontAlgn="base">
              <a:buClr>
                <a:schemeClr val="accent6">
                  <a:lumMod val="75000"/>
                </a:schemeClr>
              </a:buClr>
            </a:pPr>
            <a:r>
              <a:rPr lang="en-US" i="0" dirty="0">
                <a:solidFill>
                  <a:srgbClr val="273239"/>
                </a:solidFill>
                <a:effectLst/>
                <a:latin typeface="urw-din"/>
              </a:rPr>
              <a:t>Each node is either connected to the backbone cable by drop cable or directly connected to the backbone cable.</a:t>
            </a:r>
          </a:p>
          <a:p>
            <a:pPr lvl="1" algn="just" fontAlgn="base">
              <a:buClr>
                <a:schemeClr val="accent6">
                  <a:lumMod val="75000"/>
                </a:schemeClr>
              </a:buClr>
            </a:pPr>
            <a:r>
              <a:rPr lang="en-US" i="0" dirty="0">
                <a:solidFill>
                  <a:srgbClr val="273239"/>
                </a:solidFill>
                <a:effectLst/>
                <a:latin typeface="urw-din"/>
              </a:rPr>
              <a:t>When a node wants to send a message over the network, it puts a message over the network. All the stations available in the network will receive the message whether it has been addressed or not.</a:t>
            </a:r>
          </a:p>
          <a:p>
            <a:pPr lvl="1" algn="just" fontAlgn="base">
              <a:buClr>
                <a:schemeClr val="accent6">
                  <a:lumMod val="75000"/>
                </a:schemeClr>
              </a:buClr>
            </a:pPr>
            <a:r>
              <a:rPr lang="en-US" i="0" dirty="0">
                <a:solidFill>
                  <a:srgbClr val="273239"/>
                </a:solidFill>
                <a:effectLst/>
                <a:latin typeface="urw-din"/>
              </a:rPr>
              <a:t>The bus topology is mainly used in 802.3 (ethernet) and 802.4 standard networks.</a:t>
            </a:r>
          </a:p>
          <a:p>
            <a:pPr lvl="1" algn="just" fontAlgn="base">
              <a:buClr>
                <a:schemeClr val="accent6">
                  <a:lumMod val="75000"/>
                </a:schemeClr>
              </a:buClr>
            </a:pPr>
            <a:r>
              <a:rPr lang="en-US" i="0" dirty="0">
                <a:solidFill>
                  <a:srgbClr val="273239"/>
                </a:solidFill>
                <a:effectLst/>
                <a:latin typeface="urw-din"/>
              </a:rPr>
              <a:t>The configuration of a bus topology is quite simpler as compared to other topologies.</a:t>
            </a:r>
          </a:p>
          <a:p>
            <a:pPr lvl="1" algn="just" fontAlgn="base">
              <a:buClr>
                <a:schemeClr val="accent6">
                  <a:lumMod val="75000"/>
                </a:schemeClr>
              </a:buClr>
            </a:pPr>
            <a:r>
              <a:rPr lang="en-US" i="0" dirty="0">
                <a:solidFill>
                  <a:srgbClr val="273239"/>
                </a:solidFill>
                <a:effectLst/>
                <a:latin typeface="urw-din"/>
              </a:rPr>
              <a:t>The backbone cable is considered as a "single lane" through which the message is broadcast to all the stations.</a:t>
            </a:r>
          </a:p>
          <a:p>
            <a:pPr lvl="1" algn="just" fontAlgn="base"/>
            <a:endParaRPr lang="en-US" b="1" i="0" dirty="0">
              <a:solidFill>
                <a:srgbClr val="273239"/>
              </a:solidFill>
              <a:effectLst/>
              <a:latin typeface="urw-din"/>
            </a:endParaRPr>
          </a:p>
        </p:txBody>
      </p:sp>
    </p:spTree>
    <p:extLst>
      <p:ext uri="{BB962C8B-B14F-4D97-AF65-F5344CB8AC3E}">
        <p14:creationId xmlns:p14="http://schemas.microsoft.com/office/powerpoint/2010/main" val="4022551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down)">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down)">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wipe(down)">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wipe(down)">
                                      <p:cBhvr>
                                        <p:cTn id="27" dur="500"/>
                                        <p:tgtEl>
                                          <p:spTgt spid="6">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wipe(down)">
                                      <p:cBhvr>
                                        <p:cTn id="30"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28</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2940684"/>
            <a:ext cx="10871200" cy="3242701"/>
          </a:xfrm>
        </p:spPr>
        <p:txBody>
          <a:bodyPr>
            <a:normAutofit fontScale="85000" lnSpcReduction="20000"/>
          </a:bodyPr>
          <a:lstStyle/>
          <a:p>
            <a:pPr algn="just" fontAlgn="base"/>
            <a:r>
              <a:rPr lang="en-US" b="1" i="0" dirty="0">
                <a:solidFill>
                  <a:srgbClr val="273239"/>
                </a:solidFill>
                <a:effectLst/>
                <a:latin typeface="urw-din"/>
              </a:rPr>
              <a:t> Bus</a:t>
            </a:r>
            <a:r>
              <a:rPr lang="en-US" b="1" dirty="0">
                <a:solidFill>
                  <a:srgbClr val="273239"/>
                </a:solidFill>
                <a:latin typeface="urw-din"/>
              </a:rPr>
              <a:t> </a:t>
            </a:r>
            <a:r>
              <a:rPr lang="en-US" b="1" i="0" dirty="0">
                <a:solidFill>
                  <a:srgbClr val="273239"/>
                </a:solidFill>
                <a:effectLst/>
                <a:latin typeface="urw-din"/>
              </a:rPr>
              <a:t>Topology</a:t>
            </a:r>
          </a:p>
          <a:p>
            <a:pPr algn="just"/>
            <a:r>
              <a:rPr lang="en-US" b="0" i="0" dirty="0">
                <a:solidFill>
                  <a:srgbClr val="610B4B"/>
                </a:solidFill>
                <a:effectLst/>
                <a:latin typeface="erdana"/>
              </a:rPr>
              <a:t>Advantages of Bus topology:</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Low-cost cable:</a:t>
            </a:r>
            <a:r>
              <a:rPr lang="en-US" b="0" i="0" dirty="0">
                <a:solidFill>
                  <a:srgbClr val="000000"/>
                </a:solidFill>
                <a:effectLst/>
                <a:latin typeface="inter-regular"/>
              </a:rPr>
              <a:t> In bus topology, nodes are directly connected to the cable without passing through a hub. Therefore, the initial cost of installation is low.</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Moderate data speeds:</a:t>
            </a:r>
            <a:r>
              <a:rPr lang="en-US" b="0" i="0" dirty="0">
                <a:solidFill>
                  <a:srgbClr val="000000"/>
                </a:solidFill>
                <a:effectLst/>
                <a:latin typeface="inter-regular"/>
              </a:rPr>
              <a:t> Coaxial or twisted pair cables are mainly used in bus-based networks that support </a:t>
            </a:r>
            <a:r>
              <a:rPr lang="en-US" b="0" i="0" dirty="0" err="1">
                <a:solidFill>
                  <a:srgbClr val="000000"/>
                </a:solidFill>
                <a:effectLst/>
                <a:latin typeface="inter-regular"/>
              </a:rPr>
              <a:t>upto</a:t>
            </a:r>
            <a:r>
              <a:rPr lang="en-US" b="0" i="0" dirty="0">
                <a:solidFill>
                  <a:srgbClr val="000000"/>
                </a:solidFill>
                <a:effectLst/>
                <a:latin typeface="inter-regular"/>
              </a:rPr>
              <a:t> 10 Mbps.</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Familiar technology:</a:t>
            </a:r>
            <a:r>
              <a:rPr lang="en-US" b="0" i="0" dirty="0">
                <a:solidFill>
                  <a:srgbClr val="000000"/>
                </a:solidFill>
                <a:effectLst/>
                <a:latin typeface="inter-regular"/>
              </a:rPr>
              <a:t> Bus topology is a familiar technology as the installation and troubleshooting techniques are well known, and hardware components are easily available.</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Limited failure:</a:t>
            </a:r>
            <a:r>
              <a:rPr lang="en-US" b="0" i="0" dirty="0">
                <a:solidFill>
                  <a:srgbClr val="000000"/>
                </a:solidFill>
                <a:effectLst/>
                <a:latin typeface="inter-regular"/>
              </a:rPr>
              <a:t> A failure in one node will not have any effect on other nodes.</a:t>
            </a:r>
          </a:p>
          <a:p>
            <a:pPr algn="just" fontAlgn="base"/>
            <a:endParaRPr lang="en-US" b="1" i="0" dirty="0">
              <a:solidFill>
                <a:srgbClr val="273239"/>
              </a:solidFill>
              <a:effectLst/>
              <a:latin typeface="urw-din"/>
            </a:endParaRPr>
          </a:p>
          <a:p>
            <a:pPr lvl="1" algn="just" fontAlgn="base"/>
            <a:endParaRPr lang="en-US" b="1" i="0" dirty="0">
              <a:solidFill>
                <a:srgbClr val="273239"/>
              </a:solidFill>
              <a:effectLst/>
              <a:latin typeface="urw-din"/>
            </a:endParaRPr>
          </a:p>
        </p:txBody>
      </p:sp>
      <p:pic>
        <p:nvPicPr>
          <p:cNvPr id="7" name="Picture 6">
            <a:extLst>
              <a:ext uri="{FF2B5EF4-FFF2-40B4-BE49-F238E27FC236}">
                <a16:creationId xmlns:a16="http://schemas.microsoft.com/office/drawing/2014/main" id="{40CD5A76-C14F-5F92-D063-D386D69E7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320" y="1272222"/>
            <a:ext cx="7888287" cy="166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4555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29</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2940684"/>
            <a:ext cx="10871200" cy="3688716"/>
          </a:xfrm>
        </p:spPr>
        <p:txBody>
          <a:bodyPr>
            <a:normAutofit fontScale="85000" lnSpcReduction="20000"/>
          </a:bodyPr>
          <a:lstStyle/>
          <a:p>
            <a:pPr algn="just" fontAlgn="base"/>
            <a:r>
              <a:rPr lang="en-US" b="1" i="0" dirty="0">
                <a:solidFill>
                  <a:srgbClr val="273239"/>
                </a:solidFill>
                <a:effectLst/>
                <a:latin typeface="urw-din"/>
              </a:rPr>
              <a:t> </a:t>
            </a:r>
            <a:r>
              <a:rPr lang="en-US" b="0" i="0" dirty="0">
                <a:solidFill>
                  <a:srgbClr val="610B4B"/>
                </a:solidFill>
                <a:effectLst/>
                <a:latin typeface="erdana"/>
              </a:rPr>
              <a:t>Disadvantages of Bus topology:</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Extensive cabling:</a:t>
            </a:r>
            <a:r>
              <a:rPr lang="en-US" b="0" i="0" dirty="0">
                <a:solidFill>
                  <a:srgbClr val="000000"/>
                </a:solidFill>
                <a:effectLst/>
                <a:latin typeface="inter-regular"/>
              </a:rPr>
              <a:t> A bus topology is quite simpler, but still it requires a lot of cabling.</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Difficult troubleshooting:</a:t>
            </a:r>
            <a:r>
              <a:rPr lang="en-US" b="0" i="0" dirty="0">
                <a:solidFill>
                  <a:srgbClr val="000000"/>
                </a:solidFill>
                <a:effectLst/>
                <a:latin typeface="inter-regular"/>
              </a:rPr>
              <a:t> It requires specialized test equipment to determine the cable faults. If any fault occurs in the cable, then it would disrupt the communication for all the nodes.</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Signal interference:</a:t>
            </a:r>
            <a:r>
              <a:rPr lang="en-US" b="0" i="0" dirty="0">
                <a:solidFill>
                  <a:srgbClr val="000000"/>
                </a:solidFill>
                <a:effectLst/>
                <a:latin typeface="inter-regular"/>
              </a:rPr>
              <a:t> If two nodes send the messages simultaneously, then the signals of both the nodes collide with each other.</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Reconfiguration difficult:</a:t>
            </a:r>
            <a:r>
              <a:rPr lang="en-US" b="0" i="0" dirty="0">
                <a:solidFill>
                  <a:srgbClr val="000000"/>
                </a:solidFill>
                <a:effectLst/>
                <a:latin typeface="inter-regular"/>
              </a:rPr>
              <a:t> Adding new devices to the network would slow down the network.</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Attenuation:</a:t>
            </a:r>
            <a:r>
              <a:rPr lang="en-US" b="0" i="0" dirty="0">
                <a:solidFill>
                  <a:srgbClr val="000000"/>
                </a:solidFill>
                <a:effectLst/>
                <a:latin typeface="inter-regular"/>
              </a:rPr>
              <a:t> Attenuation is a loss of signal leads to communication issues. Repeaters are used to regenerate the signal.</a:t>
            </a:r>
          </a:p>
          <a:p>
            <a:pPr algn="just" fontAlgn="base">
              <a:buClr>
                <a:schemeClr val="accent6">
                  <a:lumMod val="75000"/>
                </a:schemeClr>
              </a:buClr>
              <a:buFont typeface="Wingdings" panose="05000000000000000000" pitchFamily="2" charset="2"/>
              <a:buChar char="v"/>
            </a:pPr>
            <a:endParaRPr lang="en-US" b="1" i="0" dirty="0">
              <a:solidFill>
                <a:srgbClr val="273239"/>
              </a:solidFill>
              <a:effectLst/>
              <a:latin typeface="urw-din"/>
            </a:endParaRPr>
          </a:p>
          <a:p>
            <a:pPr lvl="1" algn="just" fontAlgn="base"/>
            <a:endParaRPr lang="en-US" b="1" i="0" dirty="0">
              <a:solidFill>
                <a:srgbClr val="273239"/>
              </a:solidFill>
              <a:effectLst/>
              <a:latin typeface="urw-din"/>
            </a:endParaRPr>
          </a:p>
        </p:txBody>
      </p:sp>
      <p:pic>
        <p:nvPicPr>
          <p:cNvPr id="7" name="Picture 6">
            <a:extLst>
              <a:ext uri="{FF2B5EF4-FFF2-40B4-BE49-F238E27FC236}">
                <a16:creationId xmlns:a16="http://schemas.microsoft.com/office/drawing/2014/main" id="{40CD5A76-C14F-5F92-D063-D386D69E7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8320" y="1272222"/>
            <a:ext cx="7888287" cy="166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9073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3" name="Content Placeholder 2"/>
          <p:cNvSpPr>
            <a:spLocks noGrp="1"/>
          </p:cNvSpPr>
          <p:nvPr>
            <p:ph sz="quarter" idx="1"/>
          </p:nvPr>
        </p:nvSpPr>
        <p:spPr>
          <a:xfrm>
            <a:off x="457199" y="1600200"/>
            <a:ext cx="11499273" cy="4495800"/>
          </a:xfrm>
        </p:spPr>
        <p:txBody>
          <a:bodyPr/>
          <a:lstStyle/>
          <a:p>
            <a:pPr algn="just"/>
            <a:endParaRPr lang="en-US" b="1" dirty="0">
              <a:solidFill>
                <a:srgbClr val="7030A0"/>
              </a:solidFill>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3</a:t>
            </a:fld>
            <a:endParaRPr lang="en-US"/>
          </a:p>
        </p:txBody>
      </p:sp>
      <p:pic>
        <p:nvPicPr>
          <p:cNvPr id="1026" name="Picture 2" descr="Packet Traveling – Practical Networking .net">
            <a:extLst>
              <a:ext uri="{FF2B5EF4-FFF2-40B4-BE49-F238E27FC236}">
                <a16:creationId xmlns:a16="http://schemas.microsoft.com/office/drawing/2014/main" id="{2F899414-A686-38B6-F04E-F001A5A321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7071" y="2564990"/>
            <a:ext cx="85344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14361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30</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1600200"/>
            <a:ext cx="10871200" cy="4495800"/>
          </a:xfrm>
        </p:spPr>
        <p:txBody>
          <a:bodyPr>
            <a:normAutofit/>
          </a:bodyPr>
          <a:lstStyle/>
          <a:p>
            <a:pPr algn="just" fontAlgn="base"/>
            <a:r>
              <a:rPr lang="en-US" b="1" i="0" dirty="0">
                <a:solidFill>
                  <a:srgbClr val="273239"/>
                </a:solidFill>
                <a:effectLst/>
                <a:latin typeface="urw-din"/>
              </a:rPr>
              <a:t> </a:t>
            </a:r>
            <a:r>
              <a:rPr lang="en-US" b="1" dirty="0">
                <a:solidFill>
                  <a:srgbClr val="273239"/>
                </a:solidFill>
                <a:latin typeface="urw-din"/>
              </a:rPr>
              <a:t>Ring </a:t>
            </a:r>
            <a:r>
              <a:rPr lang="en-US" b="1" i="0" dirty="0">
                <a:solidFill>
                  <a:srgbClr val="273239"/>
                </a:solidFill>
                <a:effectLst/>
                <a:latin typeface="urw-din"/>
              </a:rPr>
              <a:t>Topology:</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Ring topology is like a bus topology, but with connected ends.</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The node that receives the message from the previous computer will retransmit to the next node.</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The data flows in one direction, i.e., it is unidirectional.</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The data flows in a single loop continuously known as an endless loop.</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It has no terminated ends, i.e., each node is connected to other node and having no termination point.</a:t>
            </a:r>
            <a:endParaRPr lang="en-US" b="1" i="0" dirty="0">
              <a:solidFill>
                <a:srgbClr val="273239"/>
              </a:solidFill>
              <a:effectLst/>
              <a:latin typeface="urw-din"/>
            </a:endParaRPr>
          </a:p>
        </p:txBody>
      </p:sp>
    </p:spTree>
    <p:extLst>
      <p:ext uri="{BB962C8B-B14F-4D97-AF65-F5344CB8AC3E}">
        <p14:creationId xmlns:p14="http://schemas.microsoft.com/office/powerpoint/2010/main" val="2141143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31</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1600200"/>
            <a:ext cx="10871200" cy="4495800"/>
          </a:xfrm>
        </p:spPr>
        <p:txBody>
          <a:bodyPr>
            <a:normAutofit/>
          </a:bodyPr>
          <a:lstStyle/>
          <a:p>
            <a:pPr algn="just" fontAlgn="base"/>
            <a:r>
              <a:rPr lang="en-US" b="1" i="0" dirty="0">
                <a:solidFill>
                  <a:srgbClr val="273239"/>
                </a:solidFill>
                <a:effectLst/>
                <a:latin typeface="urw-din"/>
              </a:rPr>
              <a:t> </a:t>
            </a:r>
            <a:r>
              <a:rPr lang="en-US" b="1" dirty="0">
                <a:solidFill>
                  <a:srgbClr val="273239"/>
                </a:solidFill>
                <a:latin typeface="urw-din"/>
              </a:rPr>
              <a:t>Ring </a:t>
            </a:r>
            <a:r>
              <a:rPr lang="en-US" b="1" i="0" dirty="0">
                <a:solidFill>
                  <a:srgbClr val="273239"/>
                </a:solidFill>
                <a:effectLst/>
                <a:latin typeface="urw-din"/>
              </a:rPr>
              <a:t>Topology</a:t>
            </a:r>
          </a:p>
          <a:p>
            <a:pPr lvl="1" algn="just" fontAlgn="base"/>
            <a:endParaRPr lang="en-US" b="1" i="0" dirty="0">
              <a:solidFill>
                <a:srgbClr val="273239"/>
              </a:solidFill>
              <a:effectLst/>
              <a:latin typeface="urw-din"/>
            </a:endParaRPr>
          </a:p>
        </p:txBody>
      </p:sp>
      <p:pic>
        <p:nvPicPr>
          <p:cNvPr id="8" name="Picture 7">
            <a:extLst>
              <a:ext uri="{FF2B5EF4-FFF2-40B4-BE49-F238E27FC236}">
                <a16:creationId xmlns:a16="http://schemas.microsoft.com/office/drawing/2014/main" id="{3F947FAE-9DC4-BECF-4DEA-A91116FB5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431" y="2299494"/>
            <a:ext cx="8593137" cy="309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79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32</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1600200"/>
            <a:ext cx="10871200" cy="4495800"/>
          </a:xfrm>
        </p:spPr>
        <p:txBody>
          <a:bodyPr>
            <a:normAutofit fontScale="92500" lnSpcReduction="10000"/>
          </a:bodyPr>
          <a:lstStyle/>
          <a:p>
            <a:pPr algn="just" fontAlgn="base"/>
            <a:r>
              <a:rPr lang="en-US" b="1" i="0" dirty="0">
                <a:solidFill>
                  <a:srgbClr val="273239"/>
                </a:solidFill>
                <a:effectLst/>
                <a:latin typeface="urw-din"/>
              </a:rPr>
              <a:t> </a:t>
            </a:r>
            <a:r>
              <a:rPr lang="en-US" b="1" dirty="0">
                <a:solidFill>
                  <a:srgbClr val="273239"/>
                </a:solidFill>
                <a:latin typeface="urw-din"/>
              </a:rPr>
              <a:t>Ring </a:t>
            </a:r>
            <a:r>
              <a:rPr lang="en-US" b="1" i="0" dirty="0">
                <a:solidFill>
                  <a:srgbClr val="273239"/>
                </a:solidFill>
                <a:effectLst/>
                <a:latin typeface="urw-din"/>
              </a:rPr>
              <a:t>Topology:</a:t>
            </a:r>
          </a:p>
          <a:p>
            <a:pPr lvl="1" algn="just">
              <a:buClr>
                <a:schemeClr val="accent6">
                  <a:lumMod val="75000"/>
                </a:schemeClr>
              </a:buClr>
              <a:buFont typeface="Wingdings" panose="05000000000000000000" pitchFamily="2" charset="2"/>
              <a:buChar char="v"/>
            </a:pPr>
            <a:r>
              <a:rPr lang="en-US" b="0" i="0" dirty="0">
                <a:solidFill>
                  <a:srgbClr val="000000"/>
                </a:solidFill>
                <a:effectLst/>
                <a:latin typeface="inter-regular"/>
              </a:rPr>
              <a:t>The data in a ring topology flow in a clockwise direction.</a:t>
            </a:r>
          </a:p>
          <a:p>
            <a:pPr algn="just"/>
            <a:r>
              <a:rPr lang="en-US" b="0" i="0" dirty="0">
                <a:solidFill>
                  <a:srgbClr val="610B4B"/>
                </a:solidFill>
                <a:effectLst/>
                <a:latin typeface="erdana"/>
              </a:rPr>
              <a:t>Advantages of Ring topology:</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Network Management:</a:t>
            </a:r>
            <a:r>
              <a:rPr lang="en-US" b="0" i="0" dirty="0">
                <a:solidFill>
                  <a:srgbClr val="000000"/>
                </a:solidFill>
                <a:effectLst/>
                <a:latin typeface="inter-regular"/>
              </a:rPr>
              <a:t> Faulty devices can be removed from the network without bringing the network down.</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Product availability:</a:t>
            </a:r>
            <a:r>
              <a:rPr lang="en-US" b="0" i="0" dirty="0">
                <a:solidFill>
                  <a:srgbClr val="000000"/>
                </a:solidFill>
                <a:effectLst/>
                <a:latin typeface="inter-regular"/>
              </a:rPr>
              <a:t> Many hardware and software tools for network operation and monitoring are available.</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Cost:</a:t>
            </a:r>
            <a:r>
              <a:rPr lang="en-US" b="0" i="0" dirty="0">
                <a:solidFill>
                  <a:srgbClr val="000000"/>
                </a:solidFill>
                <a:effectLst/>
                <a:latin typeface="inter-regular"/>
              </a:rPr>
              <a:t> Twisted pair cabling is inexpensive and easily available. Therefore, the installation cost is very low.</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Reliable:</a:t>
            </a:r>
            <a:r>
              <a:rPr lang="en-US" b="0" i="0" dirty="0">
                <a:solidFill>
                  <a:srgbClr val="000000"/>
                </a:solidFill>
                <a:effectLst/>
                <a:latin typeface="inter-regular"/>
              </a:rPr>
              <a:t> It is a more reliable network because the communication system is not dependent on the single host computer.</a:t>
            </a:r>
          </a:p>
          <a:p>
            <a:pPr algn="just" fontAlgn="base"/>
            <a:endParaRPr lang="en-US" i="0" dirty="0">
              <a:solidFill>
                <a:srgbClr val="273239"/>
              </a:solidFill>
              <a:effectLst/>
              <a:latin typeface="urw-din"/>
            </a:endParaRPr>
          </a:p>
          <a:p>
            <a:pPr lvl="1" algn="just" fontAlgn="base"/>
            <a:endParaRPr lang="en-US" b="1" i="0" dirty="0">
              <a:solidFill>
                <a:srgbClr val="273239"/>
              </a:solidFill>
              <a:effectLst/>
              <a:latin typeface="urw-din"/>
            </a:endParaRPr>
          </a:p>
        </p:txBody>
      </p:sp>
    </p:spTree>
    <p:extLst>
      <p:ext uri="{BB962C8B-B14F-4D97-AF65-F5344CB8AC3E}">
        <p14:creationId xmlns:p14="http://schemas.microsoft.com/office/powerpoint/2010/main" val="700403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33</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1600200"/>
            <a:ext cx="10871200" cy="4495800"/>
          </a:xfrm>
        </p:spPr>
        <p:txBody>
          <a:bodyPr>
            <a:normAutofit/>
          </a:bodyPr>
          <a:lstStyle/>
          <a:p>
            <a:pPr algn="just"/>
            <a:r>
              <a:rPr lang="en-US" b="1" i="0" dirty="0">
                <a:solidFill>
                  <a:srgbClr val="273239"/>
                </a:solidFill>
                <a:effectLst/>
                <a:latin typeface="urw-din"/>
              </a:rPr>
              <a:t> </a:t>
            </a:r>
            <a:r>
              <a:rPr lang="en-US" b="0" i="0" dirty="0">
                <a:solidFill>
                  <a:srgbClr val="610B4B"/>
                </a:solidFill>
                <a:effectLst/>
                <a:latin typeface="erdana"/>
              </a:rPr>
              <a:t>Disadvantages of Ring topology:</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Difficult troubleshooting:</a:t>
            </a:r>
            <a:r>
              <a:rPr lang="en-US" b="0" i="0" dirty="0">
                <a:solidFill>
                  <a:srgbClr val="000000"/>
                </a:solidFill>
                <a:effectLst/>
                <a:latin typeface="inter-regular"/>
              </a:rPr>
              <a:t> It requires specialized test equipment to determine the cable faults. If any fault occurs in the cable, then it would disrupt the communication for all the nodes.</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Failure:</a:t>
            </a:r>
            <a:r>
              <a:rPr lang="en-US" b="0" i="0" dirty="0">
                <a:solidFill>
                  <a:srgbClr val="000000"/>
                </a:solidFill>
                <a:effectLst/>
                <a:latin typeface="inter-regular"/>
              </a:rPr>
              <a:t> The breakdown in one station leads to the failure of the overall network.</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Reconfiguration difficult:</a:t>
            </a:r>
            <a:r>
              <a:rPr lang="en-US" b="0" i="0" dirty="0">
                <a:solidFill>
                  <a:srgbClr val="000000"/>
                </a:solidFill>
                <a:effectLst/>
                <a:latin typeface="inter-regular"/>
              </a:rPr>
              <a:t> Adding new devices to the network would slow down the network.</a:t>
            </a:r>
          </a:p>
          <a:p>
            <a:pPr lvl="1" algn="just">
              <a:buClr>
                <a:schemeClr val="accent6">
                  <a:lumMod val="75000"/>
                </a:schemeClr>
              </a:buClr>
              <a:buFont typeface="Wingdings" panose="05000000000000000000" pitchFamily="2" charset="2"/>
              <a:buChar char="v"/>
            </a:pPr>
            <a:r>
              <a:rPr lang="en-US" b="1" i="0" dirty="0">
                <a:solidFill>
                  <a:srgbClr val="000000"/>
                </a:solidFill>
                <a:effectLst/>
                <a:latin typeface="inter-bold"/>
              </a:rPr>
              <a:t>Delay:</a:t>
            </a:r>
            <a:r>
              <a:rPr lang="en-US" b="0" i="0" dirty="0">
                <a:solidFill>
                  <a:srgbClr val="000000"/>
                </a:solidFill>
                <a:effectLst/>
                <a:latin typeface="inter-regular"/>
              </a:rPr>
              <a:t> Communication delay is directly proportional to the number of nodes. Adding new devices increases the communication delay.</a:t>
            </a:r>
          </a:p>
          <a:p>
            <a:pPr algn="just" fontAlgn="base"/>
            <a:endParaRPr lang="en-US" i="0" dirty="0">
              <a:solidFill>
                <a:srgbClr val="273239"/>
              </a:solidFill>
              <a:effectLst/>
              <a:latin typeface="urw-din"/>
            </a:endParaRPr>
          </a:p>
          <a:p>
            <a:pPr lvl="1" algn="just" fontAlgn="base"/>
            <a:endParaRPr lang="en-US" b="1" i="0" dirty="0">
              <a:solidFill>
                <a:srgbClr val="273239"/>
              </a:solidFill>
              <a:effectLst/>
              <a:latin typeface="urw-din"/>
            </a:endParaRPr>
          </a:p>
        </p:txBody>
      </p:sp>
    </p:spTree>
    <p:extLst>
      <p:ext uri="{BB962C8B-B14F-4D97-AF65-F5344CB8AC3E}">
        <p14:creationId xmlns:p14="http://schemas.microsoft.com/office/powerpoint/2010/main" val="3351723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34</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1600200"/>
            <a:ext cx="10871200" cy="4495800"/>
          </a:xfrm>
        </p:spPr>
        <p:txBody>
          <a:bodyPr>
            <a:normAutofit/>
          </a:bodyPr>
          <a:lstStyle/>
          <a:p>
            <a:pPr algn="just"/>
            <a:r>
              <a:rPr lang="en-US" b="1" i="0" dirty="0">
                <a:solidFill>
                  <a:srgbClr val="273239"/>
                </a:solidFill>
                <a:effectLst/>
                <a:latin typeface="urw-din"/>
              </a:rPr>
              <a:t>Categories of Networks </a:t>
            </a:r>
          </a:p>
          <a:p>
            <a:pPr lvl="1" algn="just"/>
            <a:r>
              <a:rPr lang="en-US" b="1" i="0" dirty="0">
                <a:solidFill>
                  <a:srgbClr val="273239"/>
                </a:solidFill>
                <a:effectLst/>
                <a:latin typeface="urw-din"/>
              </a:rPr>
              <a:t>Local Area Networks (LANs)</a:t>
            </a:r>
          </a:p>
          <a:p>
            <a:pPr lvl="2" algn="just"/>
            <a:r>
              <a:rPr lang="en-US" b="1" i="0" dirty="0">
                <a:solidFill>
                  <a:srgbClr val="273239"/>
                </a:solidFill>
                <a:effectLst/>
                <a:latin typeface="urw-din"/>
              </a:rPr>
              <a:t>Short distances</a:t>
            </a:r>
          </a:p>
          <a:p>
            <a:pPr lvl="2" algn="just"/>
            <a:r>
              <a:rPr lang="en-US" b="1" i="0" dirty="0">
                <a:solidFill>
                  <a:srgbClr val="273239"/>
                </a:solidFill>
                <a:effectLst/>
                <a:latin typeface="urw-din"/>
              </a:rPr>
              <a:t>Designed to provide local interconnectivity</a:t>
            </a:r>
          </a:p>
          <a:p>
            <a:pPr lvl="1" algn="just"/>
            <a:r>
              <a:rPr lang="en-US" b="1" i="0" dirty="0">
                <a:solidFill>
                  <a:srgbClr val="273239"/>
                </a:solidFill>
                <a:effectLst/>
                <a:latin typeface="urw-din"/>
              </a:rPr>
              <a:t>Metropolitan Area Networks (MANs)</a:t>
            </a:r>
          </a:p>
          <a:p>
            <a:pPr lvl="2" algn="just"/>
            <a:r>
              <a:rPr lang="en-US" b="1" i="0" dirty="0">
                <a:solidFill>
                  <a:srgbClr val="273239"/>
                </a:solidFill>
                <a:effectLst/>
                <a:latin typeface="urw-din"/>
              </a:rPr>
              <a:t>Provide connectivity over areas such as a city, a campus</a:t>
            </a:r>
          </a:p>
          <a:p>
            <a:pPr lvl="1" algn="just"/>
            <a:r>
              <a:rPr lang="en-US" b="1" i="0" dirty="0">
                <a:solidFill>
                  <a:srgbClr val="273239"/>
                </a:solidFill>
                <a:effectLst/>
                <a:latin typeface="urw-din"/>
              </a:rPr>
              <a:t>Wide Area Networks (WANs)</a:t>
            </a:r>
          </a:p>
          <a:p>
            <a:pPr lvl="2" algn="just"/>
            <a:r>
              <a:rPr lang="en-US" b="1" i="0" dirty="0">
                <a:solidFill>
                  <a:srgbClr val="273239"/>
                </a:solidFill>
                <a:effectLst/>
                <a:latin typeface="urw-din"/>
              </a:rPr>
              <a:t>Long distances</a:t>
            </a:r>
          </a:p>
          <a:p>
            <a:pPr lvl="2" algn="just"/>
            <a:r>
              <a:rPr lang="en-US" b="1" i="0" dirty="0">
                <a:solidFill>
                  <a:srgbClr val="273239"/>
                </a:solidFill>
                <a:effectLst/>
                <a:latin typeface="urw-din"/>
              </a:rPr>
              <a:t>Provide connectivity over large areas</a:t>
            </a:r>
          </a:p>
          <a:p>
            <a:pPr algn="just"/>
            <a:endParaRPr lang="en-US" i="0" dirty="0">
              <a:solidFill>
                <a:srgbClr val="273239"/>
              </a:solidFill>
              <a:effectLst/>
              <a:latin typeface="urw-din"/>
            </a:endParaRPr>
          </a:p>
          <a:p>
            <a:pPr lvl="1" algn="just" fontAlgn="base"/>
            <a:endParaRPr lang="en-US" b="1" i="0" dirty="0">
              <a:solidFill>
                <a:srgbClr val="273239"/>
              </a:solidFill>
              <a:effectLst/>
              <a:latin typeface="urw-din"/>
            </a:endParaRPr>
          </a:p>
        </p:txBody>
      </p:sp>
    </p:spTree>
    <p:extLst>
      <p:ext uri="{BB962C8B-B14F-4D97-AF65-F5344CB8AC3E}">
        <p14:creationId xmlns:p14="http://schemas.microsoft.com/office/powerpoint/2010/main" val="1358603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35</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1600200"/>
            <a:ext cx="10871200" cy="4495800"/>
          </a:xfrm>
        </p:spPr>
        <p:txBody>
          <a:bodyPr>
            <a:normAutofit fontScale="92500"/>
          </a:bodyPr>
          <a:lstStyle/>
          <a:p>
            <a:pPr algn="just"/>
            <a:r>
              <a:rPr lang="en-US" b="1" i="0" dirty="0">
                <a:solidFill>
                  <a:srgbClr val="273239"/>
                </a:solidFill>
                <a:effectLst/>
                <a:latin typeface="urw-din"/>
              </a:rPr>
              <a:t>Categories of Networks </a:t>
            </a:r>
          </a:p>
          <a:p>
            <a:pPr algn="just"/>
            <a:r>
              <a:rPr lang="en-US" b="0" i="0" dirty="0">
                <a:solidFill>
                  <a:srgbClr val="610B38"/>
                </a:solidFill>
                <a:effectLst/>
                <a:latin typeface="erdana"/>
              </a:rPr>
              <a:t>LAN(Local Area Network)</a:t>
            </a:r>
          </a:p>
          <a:p>
            <a:pPr lvl="1" algn="just">
              <a:buFont typeface="Arial" panose="020B0604020202020204" pitchFamily="34" charset="0"/>
              <a:buChar char="•"/>
            </a:pPr>
            <a:r>
              <a:rPr lang="en-US" b="0" i="0" dirty="0">
                <a:solidFill>
                  <a:srgbClr val="000000"/>
                </a:solidFill>
                <a:effectLst/>
                <a:latin typeface="inter-regular"/>
              </a:rPr>
              <a:t>Local Area Network is a group of computers connected to each other in a small area such as a building, or office.</a:t>
            </a:r>
          </a:p>
          <a:p>
            <a:pPr lvl="1" algn="just">
              <a:buFont typeface="Arial" panose="020B0604020202020204" pitchFamily="34" charset="0"/>
              <a:buChar char="•"/>
            </a:pPr>
            <a:r>
              <a:rPr lang="en-US" b="0" i="0" dirty="0">
                <a:solidFill>
                  <a:srgbClr val="000000"/>
                </a:solidFill>
                <a:effectLst/>
                <a:latin typeface="inter-regular"/>
              </a:rPr>
              <a:t>LAN is used for connecting two or more personal computers through a communication medium such as a twisted pair, coaxial cable, etc.</a:t>
            </a:r>
          </a:p>
          <a:p>
            <a:pPr lvl="1" algn="just">
              <a:buFont typeface="Arial" panose="020B0604020202020204" pitchFamily="34" charset="0"/>
              <a:buChar char="•"/>
            </a:pPr>
            <a:r>
              <a:rPr lang="en-US" b="0" i="0" dirty="0">
                <a:solidFill>
                  <a:srgbClr val="000000"/>
                </a:solidFill>
                <a:effectLst/>
                <a:latin typeface="inter-regular"/>
              </a:rPr>
              <a:t>It is less costly as it is built with inexpensive hardware such as hubs, network adapters, and ethernet cables.</a:t>
            </a:r>
          </a:p>
          <a:p>
            <a:pPr lvl="1" algn="just">
              <a:buFont typeface="Arial" panose="020B0604020202020204" pitchFamily="34" charset="0"/>
              <a:buChar char="•"/>
            </a:pPr>
            <a:r>
              <a:rPr lang="en-US" b="0" i="0" dirty="0">
                <a:solidFill>
                  <a:srgbClr val="000000"/>
                </a:solidFill>
                <a:effectLst/>
                <a:latin typeface="inter-regular"/>
              </a:rPr>
              <a:t>The data is transferred at an extremely faster rate in the Local Area Network.</a:t>
            </a:r>
          </a:p>
          <a:p>
            <a:pPr lvl="1" algn="just">
              <a:buFont typeface="Arial" panose="020B0604020202020204" pitchFamily="34" charset="0"/>
              <a:buChar char="•"/>
            </a:pPr>
            <a:r>
              <a:rPr lang="en-US" b="0" i="0" dirty="0">
                <a:solidFill>
                  <a:srgbClr val="000000"/>
                </a:solidFill>
                <a:effectLst/>
                <a:latin typeface="inter-regular"/>
              </a:rPr>
              <a:t>Local Area Network provides higher security.</a:t>
            </a:r>
          </a:p>
          <a:p>
            <a:pPr algn="just"/>
            <a:endParaRPr lang="en-US" i="0" dirty="0">
              <a:solidFill>
                <a:srgbClr val="273239"/>
              </a:solidFill>
              <a:effectLst/>
              <a:latin typeface="urw-din"/>
            </a:endParaRPr>
          </a:p>
          <a:p>
            <a:pPr lvl="1" algn="just" fontAlgn="base"/>
            <a:endParaRPr lang="en-US" b="1" i="0" dirty="0">
              <a:solidFill>
                <a:srgbClr val="273239"/>
              </a:solidFill>
              <a:effectLst/>
              <a:latin typeface="urw-din"/>
            </a:endParaRPr>
          </a:p>
        </p:txBody>
      </p:sp>
    </p:spTree>
    <p:extLst>
      <p:ext uri="{BB962C8B-B14F-4D97-AF65-F5344CB8AC3E}">
        <p14:creationId xmlns:p14="http://schemas.microsoft.com/office/powerpoint/2010/main" val="140132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36</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1600200"/>
            <a:ext cx="10871200" cy="4495800"/>
          </a:xfrm>
        </p:spPr>
        <p:txBody>
          <a:bodyPr>
            <a:normAutofit fontScale="92500"/>
          </a:bodyPr>
          <a:lstStyle/>
          <a:p>
            <a:pPr algn="just"/>
            <a:r>
              <a:rPr lang="en-US" b="1" i="0" dirty="0">
                <a:solidFill>
                  <a:srgbClr val="273239"/>
                </a:solidFill>
                <a:effectLst/>
                <a:latin typeface="urw-din"/>
              </a:rPr>
              <a:t>Categories of Networks </a:t>
            </a:r>
          </a:p>
          <a:p>
            <a:pPr algn="just"/>
            <a:r>
              <a:rPr lang="en-US" b="0" i="0" dirty="0">
                <a:solidFill>
                  <a:srgbClr val="610B38"/>
                </a:solidFill>
                <a:effectLst/>
                <a:latin typeface="erdana"/>
              </a:rPr>
              <a:t>MAN(Metropolitan Area Network)</a:t>
            </a:r>
          </a:p>
          <a:p>
            <a:pPr lvl="1" algn="just">
              <a:buFont typeface="Arial" panose="020B0604020202020204" pitchFamily="34" charset="0"/>
              <a:buChar char="•"/>
            </a:pPr>
            <a:r>
              <a:rPr lang="en-US" b="0" i="0" dirty="0">
                <a:solidFill>
                  <a:srgbClr val="000000"/>
                </a:solidFill>
                <a:effectLst/>
                <a:latin typeface="inter-regular"/>
              </a:rPr>
              <a:t>A metropolitan area network is a network that covers a larger geographic area by interconnecting a different LAN to form a larger network.</a:t>
            </a:r>
          </a:p>
          <a:p>
            <a:pPr lvl="1" algn="just">
              <a:buFont typeface="Arial" panose="020B0604020202020204" pitchFamily="34" charset="0"/>
              <a:buChar char="•"/>
            </a:pPr>
            <a:r>
              <a:rPr lang="en-US" b="0" i="0" dirty="0">
                <a:solidFill>
                  <a:srgbClr val="000000"/>
                </a:solidFill>
                <a:effectLst/>
                <a:latin typeface="inter-regular"/>
              </a:rPr>
              <a:t>Government agencies use MAN to connect to the citizens and private industries.</a:t>
            </a:r>
          </a:p>
          <a:p>
            <a:pPr lvl="1" algn="just">
              <a:buFont typeface="Arial" panose="020B0604020202020204" pitchFamily="34" charset="0"/>
              <a:buChar char="•"/>
            </a:pPr>
            <a:r>
              <a:rPr lang="en-US" b="0" i="0" dirty="0">
                <a:solidFill>
                  <a:srgbClr val="000000"/>
                </a:solidFill>
                <a:effectLst/>
                <a:latin typeface="inter-regular"/>
              </a:rPr>
              <a:t>In MAN, various LANs are connected to each other through a telephone exchange line.</a:t>
            </a:r>
          </a:p>
          <a:p>
            <a:pPr lvl="1" algn="just">
              <a:buFont typeface="Arial" panose="020B0604020202020204" pitchFamily="34" charset="0"/>
              <a:buChar char="•"/>
            </a:pPr>
            <a:r>
              <a:rPr lang="en-US" b="0" i="0" dirty="0">
                <a:solidFill>
                  <a:srgbClr val="000000"/>
                </a:solidFill>
                <a:effectLst/>
                <a:latin typeface="inter-regular"/>
              </a:rPr>
              <a:t>The most widely used protocols in MAN are RS-232, Frame Relay, ATM, ISDN, OC-3, ADSL, etc.</a:t>
            </a:r>
          </a:p>
          <a:p>
            <a:pPr lvl="1" algn="just">
              <a:buFont typeface="Arial" panose="020B0604020202020204" pitchFamily="34" charset="0"/>
              <a:buChar char="•"/>
            </a:pPr>
            <a:r>
              <a:rPr lang="en-US" b="0" i="0" dirty="0">
                <a:solidFill>
                  <a:srgbClr val="000000"/>
                </a:solidFill>
                <a:effectLst/>
                <a:latin typeface="inter-regular"/>
              </a:rPr>
              <a:t>It has a higher range than the Local Area Network(LAN).</a:t>
            </a:r>
          </a:p>
          <a:p>
            <a:pPr algn="just"/>
            <a:endParaRPr lang="en-US" i="0" dirty="0">
              <a:solidFill>
                <a:srgbClr val="273239"/>
              </a:solidFill>
              <a:effectLst/>
              <a:latin typeface="urw-din"/>
            </a:endParaRPr>
          </a:p>
          <a:p>
            <a:pPr lvl="1" algn="just" fontAlgn="base"/>
            <a:endParaRPr lang="en-US" b="1" i="0" dirty="0">
              <a:solidFill>
                <a:srgbClr val="273239"/>
              </a:solidFill>
              <a:effectLst/>
              <a:latin typeface="urw-din"/>
            </a:endParaRPr>
          </a:p>
        </p:txBody>
      </p:sp>
    </p:spTree>
    <p:extLst>
      <p:ext uri="{BB962C8B-B14F-4D97-AF65-F5344CB8AC3E}">
        <p14:creationId xmlns:p14="http://schemas.microsoft.com/office/powerpoint/2010/main" val="4077461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37</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1600200"/>
            <a:ext cx="10871200" cy="4495800"/>
          </a:xfrm>
        </p:spPr>
        <p:txBody>
          <a:bodyPr>
            <a:normAutofit fontScale="92500"/>
          </a:bodyPr>
          <a:lstStyle/>
          <a:p>
            <a:pPr algn="just"/>
            <a:r>
              <a:rPr lang="en-US" b="1" i="0" dirty="0">
                <a:solidFill>
                  <a:srgbClr val="273239"/>
                </a:solidFill>
                <a:effectLst/>
                <a:latin typeface="urw-din"/>
              </a:rPr>
              <a:t>Categories of Networks </a:t>
            </a:r>
          </a:p>
          <a:p>
            <a:pPr algn="just"/>
            <a:r>
              <a:rPr lang="en-US" b="0" i="0" dirty="0">
                <a:solidFill>
                  <a:srgbClr val="610B38"/>
                </a:solidFill>
                <a:effectLst/>
                <a:latin typeface="erdana"/>
              </a:rPr>
              <a:t>WAN(Wide Area Network)</a:t>
            </a:r>
          </a:p>
          <a:p>
            <a:pPr lvl="1" algn="just">
              <a:buFont typeface="Arial" panose="020B0604020202020204" pitchFamily="34" charset="0"/>
              <a:buChar char="•"/>
            </a:pPr>
            <a:r>
              <a:rPr lang="en-US" b="0" i="0" dirty="0">
                <a:solidFill>
                  <a:srgbClr val="000000"/>
                </a:solidFill>
                <a:effectLst/>
                <a:latin typeface="inter-regular"/>
              </a:rPr>
              <a:t>A Wide Area Network is a network that extends over a large geographical area such as states or countries.</a:t>
            </a:r>
          </a:p>
          <a:p>
            <a:pPr lvl="1" algn="just">
              <a:buFont typeface="Arial" panose="020B0604020202020204" pitchFamily="34" charset="0"/>
              <a:buChar char="•"/>
            </a:pPr>
            <a:r>
              <a:rPr lang="en-US" b="0" i="0" dirty="0">
                <a:solidFill>
                  <a:srgbClr val="000000"/>
                </a:solidFill>
                <a:effectLst/>
                <a:latin typeface="inter-regular"/>
              </a:rPr>
              <a:t>A Wide Area Network is quite a bigger network than the LAN.</a:t>
            </a:r>
          </a:p>
          <a:p>
            <a:pPr lvl="1" algn="just">
              <a:buFont typeface="Arial" panose="020B0604020202020204" pitchFamily="34" charset="0"/>
              <a:buChar char="•"/>
            </a:pPr>
            <a:r>
              <a:rPr lang="en-US" b="0" i="0" dirty="0">
                <a:solidFill>
                  <a:srgbClr val="000000"/>
                </a:solidFill>
                <a:effectLst/>
                <a:latin typeface="inter-regular"/>
              </a:rPr>
              <a:t>A Wide Area Network is not limited to a single location, but it spans over a large geographical area through a telephone line, fiber optic cable, or satellite links.</a:t>
            </a:r>
          </a:p>
          <a:p>
            <a:pPr lvl="1" algn="just">
              <a:buFont typeface="Arial" panose="020B0604020202020204" pitchFamily="34" charset="0"/>
              <a:buChar char="•"/>
            </a:pPr>
            <a:r>
              <a:rPr lang="en-US" b="0" i="0" dirty="0">
                <a:solidFill>
                  <a:srgbClr val="000000"/>
                </a:solidFill>
                <a:effectLst/>
                <a:latin typeface="inter-regular"/>
              </a:rPr>
              <a:t>The internet is one of the biggest WANs in the world.</a:t>
            </a:r>
          </a:p>
          <a:p>
            <a:pPr lvl="1" algn="just">
              <a:buFont typeface="Arial" panose="020B0604020202020204" pitchFamily="34" charset="0"/>
              <a:buChar char="•"/>
            </a:pPr>
            <a:r>
              <a:rPr lang="en-US" b="0" i="0" dirty="0">
                <a:solidFill>
                  <a:srgbClr val="000000"/>
                </a:solidFill>
                <a:effectLst/>
                <a:latin typeface="inter-regular"/>
              </a:rPr>
              <a:t>A Wide Area Network is widely used in the field of Business, government, and education.</a:t>
            </a:r>
          </a:p>
          <a:p>
            <a:pPr algn="just"/>
            <a:endParaRPr lang="en-US" i="0" dirty="0">
              <a:solidFill>
                <a:srgbClr val="273239"/>
              </a:solidFill>
              <a:effectLst/>
              <a:latin typeface="urw-din"/>
            </a:endParaRPr>
          </a:p>
          <a:p>
            <a:pPr lvl="1" algn="just" fontAlgn="base"/>
            <a:endParaRPr lang="en-US" b="1" i="0" dirty="0">
              <a:solidFill>
                <a:srgbClr val="273239"/>
              </a:solidFill>
              <a:effectLst/>
              <a:latin typeface="urw-din"/>
            </a:endParaRPr>
          </a:p>
        </p:txBody>
      </p:sp>
    </p:spTree>
    <p:extLst>
      <p:ext uri="{BB962C8B-B14F-4D97-AF65-F5344CB8AC3E}">
        <p14:creationId xmlns:p14="http://schemas.microsoft.com/office/powerpoint/2010/main" val="2687767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38</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1600200"/>
            <a:ext cx="10871200" cy="4495800"/>
          </a:xfrm>
        </p:spPr>
        <p:txBody>
          <a:bodyPr>
            <a:normAutofit lnSpcReduction="10000"/>
          </a:bodyPr>
          <a:lstStyle/>
          <a:p>
            <a:pPr algn="just"/>
            <a:r>
              <a:rPr lang="en-US" b="0" i="0" dirty="0">
                <a:solidFill>
                  <a:srgbClr val="610B38"/>
                </a:solidFill>
                <a:effectLst/>
                <a:latin typeface="erdana"/>
              </a:rPr>
              <a:t>Internetwork</a:t>
            </a:r>
          </a:p>
          <a:p>
            <a:pPr algn="just">
              <a:buFont typeface="Arial" panose="020B0604020202020204" pitchFamily="34" charset="0"/>
              <a:buChar char="•"/>
            </a:pPr>
            <a:r>
              <a:rPr lang="en-US" b="0" i="0" dirty="0">
                <a:solidFill>
                  <a:srgbClr val="000000"/>
                </a:solidFill>
                <a:effectLst/>
                <a:latin typeface="inter-regular"/>
              </a:rPr>
              <a:t>An internetwork is defined as two or more computer network LANs or WAN or computer network segments are connected using devices, and they are configured by a local addressing scheme. This process is known as </a:t>
            </a:r>
            <a:r>
              <a:rPr lang="en-US" b="1" i="0" dirty="0">
                <a:solidFill>
                  <a:srgbClr val="000000"/>
                </a:solidFill>
                <a:effectLst/>
                <a:latin typeface="inter-bold"/>
              </a:rPr>
              <a:t>internetworking</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An interconnection between public, private, commercial, industrial, or government computer networks can also be defined as </a:t>
            </a:r>
            <a:r>
              <a:rPr lang="en-US" b="1" i="0" dirty="0">
                <a:solidFill>
                  <a:srgbClr val="000000"/>
                </a:solidFill>
                <a:effectLst/>
                <a:latin typeface="inter-bold"/>
              </a:rPr>
              <a:t>internetworking</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The reference model used for internetworking is </a:t>
            </a:r>
            <a:r>
              <a:rPr lang="en-US" b="1" i="0" dirty="0">
                <a:solidFill>
                  <a:srgbClr val="000000"/>
                </a:solidFill>
                <a:effectLst/>
                <a:latin typeface="inter-bold"/>
              </a:rPr>
              <a:t>Open System Interconnection(OSI)</a:t>
            </a:r>
            <a:r>
              <a:rPr lang="en-US" b="0" i="0" dirty="0">
                <a:solidFill>
                  <a:srgbClr val="000000"/>
                </a:solidFill>
                <a:effectLst/>
                <a:latin typeface="inter-regular"/>
              </a:rPr>
              <a:t>.</a:t>
            </a:r>
          </a:p>
          <a:p>
            <a:pPr algn="just" fontAlgn="base"/>
            <a:endParaRPr lang="en-US" b="1" i="0" dirty="0">
              <a:solidFill>
                <a:srgbClr val="273239"/>
              </a:solidFill>
              <a:effectLst/>
              <a:latin typeface="urw-din"/>
            </a:endParaRPr>
          </a:p>
        </p:txBody>
      </p:sp>
    </p:spTree>
    <p:extLst>
      <p:ext uri="{BB962C8B-B14F-4D97-AF65-F5344CB8AC3E}">
        <p14:creationId xmlns:p14="http://schemas.microsoft.com/office/powerpoint/2010/main" val="3708208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39</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162091" y="1600200"/>
            <a:ext cx="6090373" cy="4495800"/>
          </a:xfrm>
        </p:spPr>
        <p:txBody>
          <a:bodyPr>
            <a:normAutofit lnSpcReduction="10000"/>
          </a:bodyPr>
          <a:lstStyle/>
          <a:p>
            <a:pPr algn="just" fontAlgn="base"/>
            <a:r>
              <a:rPr lang="en-US" b="1" i="0" dirty="0">
                <a:solidFill>
                  <a:srgbClr val="273239"/>
                </a:solidFill>
                <a:effectLst/>
                <a:latin typeface="urw-din"/>
              </a:rPr>
              <a:t>Layered Architecture</a:t>
            </a:r>
          </a:p>
          <a:p>
            <a:pPr algn="just" fontAlgn="base"/>
            <a:r>
              <a:rPr lang="en-US" i="0" dirty="0">
                <a:solidFill>
                  <a:srgbClr val="273239"/>
                </a:solidFill>
                <a:effectLst/>
                <a:latin typeface="urw-din"/>
              </a:rPr>
              <a:t>We use the concept of layers in our daily life. </a:t>
            </a:r>
          </a:p>
          <a:p>
            <a:pPr algn="just" fontAlgn="base"/>
            <a:r>
              <a:rPr lang="en-US" i="0" dirty="0">
                <a:solidFill>
                  <a:srgbClr val="273239"/>
                </a:solidFill>
                <a:effectLst/>
                <a:latin typeface="urw-din"/>
              </a:rPr>
              <a:t>As an example, let us consider two friends who communicate through postal mail.</a:t>
            </a:r>
          </a:p>
          <a:p>
            <a:pPr algn="just" fontAlgn="base"/>
            <a:r>
              <a:rPr lang="en-US" i="0" dirty="0">
                <a:solidFill>
                  <a:srgbClr val="273239"/>
                </a:solidFill>
                <a:effectLst/>
                <a:latin typeface="urw-din"/>
              </a:rPr>
              <a:t> The process of sending a letter to a friend would be complex if there were no services available from the post office</a:t>
            </a:r>
          </a:p>
        </p:txBody>
      </p:sp>
      <p:pic>
        <p:nvPicPr>
          <p:cNvPr id="3" name="Picture 2">
            <a:extLst>
              <a:ext uri="{FF2B5EF4-FFF2-40B4-BE49-F238E27FC236}">
                <a16:creationId xmlns:a16="http://schemas.microsoft.com/office/drawing/2014/main" id="{455EE1DB-5E88-A68D-B6EB-1DCD556084E2}"/>
              </a:ext>
            </a:extLst>
          </p:cNvPr>
          <p:cNvPicPr>
            <a:picLocks noChangeAspect="1"/>
          </p:cNvPicPr>
          <p:nvPr/>
        </p:nvPicPr>
        <p:blipFill>
          <a:blip r:embed="rId2"/>
          <a:stretch>
            <a:fillRect/>
          </a:stretch>
        </p:blipFill>
        <p:spPr>
          <a:xfrm>
            <a:off x="6415798" y="1600200"/>
            <a:ext cx="5578323" cy="4797968"/>
          </a:xfrm>
          <a:prstGeom prst="rect">
            <a:avLst/>
          </a:prstGeom>
        </p:spPr>
      </p:pic>
    </p:spTree>
    <p:extLst>
      <p:ext uri="{BB962C8B-B14F-4D97-AF65-F5344CB8AC3E}">
        <p14:creationId xmlns:p14="http://schemas.microsoft.com/office/powerpoint/2010/main" val="19828894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3" name="Content Placeholder 2"/>
          <p:cNvSpPr>
            <a:spLocks noGrp="1"/>
          </p:cNvSpPr>
          <p:nvPr>
            <p:ph sz="quarter" idx="1"/>
          </p:nvPr>
        </p:nvSpPr>
        <p:spPr>
          <a:xfrm>
            <a:off x="457199" y="1600200"/>
            <a:ext cx="11499273" cy="4495800"/>
          </a:xfrm>
        </p:spPr>
        <p:txBody>
          <a:bodyPr/>
          <a:lstStyle/>
          <a:p>
            <a:pPr algn="just"/>
            <a:r>
              <a:rPr lang="en-US" b="1" i="0" dirty="0">
                <a:solidFill>
                  <a:srgbClr val="000000"/>
                </a:solidFill>
                <a:effectLst/>
                <a:latin typeface="Nunito" pitchFamily="2" charset="0"/>
              </a:rPr>
              <a:t>Data communications refers to the transmission of the digital data between two or more computers.</a:t>
            </a:r>
          </a:p>
          <a:p>
            <a:pPr algn="just"/>
            <a:r>
              <a:rPr lang="en-US" b="1" dirty="0">
                <a:solidFill>
                  <a:srgbClr val="FF0000"/>
                </a:solidFill>
                <a:latin typeface="Nunito" pitchFamily="2" charset="0"/>
              </a:rPr>
              <a:t>A network is a set of devices (often referred to as nodes) connected by communication links. </a:t>
            </a:r>
          </a:p>
          <a:p>
            <a:pPr algn="just"/>
            <a:r>
              <a:rPr lang="en-US" dirty="0">
                <a:solidFill>
                  <a:srgbClr val="0070C0"/>
                </a:solidFill>
                <a:latin typeface="Nunito" pitchFamily="2" charset="0"/>
              </a:rPr>
              <a:t>A node can be a computer, printer, or any other device capable of sending and/or receiving data generated by other nodes on the network. </a:t>
            </a:r>
          </a:p>
          <a:p>
            <a:pPr algn="just"/>
            <a:r>
              <a:rPr lang="en-US" b="1" dirty="0">
                <a:solidFill>
                  <a:srgbClr val="7030A0"/>
                </a:solidFill>
                <a:latin typeface="Nunito" pitchFamily="2" charset="0"/>
              </a:rPr>
              <a:t>A link can be a cable, air, optical fiber, or any medium which can transport a signal carrying information.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4</a:t>
            </a:fld>
            <a:endParaRPr lang="en-US"/>
          </a:p>
        </p:txBody>
      </p:sp>
    </p:spTree>
    <p:extLst>
      <p:ext uri="{BB962C8B-B14F-4D97-AF65-F5344CB8AC3E}">
        <p14:creationId xmlns:p14="http://schemas.microsoft.com/office/powerpoint/2010/main" val="35827891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40</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816864" y="1600200"/>
            <a:ext cx="10871200" cy="4495800"/>
          </a:xfrm>
        </p:spPr>
        <p:txBody>
          <a:bodyPr>
            <a:normAutofit/>
          </a:bodyPr>
          <a:lstStyle/>
          <a:p>
            <a:pPr algn="just" fontAlgn="base"/>
            <a:r>
              <a:rPr lang="en-US" b="1" i="0" dirty="0">
                <a:solidFill>
                  <a:srgbClr val="273239"/>
                </a:solidFill>
                <a:effectLst/>
                <a:latin typeface="urw-din"/>
              </a:rPr>
              <a:t>Layered Architecture (THE OSI MODEL)</a:t>
            </a:r>
          </a:p>
          <a:p>
            <a:pPr lvl="1" algn="just" fontAlgn="base"/>
            <a:r>
              <a:rPr lang="en-US" i="0" dirty="0">
                <a:solidFill>
                  <a:srgbClr val="273239"/>
                </a:solidFill>
                <a:effectLst/>
                <a:latin typeface="urw-din"/>
              </a:rPr>
              <a:t>The main aim of layered architecture is to divide the design into small pieces.</a:t>
            </a:r>
          </a:p>
          <a:p>
            <a:pPr lvl="1" algn="just" fontAlgn="base"/>
            <a:r>
              <a:rPr lang="en-US" i="0" dirty="0">
                <a:solidFill>
                  <a:srgbClr val="273239"/>
                </a:solidFill>
                <a:effectLst/>
                <a:latin typeface="urw-din"/>
              </a:rPr>
              <a:t>Each lower layer adds its services to the higher layer to provide a full set of services to manage are implemented. Therefore, any modification in a layer will not affect the other layers</a:t>
            </a:r>
            <a:r>
              <a:rPr lang="en-US" dirty="0">
                <a:solidFill>
                  <a:srgbClr val="273239"/>
                </a:solidFill>
                <a:latin typeface="urw-din"/>
              </a:rPr>
              <a:t>. </a:t>
            </a:r>
          </a:p>
          <a:p>
            <a:pPr lvl="1" algn="just" fontAlgn="base"/>
            <a:r>
              <a:rPr lang="en-US" dirty="0">
                <a:solidFill>
                  <a:srgbClr val="273239"/>
                </a:solidFill>
                <a:latin typeface="urw-din"/>
              </a:rPr>
              <a:t>It provides modularity and clear interfaces, i.e., provides interaction between subsystems.</a:t>
            </a:r>
          </a:p>
          <a:p>
            <a:pPr lvl="1" algn="just" fontAlgn="base"/>
            <a:endParaRPr lang="en-US" i="0" dirty="0">
              <a:solidFill>
                <a:srgbClr val="273239"/>
              </a:solidFill>
              <a:effectLst/>
              <a:latin typeface="urw-din"/>
            </a:endParaRPr>
          </a:p>
        </p:txBody>
      </p:sp>
    </p:spTree>
    <p:extLst>
      <p:ext uri="{BB962C8B-B14F-4D97-AF65-F5344CB8AC3E}">
        <p14:creationId xmlns:p14="http://schemas.microsoft.com/office/powerpoint/2010/main" val="2126163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41</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0" y="1600200"/>
            <a:ext cx="7371471" cy="4495800"/>
          </a:xfrm>
        </p:spPr>
        <p:txBody>
          <a:bodyPr>
            <a:normAutofit/>
          </a:bodyPr>
          <a:lstStyle/>
          <a:p>
            <a:pPr algn="just" fontAlgn="base"/>
            <a:r>
              <a:rPr lang="en-US" b="1" i="0" dirty="0">
                <a:solidFill>
                  <a:srgbClr val="273239"/>
                </a:solidFill>
                <a:effectLst/>
                <a:latin typeface="urw-din"/>
              </a:rPr>
              <a:t>THE OSI MODEL</a:t>
            </a:r>
          </a:p>
          <a:p>
            <a:pPr algn="just" fontAlgn="base"/>
            <a:r>
              <a:rPr lang="en-US" altLang="en-US" sz="2800" dirty="0">
                <a:solidFill>
                  <a:srgbClr val="273239"/>
                </a:solidFill>
                <a:latin typeface="urw-din"/>
              </a:rPr>
              <a:t>Established in 1947, the International Standards Organization (ISO) is a multinational body dedicated to a worldwide agreement on international standards. </a:t>
            </a:r>
          </a:p>
          <a:p>
            <a:pPr algn="just" fontAlgn="base"/>
            <a:r>
              <a:rPr lang="en-US" altLang="en-US" sz="2800" dirty="0">
                <a:solidFill>
                  <a:srgbClr val="273239"/>
                </a:solidFill>
                <a:latin typeface="urw-din"/>
              </a:rPr>
              <a:t>An ISO standard that covers all aspects of network communications is the Open Systems Interconnection (OSI) model. </a:t>
            </a:r>
          </a:p>
          <a:p>
            <a:pPr algn="just" fontAlgn="base"/>
            <a:r>
              <a:rPr lang="en-US" altLang="en-US" sz="2800" dirty="0">
                <a:solidFill>
                  <a:srgbClr val="273239"/>
                </a:solidFill>
                <a:latin typeface="urw-din"/>
              </a:rPr>
              <a:t>It was first introduced in the late 1970s</a:t>
            </a:r>
            <a:endParaRPr lang="en-US" sz="2800" dirty="0">
              <a:solidFill>
                <a:srgbClr val="273239"/>
              </a:solidFill>
              <a:latin typeface="urw-din"/>
            </a:endParaRPr>
          </a:p>
        </p:txBody>
      </p:sp>
      <p:pic>
        <p:nvPicPr>
          <p:cNvPr id="3" name="Picture 6">
            <a:extLst>
              <a:ext uri="{FF2B5EF4-FFF2-40B4-BE49-F238E27FC236}">
                <a16:creationId xmlns:a16="http://schemas.microsoft.com/office/drawing/2014/main" id="{0193B7ED-F97F-35EE-D0DD-A2B98ABC7D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1469" y="1731963"/>
            <a:ext cx="4251325" cy="436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4607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42</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4487594" cy="4495800"/>
          </a:xfrm>
        </p:spPr>
        <p:txBody>
          <a:bodyPr>
            <a:normAutofit/>
          </a:bodyPr>
          <a:lstStyle/>
          <a:p>
            <a:pPr algn="just" fontAlgn="base"/>
            <a:r>
              <a:rPr lang="en-US" b="1" i="0" dirty="0">
                <a:solidFill>
                  <a:srgbClr val="273239"/>
                </a:solidFill>
                <a:effectLst/>
                <a:latin typeface="urw-din"/>
              </a:rPr>
              <a:t>THE OSI MODEL</a:t>
            </a:r>
          </a:p>
          <a:p>
            <a:pPr algn="just" fontAlgn="base"/>
            <a:r>
              <a:rPr lang="en-US" altLang="en-US" sz="2600" dirty="0">
                <a:solidFill>
                  <a:srgbClr val="273239"/>
                </a:solidFill>
                <a:latin typeface="urw-din"/>
              </a:rPr>
              <a:t>The interaction between layers in the OSI model</a:t>
            </a:r>
            <a:endParaRPr lang="en-US" sz="2600" dirty="0">
              <a:solidFill>
                <a:srgbClr val="273239"/>
              </a:solidFill>
              <a:latin typeface="urw-din"/>
            </a:endParaRPr>
          </a:p>
        </p:txBody>
      </p:sp>
      <p:pic>
        <p:nvPicPr>
          <p:cNvPr id="5" name="Picture 6">
            <a:extLst>
              <a:ext uri="{FF2B5EF4-FFF2-40B4-BE49-F238E27FC236}">
                <a16:creationId xmlns:a16="http://schemas.microsoft.com/office/drawing/2014/main" id="{0AA29685-184F-FDE8-FD2F-ECE62C6EB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2958" y="1516698"/>
            <a:ext cx="6965950" cy="516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944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43</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4487594" cy="4495800"/>
          </a:xfrm>
        </p:spPr>
        <p:txBody>
          <a:bodyPr>
            <a:normAutofit/>
          </a:bodyPr>
          <a:lstStyle/>
          <a:p>
            <a:pPr algn="just" fontAlgn="base"/>
            <a:r>
              <a:rPr lang="en-US" b="1" i="0" dirty="0">
                <a:solidFill>
                  <a:srgbClr val="273239"/>
                </a:solidFill>
                <a:effectLst/>
                <a:latin typeface="urw-din"/>
              </a:rPr>
              <a:t>THE OSI MODEL</a:t>
            </a:r>
          </a:p>
          <a:p>
            <a:pPr algn="just" fontAlgn="base"/>
            <a:r>
              <a:rPr lang="en-US" altLang="en-US" sz="2600" dirty="0">
                <a:solidFill>
                  <a:srgbClr val="273239"/>
                </a:solidFill>
                <a:latin typeface="urw-din"/>
              </a:rPr>
              <a:t>The interaction between layers in the OSI model</a:t>
            </a:r>
            <a:endParaRPr lang="en-US" sz="2600" dirty="0">
              <a:solidFill>
                <a:srgbClr val="273239"/>
              </a:solidFill>
              <a:latin typeface="urw-din"/>
            </a:endParaRPr>
          </a:p>
        </p:txBody>
      </p:sp>
      <p:pic>
        <p:nvPicPr>
          <p:cNvPr id="2052" name="Picture 4">
            <a:extLst>
              <a:ext uri="{FF2B5EF4-FFF2-40B4-BE49-F238E27FC236}">
                <a16:creationId xmlns:a16="http://schemas.microsoft.com/office/drawing/2014/main" id="{F8D69CC1-7C60-AA27-E7D3-7FC8FE9751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511" b="7580"/>
          <a:stretch/>
        </p:blipFill>
        <p:spPr bwMode="auto">
          <a:xfrm>
            <a:off x="5766619" y="1600200"/>
            <a:ext cx="5961147"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28768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44</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5176911" cy="4495800"/>
          </a:xfrm>
        </p:spPr>
        <p:txBody>
          <a:bodyPr>
            <a:normAutofit/>
          </a:bodyPr>
          <a:lstStyle/>
          <a:p>
            <a:pPr algn="just" fontAlgn="base"/>
            <a:r>
              <a:rPr lang="en-US" b="1" i="0" dirty="0">
                <a:solidFill>
                  <a:srgbClr val="273239"/>
                </a:solidFill>
                <a:effectLst/>
                <a:latin typeface="urw-din"/>
              </a:rPr>
              <a:t>THE OSI MODEL</a:t>
            </a:r>
          </a:p>
          <a:p>
            <a:pPr algn="just" fontAlgn="base"/>
            <a:r>
              <a:rPr lang="en-US" altLang="en-US" sz="2600" dirty="0">
                <a:solidFill>
                  <a:srgbClr val="273239"/>
                </a:solidFill>
                <a:latin typeface="urw-din"/>
              </a:rPr>
              <a:t>An exchange using the OSI model</a:t>
            </a:r>
            <a:endParaRPr lang="en-US" sz="2600" dirty="0">
              <a:solidFill>
                <a:srgbClr val="273239"/>
              </a:solidFill>
              <a:latin typeface="urw-din"/>
            </a:endParaRPr>
          </a:p>
        </p:txBody>
      </p:sp>
      <p:pic>
        <p:nvPicPr>
          <p:cNvPr id="3" name="Picture 6">
            <a:extLst>
              <a:ext uri="{FF2B5EF4-FFF2-40B4-BE49-F238E27FC236}">
                <a16:creationId xmlns:a16="http://schemas.microsoft.com/office/drawing/2014/main" id="{F09F4F33-CF3C-C1E1-1216-B6FECC418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0789" y="1600200"/>
            <a:ext cx="7523162"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4965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45</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4495800"/>
          </a:xfrm>
        </p:spPr>
        <p:txBody>
          <a:bodyPr>
            <a:normAutofit/>
          </a:bodyPr>
          <a:lstStyle/>
          <a:p>
            <a:pPr algn="just" fontAlgn="base"/>
            <a:r>
              <a:rPr lang="en-US" b="1" i="0" dirty="0">
                <a:solidFill>
                  <a:srgbClr val="273239"/>
                </a:solidFill>
                <a:effectLst/>
                <a:latin typeface="urw-din"/>
              </a:rPr>
              <a:t>Physical layer:</a:t>
            </a:r>
          </a:p>
          <a:p>
            <a:pPr algn="just" fontAlgn="base"/>
            <a:endParaRPr lang="en-US" sz="2600" dirty="0">
              <a:solidFill>
                <a:srgbClr val="273239"/>
              </a:solidFill>
              <a:latin typeface="urw-din"/>
            </a:endParaRPr>
          </a:p>
        </p:txBody>
      </p:sp>
      <p:pic>
        <p:nvPicPr>
          <p:cNvPr id="5" name="Picture 6">
            <a:extLst>
              <a:ext uri="{FF2B5EF4-FFF2-40B4-BE49-F238E27FC236}">
                <a16:creationId xmlns:a16="http://schemas.microsoft.com/office/drawing/2014/main" id="{E66FDA35-0F51-3F0D-3921-0671A4FB8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175" y="2641893"/>
            <a:ext cx="862965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5560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46</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4495800"/>
          </a:xfrm>
        </p:spPr>
        <p:txBody>
          <a:bodyPr>
            <a:normAutofit fontScale="92500"/>
          </a:bodyPr>
          <a:lstStyle/>
          <a:p>
            <a:pPr algn="just" fontAlgn="base"/>
            <a:r>
              <a:rPr lang="en-US" b="1" i="0" dirty="0">
                <a:solidFill>
                  <a:srgbClr val="273239"/>
                </a:solidFill>
                <a:effectLst/>
                <a:latin typeface="urw-din"/>
              </a:rPr>
              <a:t>Physical layer:</a:t>
            </a:r>
          </a:p>
          <a:p>
            <a:pPr lvl="1" algn="just" fontAlgn="base"/>
            <a:r>
              <a:rPr lang="en-US" sz="2300" dirty="0">
                <a:solidFill>
                  <a:srgbClr val="273239"/>
                </a:solidFill>
                <a:latin typeface="urw-din"/>
              </a:rPr>
              <a:t>The main functionality of the physical layer is to transmit the individual bits from one node to another node.</a:t>
            </a:r>
          </a:p>
          <a:p>
            <a:pPr lvl="1" algn="just" fontAlgn="base"/>
            <a:r>
              <a:rPr lang="en-US" sz="2300" dirty="0">
                <a:solidFill>
                  <a:srgbClr val="273239"/>
                </a:solidFill>
                <a:latin typeface="urw-din"/>
              </a:rPr>
              <a:t>It is the lowest layer of the OSI model.</a:t>
            </a:r>
          </a:p>
          <a:p>
            <a:pPr lvl="1" algn="just" fontAlgn="base"/>
            <a:r>
              <a:rPr lang="en-US" sz="2300" dirty="0">
                <a:solidFill>
                  <a:srgbClr val="273239"/>
                </a:solidFill>
                <a:latin typeface="urw-din"/>
              </a:rPr>
              <a:t>It establishes, maintains and deactivates the physical connection.</a:t>
            </a:r>
          </a:p>
          <a:p>
            <a:pPr algn="just" fontAlgn="base"/>
            <a:r>
              <a:rPr lang="en-US" sz="2600" b="1" dirty="0">
                <a:solidFill>
                  <a:srgbClr val="273239"/>
                </a:solidFill>
                <a:latin typeface="urw-din"/>
              </a:rPr>
              <a:t>Functions of a Physical layer:</a:t>
            </a:r>
          </a:p>
          <a:p>
            <a:pPr lvl="1" algn="just" fontAlgn="base"/>
            <a:r>
              <a:rPr lang="en-US" sz="2300" b="1" dirty="0">
                <a:solidFill>
                  <a:srgbClr val="273239"/>
                </a:solidFill>
                <a:latin typeface="urw-din"/>
              </a:rPr>
              <a:t>Line Configuration</a:t>
            </a:r>
            <a:r>
              <a:rPr lang="en-US" sz="2300" dirty="0">
                <a:solidFill>
                  <a:srgbClr val="273239"/>
                </a:solidFill>
                <a:latin typeface="urw-din"/>
              </a:rPr>
              <a:t>: It defines the way how two or more devices can be connected physically.</a:t>
            </a:r>
          </a:p>
          <a:p>
            <a:pPr lvl="1" algn="just" fontAlgn="base"/>
            <a:r>
              <a:rPr lang="en-US" sz="2300" b="1" dirty="0">
                <a:solidFill>
                  <a:srgbClr val="273239"/>
                </a:solidFill>
                <a:latin typeface="urw-din"/>
              </a:rPr>
              <a:t>Data Transmission</a:t>
            </a:r>
            <a:r>
              <a:rPr lang="en-US" sz="2300" dirty="0">
                <a:solidFill>
                  <a:srgbClr val="273239"/>
                </a:solidFill>
                <a:latin typeface="urw-din"/>
              </a:rPr>
              <a:t>: It defines the transmission mode whether it is a simplex, half-duplex or full-duplex mode between the two devices on the network.</a:t>
            </a:r>
          </a:p>
          <a:p>
            <a:pPr lvl="1" algn="just" fontAlgn="base"/>
            <a:r>
              <a:rPr lang="en-US" sz="2300" b="1" dirty="0">
                <a:solidFill>
                  <a:srgbClr val="273239"/>
                </a:solidFill>
                <a:latin typeface="urw-din"/>
              </a:rPr>
              <a:t>Topology</a:t>
            </a:r>
            <a:r>
              <a:rPr lang="en-US" sz="2300" dirty="0">
                <a:solidFill>
                  <a:srgbClr val="273239"/>
                </a:solidFill>
                <a:latin typeface="urw-din"/>
              </a:rPr>
              <a:t>: It defines the way how network devices are arranged.</a:t>
            </a:r>
          </a:p>
          <a:p>
            <a:pPr lvl="1" algn="just" fontAlgn="base"/>
            <a:r>
              <a:rPr lang="en-US" sz="2300" b="1" dirty="0">
                <a:solidFill>
                  <a:srgbClr val="273239"/>
                </a:solidFill>
                <a:latin typeface="urw-din"/>
              </a:rPr>
              <a:t>Signals:</a:t>
            </a:r>
            <a:r>
              <a:rPr lang="en-US" sz="2300" dirty="0">
                <a:solidFill>
                  <a:srgbClr val="273239"/>
                </a:solidFill>
                <a:latin typeface="urw-din"/>
              </a:rPr>
              <a:t> It determines the type of signal used for transmitting the information.</a:t>
            </a:r>
          </a:p>
        </p:txBody>
      </p:sp>
    </p:spTree>
    <p:extLst>
      <p:ext uri="{BB962C8B-B14F-4D97-AF65-F5344CB8AC3E}">
        <p14:creationId xmlns:p14="http://schemas.microsoft.com/office/powerpoint/2010/main" val="17387899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47</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4495800"/>
          </a:xfrm>
        </p:spPr>
        <p:txBody>
          <a:bodyPr>
            <a:normAutofit/>
          </a:bodyPr>
          <a:lstStyle/>
          <a:p>
            <a:pPr algn="just" fontAlgn="base"/>
            <a:r>
              <a:rPr lang="en-US" b="1" i="0" dirty="0">
                <a:solidFill>
                  <a:srgbClr val="273239"/>
                </a:solidFill>
                <a:effectLst/>
                <a:latin typeface="urw-din"/>
              </a:rPr>
              <a:t>Data-Link Layer:</a:t>
            </a:r>
          </a:p>
          <a:p>
            <a:pPr algn="just" fontAlgn="base"/>
            <a:endParaRPr lang="en-US" b="1" i="0" dirty="0">
              <a:solidFill>
                <a:srgbClr val="273239"/>
              </a:solidFill>
              <a:effectLst/>
              <a:latin typeface="urw-din"/>
            </a:endParaRPr>
          </a:p>
        </p:txBody>
      </p:sp>
      <p:pic>
        <p:nvPicPr>
          <p:cNvPr id="3" name="Picture 6">
            <a:extLst>
              <a:ext uri="{FF2B5EF4-FFF2-40B4-BE49-F238E27FC236}">
                <a16:creationId xmlns:a16="http://schemas.microsoft.com/office/drawing/2014/main" id="{8E826097-206D-90EB-02C8-849D812D52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51" y="2718582"/>
            <a:ext cx="8418512" cy="279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4352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48</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4495800"/>
          </a:xfrm>
        </p:spPr>
        <p:txBody>
          <a:bodyPr>
            <a:normAutofit/>
          </a:bodyPr>
          <a:lstStyle/>
          <a:p>
            <a:pPr algn="just" fontAlgn="base"/>
            <a:r>
              <a:rPr lang="en-US" b="1" i="0" dirty="0">
                <a:solidFill>
                  <a:srgbClr val="273239"/>
                </a:solidFill>
                <a:effectLst/>
                <a:latin typeface="urw-din"/>
              </a:rPr>
              <a:t>Data-Link Layer:</a:t>
            </a:r>
          </a:p>
          <a:p>
            <a:pPr lvl="1" algn="just" fontAlgn="base">
              <a:lnSpc>
                <a:spcPct val="150000"/>
              </a:lnSpc>
            </a:pPr>
            <a:r>
              <a:rPr lang="en-US" i="0" dirty="0">
                <a:solidFill>
                  <a:srgbClr val="273239"/>
                </a:solidFill>
                <a:effectLst/>
                <a:latin typeface="urw-din"/>
              </a:rPr>
              <a:t>This layer is responsible for the error-free transfer of data frames.</a:t>
            </a:r>
          </a:p>
          <a:p>
            <a:pPr lvl="1" algn="just" fontAlgn="base">
              <a:lnSpc>
                <a:spcPct val="150000"/>
              </a:lnSpc>
            </a:pPr>
            <a:r>
              <a:rPr lang="en-US" i="0" dirty="0">
                <a:solidFill>
                  <a:srgbClr val="273239"/>
                </a:solidFill>
                <a:effectLst/>
                <a:latin typeface="urw-din"/>
              </a:rPr>
              <a:t>It defines the format of the data on the network.</a:t>
            </a:r>
          </a:p>
          <a:p>
            <a:pPr lvl="1" algn="just" fontAlgn="base">
              <a:lnSpc>
                <a:spcPct val="150000"/>
              </a:lnSpc>
            </a:pPr>
            <a:r>
              <a:rPr lang="en-US" i="0" dirty="0">
                <a:solidFill>
                  <a:srgbClr val="273239"/>
                </a:solidFill>
                <a:effectLst/>
                <a:latin typeface="urw-din"/>
              </a:rPr>
              <a:t>It provides reliable and efficient communication between two or more devices.</a:t>
            </a:r>
          </a:p>
          <a:p>
            <a:pPr lvl="1" algn="just" fontAlgn="base">
              <a:lnSpc>
                <a:spcPct val="150000"/>
              </a:lnSpc>
            </a:pPr>
            <a:r>
              <a:rPr lang="en-US" i="0" dirty="0">
                <a:solidFill>
                  <a:srgbClr val="273239"/>
                </a:solidFill>
                <a:effectLst/>
                <a:latin typeface="urw-din"/>
              </a:rPr>
              <a:t>It is mainly responsible for the unique identification of each device that resides on a local network.</a:t>
            </a:r>
          </a:p>
          <a:p>
            <a:pPr lvl="1" algn="just" fontAlgn="base"/>
            <a:endParaRPr lang="en-US" i="0" dirty="0">
              <a:solidFill>
                <a:srgbClr val="273239"/>
              </a:solidFill>
              <a:effectLst/>
              <a:latin typeface="urw-din"/>
            </a:endParaRPr>
          </a:p>
          <a:p>
            <a:pPr algn="just" fontAlgn="base"/>
            <a:endParaRPr lang="en-US" b="1" i="0" dirty="0">
              <a:solidFill>
                <a:srgbClr val="273239"/>
              </a:solidFill>
              <a:effectLst/>
              <a:latin typeface="urw-din"/>
            </a:endParaRPr>
          </a:p>
        </p:txBody>
      </p:sp>
    </p:spTree>
    <p:extLst>
      <p:ext uri="{BB962C8B-B14F-4D97-AF65-F5344CB8AC3E}">
        <p14:creationId xmlns:p14="http://schemas.microsoft.com/office/powerpoint/2010/main" val="4147404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49</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4495800"/>
          </a:xfrm>
        </p:spPr>
        <p:txBody>
          <a:bodyPr>
            <a:normAutofit/>
          </a:bodyPr>
          <a:lstStyle/>
          <a:p>
            <a:pPr algn="just" fontAlgn="base"/>
            <a:r>
              <a:rPr lang="en-US" b="1" i="0" dirty="0">
                <a:solidFill>
                  <a:srgbClr val="273239"/>
                </a:solidFill>
                <a:effectLst/>
                <a:latin typeface="urw-din"/>
              </a:rPr>
              <a:t>Data-Link Layer:</a:t>
            </a:r>
          </a:p>
          <a:p>
            <a:pPr algn="just">
              <a:buFont typeface="Arial" panose="020B0604020202020204" pitchFamily="34" charset="0"/>
              <a:buChar char="•"/>
            </a:pPr>
            <a:r>
              <a:rPr lang="en-US" b="0" i="0" dirty="0">
                <a:solidFill>
                  <a:srgbClr val="000000"/>
                </a:solidFill>
                <a:effectLst/>
                <a:latin typeface="inter-regular"/>
              </a:rPr>
              <a:t>It contains two sub-layers:</a:t>
            </a:r>
          </a:p>
          <a:p>
            <a:pPr marL="742950" lvl="1" indent="-285750" algn="just">
              <a:buFont typeface="Arial" panose="020B0604020202020204" pitchFamily="34" charset="0"/>
              <a:buChar char="•"/>
            </a:pPr>
            <a:r>
              <a:rPr lang="en-US" b="1" i="0" dirty="0">
                <a:solidFill>
                  <a:srgbClr val="000000"/>
                </a:solidFill>
                <a:effectLst/>
                <a:latin typeface="inter-bold"/>
              </a:rPr>
              <a:t>Logical Link Control Layer</a:t>
            </a:r>
            <a:endParaRPr lang="en-US" b="0" i="0" dirty="0">
              <a:solidFill>
                <a:srgbClr val="000000"/>
              </a:solidFill>
              <a:effectLst/>
              <a:latin typeface="inter-regular"/>
            </a:endParaRPr>
          </a:p>
          <a:p>
            <a:pPr marL="1143000" lvl="2" indent="-228600" algn="just">
              <a:buFont typeface="Arial" panose="020B0604020202020204" pitchFamily="34" charset="0"/>
              <a:buChar char="•"/>
            </a:pPr>
            <a:r>
              <a:rPr lang="en-US" b="0" i="0" dirty="0">
                <a:solidFill>
                  <a:srgbClr val="000000"/>
                </a:solidFill>
                <a:effectLst/>
                <a:latin typeface="inter-regular"/>
              </a:rPr>
              <a:t>It is responsible for transferring the packets to the Network layer.</a:t>
            </a:r>
          </a:p>
          <a:p>
            <a:pPr marL="1143000" lvl="2" indent="-228600" algn="just">
              <a:buFont typeface="Arial" panose="020B0604020202020204" pitchFamily="34" charset="0"/>
              <a:buChar char="•"/>
            </a:pPr>
            <a:r>
              <a:rPr lang="en-US" b="0" i="0" dirty="0">
                <a:solidFill>
                  <a:srgbClr val="000000"/>
                </a:solidFill>
                <a:effectLst/>
                <a:latin typeface="inter-regular"/>
              </a:rPr>
              <a:t>It also provides flow control.</a:t>
            </a:r>
          </a:p>
          <a:p>
            <a:pPr marL="742950" lvl="1" indent="-285750" algn="just">
              <a:buFont typeface="Arial" panose="020B0604020202020204" pitchFamily="34" charset="0"/>
              <a:buChar char="•"/>
            </a:pPr>
            <a:r>
              <a:rPr lang="en-US" b="1" i="0" dirty="0">
                <a:solidFill>
                  <a:srgbClr val="000000"/>
                </a:solidFill>
                <a:effectLst/>
                <a:latin typeface="inter-bold"/>
              </a:rPr>
              <a:t>Media Access Control Layer</a:t>
            </a:r>
            <a:endParaRPr lang="en-US" b="0" i="0" dirty="0">
              <a:solidFill>
                <a:srgbClr val="000000"/>
              </a:solidFill>
              <a:effectLst/>
              <a:latin typeface="inter-regular"/>
            </a:endParaRPr>
          </a:p>
          <a:p>
            <a:pPr marL="1143000" lvl="2" indent="-228600" algn="just">
              <a:buFont typeface="Arial" panose="020B0604020202020204" pitchFamily="34" charset="0"/>
              <a:buChar char="•"/>
            </a:pPr>
            <a:r>
              <a:rPr lang="en-US" b="0" i="0" dirty="0">
                <a:solidFill>
                  <a:srgbClr val="000000"/>
                </a:solidFill>
                <a:effectLst/>
                <a:latin typeface="inter-regular"/>
              </a:rPr>
              <a:t>A Media access control layer is a link between the Logical Link Control layer and the network's physical layer.</a:t>
            </a:r>
          </a:p>
          <a:p>
            <a:pPr marL="1143000" lvl="2" indent="-228600" algn="just">
              <a:buFont typeface="Arial" panose="020B0604020202020204" pitchFamily="34" charset="0"/>
              <a:buChar char="•"/>
            </a:pPr>
            <a:r>
              <a:rPr lang="en-US" b="0" i="0" dirty="0">
                <a:solidFill>
                  <a:srgbClr val="000000"/>
                </a:solidFill>
                <a:effectLst/>
                <a:latin typeface="inter-regular"/>
              </a:rPr>
              <a:t>It is used for transferring the packets over the network.</a:t>
            </a:r>
          </a:p>
          <a:p>
            <a:pPr lvl="1" algn="just" fontAlgn="base"/>
            <a:endParaRPr lang="en-US" i="0" dirty="0">
              <a:solidFill>
                <a:srgbClr val="273239"/>
              </a:solidFill>
              <a:effectLst/>
              <a:latin typeface="urw-din"/>
            </a:endParaRPr>
          </a:p>
          <a:p>
            <a:pPr lvl="1" algn="just" fontAlgn="base"/>
            <a:endParaRPr lang="en-US" i="0" dirty="0">
              <a:solidFill>
                <a:srgbClr val="273239"/>
              </a:solidFill>
              <a:effectLst/>
              <a:latin typeface="urw-din"/>
            </a:endParaRPr>
          </a:p>
          <a:p>
            <a:pPr algn="just" fontAlgn="base"/>
            <a:endParaRPr lang="en-US" b="1" i="0" dirty="0">
              <a:solidFill>
                <a:srgbClr val="273239"/>
              </a:solidFill>
              <a:effectLst/>
              <a:latin typeface="urw-din"/>
            </a:endParaRPr>
          </a:p>
        </p:txBody>
      </p:sp>
    </p:spTree>
    <p:extLst>
      <p:ext uri="{BB962C8B-B14F-4D97-AF65-F5344CB8AC3E}">
        <p14:creationId xmlns:p14="http://schemas.microsoft.com/office/powerpoint/2010/main" val="2408920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3" name="Content Placeholder 2"/>
          <p:cNvSpPr>
            <a:spLocks noGrp="1"/>
          </p:cNvSpPr>
          <p:nvPr>
            <p:ph sz="quarter" idx="1"/>
          </p:nvPr>
        </p:nvSpPr>
        <p:spPr>
          <a:xfrm>
            <a:off x="457199" y="1600200"/>
            <a:ext cx="11499273" cy="4495800"/>
          </a:xfrm>
        </p:spPr>
        <p:txBody>
          <a:bodyPr/>
          <a:lstStyle/>
          <a:p>
            <a:pPr algn="just"/>
            <a:endParaRPr lang="en-US" dirty="0"/>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5</a:t>
            </a:fld>
            <a:endParaRPr lang="en-US"/>
          </a:p>
        </p:txBody>
      </p:sp>
      <p:pic>
        <p:nvPicPr>
          <p:cNvPr id="2050" name="Picture 2">
            <a:extLst>
              <a:ext uri="{FF2B5EF4-FFF2-40B4-BE49-F238E27FC236}">
                <a16:creationId xmlns:a16="http://schemas.microsoft.com/office/drawing/2014/main" id="{D6999AD7-45C5-F5DA-509F-6087D945A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342" y="1801837"/>
            <a:ext cx="7413673" cy="325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1176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50</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5029200"/>
          </a:xfrm>
        </p:spPr>
        <p:txBody>
          <a:bodyPr>
            <a:normAutofit/>
          </a:bodyPr>
          <a:lstStyle/>
          <a:p>
            <a:pPr algn="just" fontAlgn="base"/>
            <a:r>
              <a:rPr lang="en-US" b="1" i="0" dirty="0">
                <a:solidFill>
                  <a:srgbClr val="273239"/>
                </a:solidFill>
                <a:effectLst/>
                <a:latin typeface="urw-din"/>
              </a:rPr>
              <a:t>Data-Link Layer:</a:t>
            </a:r>
          </a:p>
          <a:p>
            <a:pPr algn="just"/>
            <a:r>
              <a:rPr lang="en-US" b="1" i="0" dirty="0">
                <a:solidFill>
                  <a:srgbClr val="610B4B"/>
                </a:solidFill>
                <a:effectLst/>
                <a:latin typeface="erdana"/>
              </a:rPr>
              <a:t>Functions of the Data-link layer</a:t>
            </a:r>
          </a:p>
          <a:p>
            <a:pPr lvl="1" algn="just">
              <a:buFont typeface="Arial" panose="020B0604020202020204" pitchFamily="34" charset="0"/>
              <a:buChar char="•"/>
            </a:pPr>
            <a:r>
              <a:rPr lang="en-US" b="1" i="0" dirty="0">
                <a:solidFill>
                  <a:srgbClr val="000000"/>
                </a:solidFill>
                <a:effectLst/>
                <a:latin typeface="inter-bold"/>
              </a:rPr>
              <a:t>Framing:</a:t>
            </a:r>
            <a:r>
              <a:rPr lang="en-US" b="0" i="0" dirty="0">
                <a:solidFill>
                  <a:srgbClr val="000000"/>
                </a:solidFill>
                <a:effectLst/>
                <a:latin typeface="inter-regular"/>
              </a:rPr>
              <a:t> The data link layer translates the physical's raw bit stream into packets known as Frames. </a:t>
            </a:r>
          </a:p>
          <a:p>
            <a:pPr lvl="1" algn="just">
              <a:buFont typeface="Arial" panose="020B0604020202020204" pitchFamily="34" charset="0"/>
              <a:buChar char="•"/>
            </a:pPr>
            <a:r>
              <a:rPr lang="en-US" b="0" i="0" dirty="0">
                <a:solidFill>
                  <a:srgbClr val="000000"/>
                </a:solidFill>
                <a:effectLst/>
                <a:latin typeface="inter-regular"/>
              </a:rPr>
              <a:t>The Data link layer adds the header and trailer to the frame. The header which is added to the frame contains the hardware destination and source address.</a:t>
            </a:r>
          </a:p>
          <a:p>
            <a:pPr lvl="1" algn="just">
              <a:buFont typeface="Arial" panose="020B0604020202020204" pitchFamily="34" charset="0"/>
              <a:buChar char="•"/>
            </a:pPr>
            <a:endParaRPr lang="en-US" dirty="0">
              <a:solidFill>
                <a:srgbClr val="000000"/>
              </a:solidFill>
              <a:latin typeface="inter-regular"/>
            </a:endParaRPr>
          </a:p>
          <a:p>
            <a:pPr lvl="1" algn="just">
              <a:buFont typeface="Arial" panose="020B0604020202020204" pitchFamily="34" charset="0"/>
              <a:buChar char="•"/>
            </a:pPr>
            <a:endParaRPr lang="en-US" b="0" i="0" dirty="0">
              <a:solidFill>
                <a:srgbClr val="000000"/>
              </a:solidFill>
              <a:effectLst/>
              <a:latin typeface="inter-regular"/>
            </a:endParaRPr>
          </a:p>
          <a:p>
            <a:pPr lvl="1" algn="just">
              <a:buFont typeface="Arial" panose="020B0604020202020204" pitchFamily="34" charset="0"/>
              <a:buChar char="•"/>
            </a:pPr>
            <a:r>
              <a:rPr lang="en-US" b="1" i="0" dirty="0">
                <a:solidFill>
                  <a:srgbClr val="000000"/>
                </a:solidFill>
                <a:effectLst/>
                <a:latin typeface="inter-bold"/>
              </a:rPr>
              <a:t>Physical Addressing: </a:t>
            </a:r>
            <a:r>
              <a:rPr lang="en-US" i="0" dirty="0">
                <a:solidFill>
                  <a:srgbClr val="000000"/>
                </a:solidFill>
                <a:effectLst/>
                <a:latin typeface="inter-bold"/>
              </a:rPr>
              <a:t>The Data link layer adds a header to the frame that contains a destination address. The frame is transmitted to the destination address mentioned in the header</a:t>
            </a:r>
            <a:r>
              <a:rPr lang="en-US" b="1" i="0" dirty="0">
                <a:solidFill>
                  <a:srgbClr val="000000"/>
                </a:solidFill>
                <a:effectLst/>
                <a:latin typeface="inter-bold"/>
              </a:rPr>
              <a:t>.</a:t>
            </a:r>
          </a:p>
          <a:p>
            <a:pPr lvl="1" algn="just">
              <a:buFont typeface="Arial" panose="020B0604020202020204" pitchFamily="34" charset="0"/>
              <a:buChar char="•"/>
            </a:pPr>
            <a:endParaRPr lang="en-US" b="0" i="0" dirty="0">
              <a:solidFill>
                <a:srgbClr val="000000"/>
              </a:solidFill>
              <a:effectLst/>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a:p>
            <a:pPr lvl="1" algn="just" fontAlgn="base"/>
            <a:endParaRPr lang="en-US" i="0" dirty="0">
              <a:solidFill>
                <a:srgbClr val="273239"/>
              </a:solidFill>
              <a:effectLst/>
              <a:latin typeface="urw-din"/>
            </a:endParaRPr>
          </a:p>
          <a:p>
            <a:pPr lvl="1" algn="just" fontAlgn="base"/>
            <a:endParaRPr lang="en-US" i="0" dirty="0">
              <a:solidFill>
                <a:srgbClr val="273239"/>
              </a:solidFill>
              <a:effectLst/>
              <a:latin typeface="urw-din"/>
            </a:endParaRPr>
          </a:p>
          <a:p>
            <a:pPr algn="just" fontAlgn="base"/>
            <a:endParaRPr lang="en-US" b="1" i="0" dirty="0">
              <a:solidFill>
                <a:srgbClr val="273239"/>
              </a:solidFill>
              <a:effectLst/>
              <a:latin typeface="urw-din"/>
            </a:endParaRPr>
          </a:p>
        </p:txBody>
      </p:sp>
      <p:pic>
        <p:nvPicPr>
          <p:cNvPr id="1030" name="Picture 6" descr="OSI Model">
            <a:extLst>
              <a:ext uri="{FF2B5EF4-FFF2-40B4-BE49-F238E27FC236}">
                <a16:creationId xmlns:a16="http://schemas.microsoft.com/office/drawing/2014/main" id="{2B72E7E9-1D96-879F-E446-6CDFEA15A3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297" y="4549355"/>
            <a:ext cx="5288625" cy="708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714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51</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5029200"/>
          </a:xfrm>
        </p:spPr>
        <p:txBody>
          <a:bodyPr>
            <a:normAutofit fontScale="85000" lnSpcReduction="10000"/>
          </a:bodyPr>
          <a:lstStyle/>
          <a:p>
            <a:pPr algn="just"/>
            <a:r>
              <a:rPr lang="en-US" b="1" i="0" dirty="0">
                <a:solidFill>
                  <a:srgbClr val="610B4B"/>
                </a:solidFill>
                <a:effectLst/>
                <a:latin typeface="erdana"/>
              </a:rPr>
              <a:t>Functions of the Data-link layer</a:t>
            </a:r>
          </a:p>
          <a:p>
            <a:pPr lvl="1" algn="just">
              <a:lnSpc>
                <a:spcPct val="170000"/>
              </a:lnSpc>
              <a:buFont typeface="Arial" panose="020B0604020202020204" pitchFamily="34" charset="0"/>
              <a:buChar char="•"/>
            </a:pPr>
            <a:r>
              <a:rPr lang="en-US" b="1" i="0" dirty="0">
                <a:solidFill>
                  <a:srgbClr val="000000"/>
                </a:solidFill>
                <a:effectLst/>
                <a:latin typeface="inter-bold"/>
              </a:rPr>
              <a:t>Flow Control:</a:t>
            </a:r>
            <a:r>
              <a:rPr lang="en-US" i="0" dirty="0">
                <a:solidFill>
                  <a:srgbClr val="000000"/>
                </a:solidFill>
                <a:effectLst/>
                <a:latin typeface="inter-bold"/>
              </a:rPr>
              <a:t> It is the technique through which the constant data rate is maintained on both sides so that no data get corrupted.</a:t>
            </a:r>
            <a:r>
              <a:rPr lang="en-US" b="1" i="0" dirty="0">
                <a:solidFill>
                  <a:srgbClr val="000000"/>
                </a:solidFill>
                <a:effectLst/>
                <a:latin typeface="inter-bold"/>
              </a:rPr>
              <a:t>.</a:t>
            </a:r>
          </a:p>
          <a:p>
            <a:pPr lvl="1" algn="just">
              <a:lnSpc>
                <a:spcPct val="170000"/>
              </a:lnSpc>
              <a:buFont typeface="Arial" panose="020B0604020202020204" pitchFamily="34" charset="0"/>
              <a:buChar char="•"/>
            </a:pPr>
            <a:r>
              <a:rPr lang="en-US" b="1" i="0" dirty="0">
                <a:solidFill>
                  <a:srgbClr val="000000"/>
                </a:solidFill>
                <a:effectLst/>
                <a:latin typeface="inter-bold"/>
              </a:rPr>
              <a:t>Error Control: </a:t>
            </a:r>
            <a:r>
              <a:rPr lang="en-US" i="0" dirty="0">
                <a:solidFill>
                  <a:srgbClr val="000000"/>
                </a:solidFill>
                <a:effectLst/>
                <a:latin typeface="inter-bold"/>
              </a:rPr>
              <a:t>Error control is achieved by adding a calculated value CRC (Cyclic Redundancy Check) that is placed to the Data link layer's trailer which is added to the message frame before it is sent to the physical layer.</a:t>
            </a:r>
          </a:p>
          <a:p>
            <a:pPr lvl="1" algn="just">
              <a:lnSpc>
                <a:spcPct val="170000"/>
              </a:lnSpc>
              <a:buFont typeface="Arial" panose="020B0604020202020204" pitchFamily="34" charset="0"/>
              <a:buChar char="•"/>
            </a:pPr>
            <a:r>
              <a:rPr lang="en-US" b="1" i="0" dirty="0">
                <a:solidFill>
                  <a:srgbClr val="000000"/>
                </a:solidFill>
                <a:effectLst/>
                <a:latin typeface="inter-regular"/>
              </a:rPr>
              <a:t>Access Control: </a:t>
            </a:r>
            <a:r>
              <a:rPr lang="en-US" i="0" dirty="0">
                <a:solidFill>
                  <a:srgbClr val="000000"/>
                </a:solidFill>
                <a:effectLst/>
                <a:latin typeface="inter-regular"/>
              </a:rPr>
              <a:t>When two or more devices are connected to the same communication channel, then the data link layer protocols are used to determine which device has control over the link at a given time.</a:t>
            </a:r>
          </a:p>
          <a:p>
            <a:pPr lvl="1" algn="just" fontAlgn="base"/>
            <a:endParaRPr lang="en-US" i="0" dirty="0">
              <a:solidFill>
                <a:srgbClr val="273239"/>
              </a:solidFill>
              <a:effectLst/>
              <a:latin typeface="urw-din"/>
            </a:endParaRPr>
          </a:p>
          <a:p>
            <a:pPr lvl="1" algn="just" fontAlgn="base"/>
            <a:endParaRPr lang="en-US" i="0" dirty="0">
              <a:solidFill>
                <a:srgbClr val="273239"/>
              </a:solidFill>
              <a:effectLst/>
              <a:latin typeface="urw-din"/>
            </a:endParaRPr>
          </a:p>
          <a:p>
            <a:pPr algn="just" fontAlgn="base"/>
            <a:endParaRPr lang="en-US" b="1" i="0" dirty="0">
              <a:solidFill>
                <a:srgbClr val="273239"/>
              </a:solidFill>
              <a:effectLst/>
              <a:latin typeface="urw-din"/>
            </a:endParaRPr>
          </a:p>
        </p:txBody>
      </p:sp>
    </p:spTree>
    <p:extLst>
      <p:ext uri="{BB962C8B-B14F-4D97-AF65-F5344CB8AC3E}">
        <p14:creationId xmlns:p14="http://schemas.microsoft.com/office/powerpoint/2010/main" val="2415724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52</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5029200"/>
          </a:xfrm>
        </p:spPr>
        <p:txBody>
          <a:bodyPr>
            <a:normAutofit/>
          </a:bodyPr>
          <a:lstStyle/>
          <a:p>
            <a:pPr algn="just"/>
            <a:r>
              <a:rPr lang="en-US" b="1" i="0" dirty="0">
                <a:solidFill>
                  <a:srgbClr val="610B4B"/>
                </a:solidFill>
                <a:effectLst/>
                <a:latin typeface="erdana"/>
              </a:rPr>
              <a:t>Functions of the Data-link layer</a:t>
            </a:r>
          </a:p>
          <a:p>
            <a:pPr lvl="1" algn="just" fontAlgn="base"/>
            <a:endParaRPr lang="en-US" i="0" dirty="0">
              <a:solidFill>
                <a:srgbClr val="273239"/>
              </a:solidFill>
              <a:effectLst/>
              <a:latin typeface="urw-din"/>
            </a:endParaRPr>
          </a:p>
          <a:p>
            <a:pPr lvl="1" algn="just" fontAlgn="base"/>
            <a:endParaRPr lang="en-US" i="0" dirty="0">
              <a:solidFill>
                <a:srgbClr val="273239"/>
              </a:solidFill>
              <a:effectLst/>
              <a:latin typeface="urw-din"/>
            </a:endParaRPr>
          </a:p>
          <a:p>
            <a:pPr algn="just" fontAlgn="base"/>
            <a:endParaRPr lang="en-US" b="1" i="0" dirty="0">
              <a:solidFill>
                <a:srgbClr val="273239"/>
              </a:solidFill>
              <a:effectLst/>
              <a:latin typeface="urw-din"/>
            </a:endParaRPr>
          </a:p>
        </p:txBody>
      </p:sp>
      <p:pic>
        <p:nvPicPr>
          <p:cNvPr id="3" name="Picture 6">
            <a:extLst>
              <a:ext uri="{FF2B5EF4-FFF2-40B4-BE49-F238E27FC236}">
                <a16:creationId xmlns:a16="http://schemas.microsoft.com/office/drawing/2014/main" id="{A7C8D6B2-BA6F-CB41-FB7A-6C06D1E0C7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1293" y="2031877"/>
            <a:ext cx="6216650" cy="457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9325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53</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5029200"/>
          </a:xfrm>
        </p:spPr>
        <p:txBody>
          <a:bodyPr>
            <a:normAutofit/>
          </a:bodyPr>
          <a:lstStyle/>
          <a:p>
            <a:pPr algn="just"/>
            <a:r>
              <a:rPr lang="en-US" b="1" i="0" dirty="0">
                <a:solidFill>
                  <a:srgbClr val="610B4B"/>
                </a:solidFill>
                <a:effectLst/>
                <a:latin typeface="erdana"/>
              </a:rPr>
              <a:t>Network Layer;</a:t>
            </a:r>
          </a:p>
          <a:p>
            <a:pPr lvl="1" algn="just"/>
            <a:r>
              <a:rPr lang="en-US" i="0" dirty="0">
                <a:solidFill>
                  <a:srgbClr val="273239"/>
                </a:solidFill>
                <a:effectLst/>
                <a:latin typeface="urw-din"/>
              </a:rPr>
              <a:t>It is a layer 3 that manages device addressing, and tracks the location of devices on the network.</a:t>
            </a:r>
          </a:p>
          <a:p>
            <a:pPr lvl="1" algn="just"/>
            <a:r>
              <a:rPr lang="en-US" i="0" dirty="0">
                <a:solidFill>
                  <a:srgbClr val="273239"/>
                </a:solidFill>
                <a:effectLst/>
                <a:latin typeface="urw-din"/>
              </a:rPr>
              <a:t>It determines the best path to move data from source to the destination based on the network conditions, the priority of service, and other factors.</a:t>
            </a:r>
          </a:p>
          <a:p>
            <a:pPr lvl="1" algn="just"/>
            <a:r>
              <a:rPr lang="en-US" i="0" dirty="0">
                <a:solidFill>
                  <a:srgbClr val="273239"/>
                </a:solidFill>
                <a:effectLst/>
                <a:latin typeface="urw-din"/>
              </a:rPr>
              <a:t>Routers are the layer 3 devices, they are specified in this layer and used to provide the routing services within an internetwork.</a:t>
            </a:r>
          </a:p>
          <a:p>
            <a:pPr lvl="1" algn="just"/>
            <a:r>
              <a:rPr lang="en-US" i="0" dirty="0">
                <a:solidFill>
                  <a:srgbClr val="273239"/>
                </a:solidFill>
                <a:effectLst/>
                <a:latin typeface="urw-din"/>
              </a:rPr>
              <a:t>The protocols used to route the network traffic are known as Network layer protocols. Examples of protocols are IP and Ipv6.</a:t>
            </a:r>
          </a:p>
          <a:p>
            <a:pPr lvl="1" algn="just" fontAlgn="base"/>
            <a:endParaRPr lang="en-US" i="0" dirty="0">
              <a:solidFill>
                <a:srgbClr val="273239"/>
              </a:solidFill>
              <a:effectLst/>
              <a:latin typeface="urw-din"/>
            </a:endParaRPr>
          </a:p>
          <a:p>
            <a:pPr algn="just" fontAlgn="base"/>
            <a:endParaRPr lang="en-US" b="1" i="0" dirty="0">
              <a:solidFill>
                <a:srgbClr val="273239"/>
              </a:solidFill>
              <a:effectLst/>
              <a:latin typeface="urw-din"/>
            </a:endParaRPr>
          </a:p>
        </p:txBody>
      </p:sp>
    </p:spTree>
    <p:extLst>
      <p:ext uri="{BB962C8B-B14F-4D97-AF65-F5344CB8AC3E}">
        <p14:creationId xmlns:p14="http://schemas.microsoft.com/office/powerpoint/2010/main" val="2616552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54</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5029200"/>
          </a:xfrm>
        </p:spPr>
        <p:txBody>
          <a:bodyPr>
            <a:normAutofit/>
          </a:bodyPr>
          <a:lstStyle/>
          <a:p>
            <a:pPr algn="just"/>
            <a:r>
              <a:rPr lang="en-US" b="1" i="0" dirty="0">
                <a:solidFill>
                  <a:srgbClr val="610B4B"/>
                </a:solidFill>
                <a:effectLst/>
                <a:latin typeface="erdana"/>
              </a:rPr>
              <a:t>Network Layer</a:t>
            </a:r>
            <a:endParaRPr lang="en-US" i="0" dirty="0">
              <a:solidFill>
                <a:srgbClr val="273239"/>
              </a:solidFill>
              <a:effectLst/>
              <a:latin typeface="urw-din"/>
            </a:endParaRPr>
          </a:p>
          <a:p>
            <a:pPr lvl="1" algn="just" fontAlgn="base"/>
            <a:endParaRPr lang="en-US" i="0" dirty="0">
              <a:solidFill>
                <a:srgbClr val="273239"/>
              </a:solidFill>
              <a:effectLst/>
              <a:latin typeface="urw-din"/>
            </a:endParaRPr>
          </a:p>
          <a:p>
            <a:pPr algn="just" fontAlgn="base"/>
            <a:endParaRPr lang="en-US" b="1" i="0" dirty="0">
              <a:solidFill>
                <a:srgbClr val="273239"/>
              </a:solidFill>
              <a:effectLst/>
              <a:latin typeface="urw-din"/>
            </a:endParaRPr>
          </a:p>
        </p:txBody>
      </p:sp>
      <p:pic>
        <p:nvPicPr>
          <p:cNvPr id="5" name="Picture 6">
            <a:extLst>
              <a:ext uri="{FF2B5EF4-FFF2-40B4-BE49-F238E27FC236}">
                <a16:creationId xmlns:a16="http://schemas.microsoft.com/office/drawing/2014/main" id="{EE896E4C-4355-1CE3-A870-5AB9BF558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156" y="2784878"/>
            <a:ext cx="8675687" cy="29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8143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55</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5029200"/>
          </a:xfrm>
        </p:spPr>
        <p:txBody>
          <a:bodyPr>
            <a:normAutofit/>
          </a:bodyPr>
          <a:lstStyle/>
          <a:p>
            <a:pPr algn="just"/>
            <a:r>
              <a:rPr lang="en-US" b="1" i="0" dirty="0">
                <a:solidFill>
                  <a:srgbClr val="610B4B"/>
                </a:solidFill>
                <a:effectLst/>
                <a:latin typeface="erdana"/>
              </a:rPr>
              <a:t>Functions of Network Layer:</a:t>
            </a:r>
          </a:p>
          <a:p>
            <a:pPr lvl="1" algn="just">
              <a:buFont typeface="Arial" panose="020B0604020202020204" pitchFamily="34" charset="0"/>
              <a:buChar char="•"/>
            </a:pPr>
            <a:r>
              <a:rPr lang="en-US" b="1" i="0" dirty="0">
                <a:solidFill>
                  <a:srgbClr val="000000"/>
                </a:solidFill>
                <a:effectLst/>
                <a:latin typeface="inter-bold"/>
              </a:rPr>
              <a:t>Internetworking:</a:t>
            </a:r>
            <a:r>
              <a:rPr lang="en-US" b="0" i="0" dirty="0">
                <a:solidFill>
                  <a:srgbClr val="000000"/>
                </a:solidFill>
                <a:effectLst/>
                <a:latin typeface="inter-regular"/>
              </a:rPr>
              <a:t> Internetworking is the main responsibility of the network layer. It provides a logical connection between different devices.</a:t>
            </a:r>
          </a:p>
          <a:p>
            <a:pPr lvl="1" algn="just">
              <a:buFont typeface="Arial" panose="020B0604020202020204" pitchFamily="34" charset="0"/>
              <a:buChar char="•"/>
            </a:pPr>
            <a:r>
              <a:rPr lang="en-US" b="1" i="0" u="none" strike="noStrike" dirty="0">
                <a:solidFill>
                  <a:srgbClr val="008000"/>
                </a:solidFill>
                <a:effectLst/>
                <a:latin typeface="inter-bold"/>
              </a:rPr>
              <a:t>Addressing</a:t>
            </a:r>
            <a:r>
              <a:rPr lang="en-US" b="1" i="0" dirty="0">
                <a:solidFill>
                  <a:srgbClr val="000000"/>
                </a:solidFill>
                <a:effectLst/>
                <a:latin typeface="inter-bold"/>
              </a:rPr>
              <a:t>:</a:t>
            </a:r>
            <a:r>
              <a:rPr lang="en-US" b="0" i="0" dirty="0">
                <a:solidFill>
                  <a:srgbClr val="000000"/>
                </a:solidFill>
                <a:effectLst/>
                <a:latin typeface="inter-regular"/>
              </a:rPr>
              <a:t> A Network layer adds the source and destination address to the header of the frame. Addressing is used to identify the device on the internet.</a:t>
            </a:r>
          </a:p>
          <a:p>
            <a:pPr lvl="1" algn="just">
              <a:buFont typeface="Arial" panose="020B0604020202020204" pitchFamily="34" charset="0"/>
              <a:buChar char="•"/>
            </a:pPr>
            <a:r>
              <a:rPr lang="en-US" b="1" i="0" u="none" strike="noStrike" dirty="0">
                <a:solidFill>
                  <a:srgbClr val="008000"/>
                </a:solidFill>
                <a:effectLst/>
                <a:latin typeface="inter-bold"/>
              </a:rPr>
              <a:t>Routing</a:t>
            </a:r>
            <a:r>
              <a:rPr lang="en-US" b="1" i="0" dirty="0">
                <a:solidFill>
                  <a:srgbClr val="000000"/>
                </a:solidFill>
                <a:effectLst/>
                <a:latin typeface="inter-bold"/>
              </a:rPr>
              <a:t>:</a:t>
            </a:r>
            <a:r>
              <a:rPr lang="en-US" b="0" i="0" dirty="0">
                <a:solidFill>
                  <a:srgbClr val="000000"/>
                </a:solidFill>
                <a:effectLst/>
                <a:latin typeface="inter-regular"/>
              </a:rPr>
              <a:t> Routing is the major component of the network layer, and it determines the best optimal path out of the multiple paths from source to the destination.</a:t>
            </a:r>
          </a:p>
          <a:p>
            <a:pPr lvl="1" algn="just">
              <a:buFont typeface="Arial" panose="020B0604020202020204" pitchFamily="34" charset="0"/>
              <a:buChar char="•"/>
            </a:pPr>
            <a:r>
              <a:rPr lang="en-US" b="1" i="0" dirty="0">
                <a:solidFill>
                  <a:srgbClr val="000000"/>
                </a:solidFill>
                <a:effectLst/>
                <a:latin typeface="inter-bold"/>
              </a:rPr>
              <a:t>Packetizing:</a:t>
            </a:r>
            <a:r>
              <a:rPr lang="en-US" b="0" i="0" dirty="0">
                <a:solidFill>
                  <a:srgbClr val="000000"/>
                </a:solidFill>
                <a:effectLst/>
                <a:latin typeface="inter-regular"/>
              </a:rPr>
              <a:t> A Network Layer receives the data from the upper layer and converts them into packets. This process is known as Packetizing. It is achieved by internet protocol (IP).</a:t>
            </a:r>
          </a:p>
          <a:p>
            <a:pPr algn="just" fontAlgn="base"/>
            <a:endParaRPr lang="en-US" b="1" i="0" dirty="0">
              <a:solidFill>
                <a:srgbClr val="273239"/>
              </a:solidFill>
              <a:effectLst/>
              <a:latin typeface="urw-din"/>
            </a:endParaRPr>
          </a:p>
        </p:txBody>
      </p:sp>
    </p:spTree>
    <p:extLst>
      <p:ext uri="{BB962C8B-B14F-4D97-AF65-F5344CB8AC3E}">
        <p14:creationId xmlns:p14="http://schemas.microsoft.com/office/powerpoint/2010/main" val="1558209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56</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5029200"/>
          </a:xfrm>
        </p:spPr>
        <p:txBody>
          <a:bodyPr>
            <a:normAutofit/>
          </a:bodyPr>
          <a:lstStyle/>
          <a:p>
            <a:pPr algn="just"/>
            <a:r>
              <a:rPr lang="en-US" b="1" i="0" dirty="0">
                <a:solidFill>
                  <a:srgbClr val="610B4B"/>
                </a:solidFill>
                <a:effectLst/>
                <a:latin typeface="erdana"/>
              </a:rPr>
              <a:t>Functions of Network Layer:</a:t>
            </a:r>
          </a:p>
          <a:p>
            <a:pPr algn="just" fontAlgn="base"/>
            <a:endParaRPr lang="en-US" b="1" i="0" dirty="0">
              <a:solidFill>
                <a:srgbClr val="273239"/>
              </a:solidFill>
              <a:effectLst/>
              <a:latin typeface="urw-din"/>
            </a:endParaRPr>
          </a:p>
        </p:txBody>
      </p:sp>
      <p:pic>
        <p:nvPicPr>
          <p:cNvPr id="3" name="Picture 6">
            <a:extLst>
              <a:ext uri="{FF2B5EF4-FFF2-40B4-BE49-F238E27FC236}">
                <a16:creationId xmlns:a16="http://schemas.microsoft.com/office/drawing/2014/main" id="{3B98EC30-30A1-D413-DFD7-F55EA6E61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698" y="1600200"/>
            <a:ext cx="5083175"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318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57</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5029200"/>
          </a:xfrm>
        </p:spPr>
        <p:txBody>
          <a:bodyPr>
            <a:normAutofit/>
          </a:bodyPr>
          <a:lstStyle/>
          <a:p>
            <a:pPr algn="just"/>
            <a:r>
              <a:rPr lang="en-US" b="1" i="0" dirty="0">
                <a:solidFill>
                  <a:srgbClr val="610B4B"/>
                </a:solidFill>
                <a:effectLst/>
                <a:latin typeface="erdana"/>
              </a:rPr>
              <a:t>Transport Layer:</a:t>
            </a:r>
          </a:p>
          <a:p>
            <a:pPr lvl="1" algn="just"/>
            <a:r>
              <a:rPr lang="en-US" i="0" dirty="0">
                <a:effectLst/>
                <a:latin typeface="erdana"/>
              </a:rPr>
              <a:t>The Transport layer is a Layer 4 ensures that messages are transmitted in the order in which they are sent and there is no duplication of data.</a:t>
            </a:r>
          </a:p>
          <a:p>
            <a:pPr lvl="1" algn="just"/>
            <a:r>
              <a:rPr lang="en-US" i="0" dirty="0">
                <a:effectLst/>
                <a:latin typeface="erdana"/>
              </a:rPr>
              <a:t>The main responsibility of the transport layer is to transfer the data completely.</a:t>
            </a:r>
          </a:p>
          <a:p>
            <a:pPr lvl="1" algn="just"/>
            <a:r>
              <a:rPr lang="en-US" i="0" dirty="0">
                <a:effectLst/>
                <a:latin typeface="erdana"/>
              </a:rPr>
              <a:t>It receives the data from the upper layer and converts them into smaller units known as segments.</a:t>
            </a:r>
          </a:p>
          <a:p>
            <a:pPr lvl="1" algn="just"/>
            <a:r>
              <a:rPr lang="en-US" i="0" dirty="0">
                <a:effectLst/>
                <a:latin typeface="erdana"/>
              </a:rPr>
              <a:t>This layer can be termed as an end-to-end layer as it provides a point-to-point connection between source and destination to deliver the data reliably.</a:t>
            </a:r>
          </a:p>
          <a:p>
            <a:pPr algn="just" fontAlgn="base"/>
            <a:endParaRPr lang="en-US" b="1" i="0" dirty="0">
              <a:solidFill>
                <a:srgbClr val="273239"/>
              </a:solidFill>
              <a:effectLst/>
              <a:latin typeface="urw-din"/>
            </a:endParaRPr>
          </a:p>
        </p:txBody>
      </p:sp>
    </p:spTree>
    <p:extLst>
      <p:ext uri="{BB962C8B-B14F-4D97-AF65-F5344CB8AC3E}">
        <p14:creationId xmlns:p14="http://schemas.microsoft.com/office/powerpoint/2010/main" val="1929758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58</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5029200"/>
          </a:xfrm>
        </p:spPr>
        <p:txBody>
          <a:bodyPr>
            <a:normAutofit/>
          </a:bodyPr>
          <a:lstStyle/>
          <a:p>
            <a:pPr algn="just"/>
            <a:r>
              <a:rPr lang="en-US" b="1" i="0" dirty="0">
                <a:solidFill>
                  <a:srgbClr val="610B4B"/>
                </a:solidFill>
                <a:effectLst/>
                <a:latin typeface="erdana"/>
              </a:rPr>
              <a:t>Transport Layer:</a:t>
            </a:r>
          </a:p>
          <a:p>
            <a:pPr algn="just" fontAlgn="base"/>
            <a:endParaRPr lang="en-US" b="1" i="0" dirty="0">
              <a:solidFill>
                <a:srgbClr val="273239"/>
              </a:solidFill>
              <a:effectLst/>
              <a:latin typeface="urw-din"/>
            </a:endParaRPr>
          </a:p>
        </p:txBody>
      </p:sp>
      <p:pic>
        <p:nvPicPr>
          <p:cNvPr id="3" name="Picture 6">
            <a:extLst>
              <a:ext uri="{FF2B5EF4-FFF2-40B4-BE49-F238E27FC236}">
                <a16:creationId xmlns:a16="http://schemas.microsoft.com/office/drawing/2014/main" id="{4B2679B3-768A-F96F-18D3-70AD11017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425" y="2984646"/>
            <a:ext cx="869315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8532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59</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5029200"/>
          </a:xfrm>
        </p:spPr>
        <p:txBody>
          <a:bodyPr>
            <a:normAutofit/>
          </a:bodyPr>
          <a:lstStyle/>
          <a:p>
            <a:pPr algn="just"/>
            <a:r>
              <a:rPr lang="en-US" b="0" i="0" dirty="0">
                <a:solidFill>
                  <a:srgbClr val="610B4B"/>
                </a:solidFill>
                <a:effectLst/>
                <a:latin typeface="erdana"/>
              </a:rPr>
              <a:t>Functions of Transport Layer:</a:t>
            </a:r>
          </a:p>
          <a:p>
            <a:pPr lvl="1" algn="just">
              <a:buFont typeface="Arial" panose="020B0604020202020204" pitchFamily="34" charset="0"/>
              <a:buChar char="•"/>
            </a:pPr>
            <a:r>
              <a:rPr lang="en-US" b="1" i="0" dirty="0">
                <a:solidFill>
                  <a:srgbClr val="000000"/>
                </a:solidFill>
                <a:effectLst/>
                <a:latin typeface="inter-bold"/>
              </a:rPr>
              <a:t>Service-point addressing:</a:t>
            </a:r>
            <a:r>
              <a:rPr lang="en-US" b="0" i="0" dirty="0">
                <a:solidFill>
                  <a:srgbClr val="000000"/>
                </a:solidFill>
                <a:effectLst/>
                <a:latin typeface="inter-regular"/>
              </a:rPr>
              <a:t> The transport layer adds the header that contains the address known as a service-point address or port address. </a:t>
            </a:r>
          </a:p>
          <a:p>
            <a:pPr lvl="1" algn="just">
              <a:buFont typeface="Arial" panose="020B0604020202020204" pitchFamily="34" charset="0"/>
              <a:buChar char="•"/>
            </a:pPr>
            <a:r>
              <a:rPr lang="en-US" b="0" i="0" dirty="0">
                <a:solidFill>
                  <a:srgbClr val="000000"/>
                </a:solidFill>
                <a:effectLst/>
                <a:latin typeface="inter-regular"/>
              </a:rPr>
              <a:t>The responsibility of the network layer is to transmit the data from one computer to another computer and the responsibility of the transport layer is to transmit the message to the correct process.</a:t>
            </a:r>
          </a:p>
          <a:p>
            <a:pPr lvl="1" algn="just">
              <a:buFont typeface="Arial" panose="020B0604020202020204" pitchFamily="34" charset="0"/>
              <a:buChar char="•"/>
            </a:pPr>
            <a:r>
              <a:rPr lang="en-US" b="1" i="0" dirty="0">
                <a:solidFill>
                  <a:srgbClr val="000000"/>
                </a:solidFill>
                <a:effectLst/>
                <a:latin typeface="inter-bold"/>
              </a:rPr>
              <a:t>Segmentation and reassembly:</a:t>
            </a:r>
            <a:r>
              <a:rPr lang="en-US" b="0" i="0" dirty="0">
                <a:solidFill>
                  <a:srgbClr val="000000"/>
                </a:solidFill>
                <a:effectLst/>
                <a:latin typeface="inter-regular"/>
              </a:rPr>
              <a:t> When the transport layer receives the message from the upper layer, it divides the message into multiple segments, and each segment is assigned a sequence number that uniquely identifies each segment. </a:t>
            </a:r>
          </a:p>
          <a:p>
            <a:pPr lvl="1" algn="just">
              <a:buFont typeface="Arial" panose="020B0604020202020204" pitchFamily="34" charset="0"/>
              <a:buChar char="•"/>
            </a:pPr>
            <a:r>
              <a:rPr lang="en-US" b="0" i="0" dirty="0">
                <a:solidFill>
                  <a:srgbClr val="000000"/>
                </a:solidFill>
                <a:effectLst/>
                <a:latin typeface="inter-regular"/>
              </a:rPr>
              <a:t>When the message has arrived at the destination, then the transport layer reassembles the message based on its sequence numbers.</a:t>
            </a:r>
          </a:p>
          <a:p>
            <a:pPr algn="just" fontAlgn="base"/>
            <a:endParaRPr lang="en-US" b="1" i="0" dirty="0">
              <a:solidFill>
                <a:srgbClr val="273239"/>
              </a:solidFill>
              <a:effectLst/>
              <a:latin typeface="urw-din"/>
            </a:endParaRPr>
          </a:p>
        </p:txBody>
      </p:sp>
    </p:spTree>
    <p:extLst>
      <p:ext uri="{BB962C8B-B14F-4D97-AF65-F5344CB8AC3E}">
        <p14:creationId xmlns:p14="http://schemas.microsoft.com/office/powerpoint/2010/main" val="1559440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3" name="Content Placeholder 2"/>
          <p:cNvSpPr>
            <a:spLocks noGrp="1"/>
          </p:cNvSpPr>
          <p:nvPr>
            <p:ph sz="quarter" idx="1"/>
          </p:nvPr>
        </p:nvSpPr>
        <p:spPr>
          <a:xfrm>
            <a:off x="457199" y="1600200"/>
            <a:ext cx="11499273" cy="4495800"/>
          </a:xfrm>
        </p:spPr>
        <p:txBody>
          <a:bodyPr>
            <a:normAutofit/>
          </a:bodyPr>
          <a:lstStyle/>
          <a:p>
            <a:pPr algn="just" fontAlgn="base"/>
            <a:r>
              <a:rPr lang="en-IN" sz="2800" b="1" i="0" dirty="0">
                <a:solidFill>
                  <a:srgbClr val="273239"/>
                </a:solidFill>
                <a:effectLst/>
                <a:latin typeface="urw-din"/>
              </a:rPr>
              <a:t>Components of Data Communication </a:t>
            </a:r>
          </a:p>
          <a:p>
            <a:pPr algn="just" fontAlgn="base"/>
            <a:r>
              <a:rPr lang="en-US" sz="2800" b="0" i="0" dirty="0">
                <a:solidFill>
                  <a:srgbClr val="273239"/>
                </a:solidFill>
                <a:effectLst/>
                <a:latin typeface="urw-din"/>
              </a:rPr>
              <a:t>A communication system is made up of the following components:</a:t>
            </a:r>
          </a:p>
          <a:p>
            <a:pPr lvl="1" algn="just" fontAlgn="base">
              <a:buFont typeface="+mj-lt"/>
              <a:buAutoNum type="arabicPeriod"/>
            </a:pPr>
            <a:r>
              <a:rPr lang="en-US" sz="2800" b="1" i="0" dirty="0">
                <a:solidFill>
                  <a:srgbClr val="273239"/>
                </a:solidFill>
                <a:effectLst/>
                <a:latin typeface="urw-din"/>
              </a:rPr>
              <a:t>Message:</a:t>
            </a:r>
            <a:r>
              <a:rPr lang="en-US" sz="2800" b="0" i="0" dirty="0">
                <a:solidFill>
                  <a:srgbClr val="273239"/>
                </a:solidFill>
                <a:effectLst/>
                <a:latin typeface="urw-din"/>
              </a:rPr>
              <a:t> A message is a piece of information that is to be transmitted from one person to another. It could be a text file, an audio file, a video file, etc.</a:t>
            </a:r>
          </a:p>
          <a:p>
            <a:pPr lvl="1" algn="just" fontAlgn="base">
              <a:buFont typeface="+mj-lt"/>
              <a:buAutoNum type="arabicPeriod"/>
            </a:pPr>
            <a:r>
              <a:rPr lang="en-US" sz="2800" b="1" i="0" dirty="0">
                <a:solidFill>
                  <a:srgbClr val="273239"/>
                </a:solidFill>
                <a:effectLst/>
                <a:latin typeface="urw-din"/>
              </a:rPr>
              <a:t>Sender:</a:t>
            </a:r>
            <a:r>
              <a:rPr lang="en-US" sz="2800" b="0" i="0" dirty="0">
                <a:solidFill>
                  <a:srgbClr val="273239"/>
                </a:solidFill>
                <a:effectLst/>
                <a:latin typeface="urw-din"/>
              </a:rPr>
              <a:t> It is simply a device that sends data messages. It can be a computer, mobile, telephone, laptop, video camera, or workstation, etc.</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6</a:t>
            </a:fld>
            <a:endParaRPr lang="en-US"/>
          </a:p>
        </p:txBody>
      </p:sp>
    </p:spTree>
    <p:extLst>
      <p:ext uri="{BB962C8B-B14F-4D97-AF65-F5344CB8AC3E}">
        <p14:creationId xmlns:p14="http://schemas.microsoft.com/office/powerpoint/2010/main" val="2626335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60</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5029200"/>
          </a:xfrm>
        </p:spPr>
        <p:txBody>
          <a:bodyPr>
            <a:normAutofit fontScale="92500" lnSpcReduction="10000"/>
          </a:bodyPr>
          <a:lstStyle/>
          <a:p>
            <a:pPr algn="just"/>
            <a:r>
              <a:rPr lang="en-US" b="0" i="0" dirty="0">
                <a:solidFill>
                  <a:srgbClr val="610B4B"/>
                </a:solidFill>
                <a:effectLst/>
                <a:latin typeface="erdana"/>
              </a:rPr>
              <a:t>Functions of Transport Layer:</a:t>
            </a:r>
          </a:p>
          <a:p>
            <a:pPr lvl="1" algn="just">
              <a:buFont typeface="Arial" panose="020B0604020202020204" pitchFamily="34" charset="0"/>
              <a:buChar char="•"/>
            </a:pPr>
            <a:r>
              <a:rPr lang="en-US" b="1" i="0" dirty="0">
                <a:solidFill>
                  <a:srgbClr val="000000"/>
                </a:solidFill>
                <a:effectLst/>
                <a:latin typeface="inter-bold"/>
              </a:rPr>
              <a:t>Connection control:</a:t>
            </a:r>
            <a:r>
              <a:rPr lang="en-US" b="0" i="0" dirty="0">
                <a:solidFill>
                  <a:srgbClr val="000000"/>
                </a:solidFill>
                <a:effectLst/>
                <a:latin typeface="inter-regular"/>
              </a:rPr>
              <a:t> The transport layer provides two services Connection-oriented service and connectionless service. </a:t>
            </a:r>
          </a:p>
          <a:p>
            <a:pPr lvl="1" algn="just">
              <a:buFont typeface="Arial" panose="020B0604020202020204" pitchFamily="34" charset="0"/>
              <a:buChar char="•"/>
            </a:pPr>
            <a:r>
              <a:rPr lang="en-US" b="0" i="0" dirty="0">
                <a:solidFill>
                  <a:srgbClr val="000000"/>
                </a:solidFill>
                <a:effectLst/>
                <a:latin typeface="inter-regular"/>
              </a:rPr>
              <a:t>A connectionless service treats each segment as an individual packet, and they all travel on different routes to reach the destination. </a:t>
            </a:r>
          </a:p>
          <a:p>
            <a:pPr lvl="1" algn="just">
              <a:buFont typeface="Arial" panose="020B0604020202020204" pitchFamily="34" charset="0"/>
              <a:buChar char="•"/>
            </a:pPr>
            <a:r>
              <a:rPr lang="en-US" b="0" i="0" dirty="0">
                <a:solidFill>
                  <a:srgbClr val="000000"/>
                </a:solidFill>
                <a:effectLst/>
                <a:latin typeface="inter-regular"/>
              </a:rPr>
              <a:t>A connection-oriented service makes a connection with the transport layer at the destination machine before delivering the packets. In connection-oriented service, all the packets travel in a single route.</a:t>
            </a:r>
          </a:p>
          <a:p>
            <a:pPr lvl="1" algn="just">
              <a:buFont typeface="Arial" panose="020B0604020202020204" pitchFamily="34" charset="0"/>
              <a:buChar char="•"/>
            </a:pPr>
            <a:r>
              <a:rPr lang="en-US" b="1" i="0" dirty="0">
                <a:solidFill>
                  <a:srgbClr val="000000"/>
                </a:solidFill>
                <a:effectLst/>
                <a:latin typeface="inter-bold"/>
              </a:rPr>
              <a:t>Flow control:</a:t>
            </a:r>
            <a:r>
              <a:rPr lang="en-US" b="0" i="0" dirty="0">
                <a:solidFill>
                  <a:srgbClr val="000000"/>
                </a:solidFill>
                <a:effectLst/>
                <a:latin typeface="inter-regular"/>
              </a:rPr>
              <a:t> The transport layer is also responsible for flow control but it is performed end-to-end rather than across a single link.</a:t>
            </a:r>
          </a:p>
          <a:p>
            <a:pPr lvl="1" algn="just">
              <a:buFont typeface="Arial" panose="020B0604020202020204" pitchFamily="34" charset="0"/>
              <a:buChar char="•"/>
            </a:pPr>
            <a:r>
              <a:rPr lang="en-US" b="1" i="0" dirty="0">
                <a:solidFill>
                  <a:srgbClr val="000000"/>
                </a:solidFill>
                <a:effectLst/>
                <a:latin typeface="inter-bold"/>
              </a:rPr>
              <a:t>Error control:</a:t>
            </a:r>
            <a:r>
              <a:rPr lang="en-US" b="0" i="0" dirty="0">
                <a:solidFill>
                  <a:srgbClr val="000000"/>
                </a:solidFill>
                <a:effectLst/>
                <a:latin typeface="inter-regular"/>
              </a:rPr>
              <a:t> The transport layer is also responsible for Error control. Error control is performed end-to-end rather than across a single link. The sender transport layer ensures that the message reach at the destination without any error.</a:t>
            </a:r>
          </a:p>
          <a:p>
            <a:pPr algn="just" fontAlgn="base"/>
            <a:endParaRPr lang="en-US" b="1" i="0" dirty="0">
              <a:solidFill>
                <a:srgbClr val="273239"/>
              </a:solidFill>
              <a:effectLst/>
              <a:latin typeface="urw-din"/>
            </a:endParaRPr>
          </a:p>
        </p:txBody>
      </p:sp>
    </p:spTree>
    <p:extLst>
      <p:ext uri="{BB962C8B-B14F-4D97-AF65-F5344CB8AC3E}">
        <p14:creationId xmlns:p14="http://schemas.microsoft.com/office/powerpoint/2010/main" val="3906401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61</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5029200"/>
          </a:xfrm>
        </p:spPr>
        <p:txBody>
          <a:bodyPr>
            <a:normAutofit/>
          </a:bodyPr>
          <a:lstStyle/>
          <a:p>
            <a:pPr algn="just"/>
            <a:r>
              <a:rPr lang="en-US" b="0" i="0" dirty="0">
                <a:solidFill>
                  <a:srgbClr val="610B4B"/>
                </a:solidFill>
                <a:effectLst/>
                <a:latin typeface="erdana"/>
              </a:rPr>
              <a:t>Functions of Transport Layer:</a:t>
            </a:r>
          </a:p>
          <a:p>
            <a:pPr algn="just" fontAlgn="base"/>
            <a:endParaRPr lang="en-US" b="1" i="0" dirty="0">
              <a:solidFill>
                <a:srgbClr val="273239"/>
              </a:solidFill>
              <a:effectLst/>
              <a:latin typeface="urw-din"/>
            </a:endParaRPr>
          </a:p>
        </p:txBody>
      </p:sp>
      <p:pic>
        <p:nvPicPr>
          <p:cNvPr id="3" name="Picture 6">
            <a:extLst>
              <a:ext uri="{FF2B5EF4-FFF2-40B4-BE49-F238E27FC236}">
                <a16:creationId xmlns:a16="http://schemas.microsoft.com/office/drawing/2014/main" id="{D194C091-D63F-0153-5801-5C2F9CD2A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9536" y="2546350"/>
            <a:ext cx="7623175"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12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62</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5029200"/>
          </a:xfrm>
        </p:spPr>
        <p:txBody>
          <a:bodyPr>
            <a:normAutofit fontScale="92500"/>
          </a:bodyPr>
          <a:lstStyle/>
          <a:p>
            <a:pPr algn="just"/>
            <a:r>
              <a:rPr lang="en-US" b="0" i="0" dirty="0">
                <a:solidFill>
                  <a:srgbClr val="610B4B"/>
                </a:solidFill>
                <a:effectLst/>
                <a:latin typeface="erdana"/>
              </a:rPr>
              <a:t>Session Layer:</a:t>
            </a:r>
          </a:p>
          <a:p>
            <a:pPr algn="just">
              <a:buFont typeface="Arial" panose="020B0604020202020204" pitchFamily="34" charset="0"/>
              <a:buChar char="•"/>
            </a:pPr>
            <a:r>
              <a:rPr lang="en-US" b="0" i="0" dirty="0">
                <a:solidFill>
                  <a:srgbClr val="000000"/>
                </a:solidFill>
                <a:effectLst/>
                <a:latin typeface="inter-regular"/>
              </a:rPr>
              <a:t>The Session layer is used to establish, maintain and synchronize the interaction between communicating devices.</a:t>
            </a:r>
          </a:p>
          <a:p>
            <a:pPr algn="just"/>
            <a:r>
              <a:rPr lang="en-US" b="0" i="0" dirty="0">
                <a:solidFill>
                  <a:srgbClr val="610B4B"/>
                </a:solidFill>
                <a:effectLst/>
                <a:latin typeface="erdana"/>
              </a:rPr>
              <a:t>Functions of Session layer:</a:t>
            </a:r>
          </a:p>
          <a:p>
            <a:pPr algn="just">
              <a:buFont typeface="Arial" panose="020B0604020202020204" pitchFamily="34" charset="0"/>
              <a:buChar char="•"/>
            </a:pPr>
            <a:r>
              <a:rPr lang="en-US" b="1" i="0" dirty="0">
                <a:solidFill>
                  <a:srgbClr val="000000"/>
                </a:solidFill>
                <a:effectLst/>
                <a:latin typeface="inter-bold"/>
              </a:rPr>
              <a:t>Dialog control:</a:t>
            </a:r>
            <a:r>
              <a:rPr lang="en-US" b="0" i="0" dirty="0">
                <a:solidFill>
                  <a:srgbClr val="000000"/>
                </a:solidFill>
                <a:effectLst/>
                <a:latin typeface="inter-regular"/>
              </a:rPr>
              <a:t> The session layer acts as a dialog controller that creates a dialog between two processes, or we can say that it allows the communication between two processes which can be either half-duplex or full-duplex.</a:t>
            </a:r>
          </a:p>
          <a:p>
            <a:pPr algn="just">
              <a:buFont typeface="Arial" panose="020B0604020202020204" pitchFamily="34" charset="0"/>
              <a:buChar char="•"/>
            </a:pPr>
            <a:r>
              <a:rPr lang="en-US" b="1" i="0" dirty="0">
                <a:solidFill>
                  <a:srgbClr val="000000"/>
                </a:solidFill>
                <a:effectLst/>
                <a:latin typeface="inter-bold"/>
              </a:rPr>
              <a:t>Synchronization:</a:t>
            </a:r>
            <a:r>
              <a:rPr lang="en-US" b="0" i="0" dirty="0">
                <a:solidFill>
                  <a:srgbClr val="000000"/>
                </a:solidFill>
                <a:effectLst/>
                <a:latin typeface="inter-regular"/>
              </a:rPr>
              <a:t> The session layer adds some checkpoints when transmitting the data in a sequence. If some error occurs in the middle of the transmission of data, then the transmission will take place again from the checkpoint. This process is known as Synchronization and recovery.</a:t>
            </a:r>
          </a:p>
          <a:p>
            <a:pPr algn="just" fontAlgn="base"/>
            <a:endParaRPr lang="en-US" b="1" i="0" dirty="0">
              <a:solidFill>
                <a:srgbClr val="273239"/>
              </a:solidFill>
              <a:effectLst/>
              <a:latin typeface="urw-din"/>
            </a:endParaRPr>
          </a:p>
        </p:txBody>
      </p:sp>
    </p:spTree>
    <p:extLst>
      <p:ext uri="{BB962C8B-B14F-4D97-AF65-F5344CB8AC3E}">
        <p14:creationId xmlns:p14="http://schemas.microsoft.com/office/powerpoint/2010/main" val="1010310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63</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5029200"/>
          </a:xfrm>
        </p:spPr>
        <p:txBody>
          <a:bodyPr>
            <a:normAutofit/>
          </a:bodyPr>
          <a:lstStyle/>
          <a:p>
            <a:pPr algn="just"/>
            <a:r>
              <a:rPr lang="en-US" b="0" i="0" dirty="0">
                <a:solidFill>
                  <a:srgbClr val="610B4B"/>
                </a:solidFill>
                <a:effectLst/>
                <a:latin typeface="erdana"/>
              </a:rPr>
              <a:t>Session Layer:</a:t>
            </a:r>
          </a:p>
          <a:p>
            <a:pPr algn="just" fontAlgn="base"/>
            <a:endParaRPr lang="en-US" b="1" i="0" dirty="0">
              <a:solidFill>
                <a:srgbClr val="273239"/>
              </a:solidFill>
              <a:effectLst/>
              <a:latin typeface="urw-din"/>
            </a:endParaRPr>
          </a:p>
        </p:txBody>
      </p:sp>
      <p:pic>
        <p:nvPicPr>
          <p:cNvPr id="3" name="Picture 6">
            <a:extLst>
              <a:ext uri="{FF2B5EF4-FFF2-40B4-BE49-F238E27FC236}">
                <a16:creationId xmlns:a16="http://schemas.microsoft.com/office/drawing/2014/main" id="{522C606B-BC0B-215A-5DD6-700D69A3B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618" y="2467146"/>
            <a:ext cx="8556625" cy="397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3898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64</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5029200"/>
          </a:xfrm>
        </p:spPr>
        <p:txBody>
          <a:bodyPr>
            <a:normAutofit/>
          </a:bodyPr>
          <a:lstStyle/>
          <a:p>
            <a:pPr algn="just" fontAlgn="base"/>
            <a:r>
              <a:rPr lang="en-US" sz="2700" b="1" dirty="0">
                <a:solidFill>
                  <a:srgbClr val="610B4B"/>
                </a:solidFill>
                <a:latin typeface="erdana"/>
              </a:rPr>
              <a:t>Presentation Layer:</a:t>
            </a:r>
          </a:p>
          <a:p>
            <a:pPr algn="just">
              <a:buFont typeface="Arial" panose="020B0604020202020204" pitchFamily="34" charset="0"/>
              <a:buChar char="•"/>
            </a:pPr>
            <a:r>
              <a:rPr lang="en-US" b="0" i="0" dirty="0">
                <a:solidFill>
                  <a:srgbClr val="000000"/>
                </a:solidFill>
                <a:effectLst/>
                <a:latin typeface="inter-regular"/>
              </a:rPr>
              <a:t>A Presentation layer is mainly concerned with the syntax and semantics of the information exchanged between the two systems.</a:t>
            </a:r>
          </a:p>
          <a:p>
            <a:pPr algn="just">
              <a:buFont typeface="Arial" panose="020B0604020202020204" pitchFamily="34" charset="0"/>
              <a:buChar char="•"/>
            </a:pPr>
            <a:r>
              <a:rPr lang="en-US" b="0" i="0" dirty="0">
                <a:solidFill>
                  <a:srgbClr val="000000"/>
                </a:solidFill>
                <a:effectLst/>
                <a:latin typeface="inter-regular"/>
              </a:rPr>
              <a:t>It acts as a data translator for a network.</a:t>
            </a:r>
          </a:p>
          <a:p>
            <a:pPr algn="just">
              <a:buFont typeface="Arial" panose="020B0604020202020204" pitchFamily="34" charset="0"/>
              <a:buChar char="•"/>
            </a:pPr>
            <a:r>
              <a:rPr lang="en-US" b="0" i="0" dirty="0">
                <a:solidFill>
                  <a:srgbClr val="000000"/>
                </a:solidFill>
                <a:effectLst/>
                <a:latin typeface="inter-regular"/>
              </a:rPr>
              <a:t>This layer is a part of the operating system that converts the data from one presentation format to another format.</a:t>
            </a:r>
          </a:p>
          <a:p>
            <a:pPr algn="just">
              <a:buFont typeface="Arial" panose="020B0604020202020204" pitchFamily="34" charset="0"/>
              <a:buChar char="•"/>
            </a:pPr>
            <a:r>
              <a:rPr lang="en-US" b="0" i="0" dirty="0">
                <a:solidFill>
                  <a:srgbClr val="000000"/>
                </a:solidFill>
                <a:effectLst/>
                <a:latin typeface="inter-regular"/>
              </a:rPr>
              <a:t>The Presentation layer is also known as the syntax layer.</a:t>
            </a:r>
          </a:p>
          <a:p>
            <a:pPr algn="just" fontAlgn="base"/>
            <a:endParaRPr lang="en-US" b="1" i="0" dirty="0">
              <a:solidFill>
                <a:srgbClr val="273239"/>
              </a:solidFill>
              <a:effectLst/>
              <a:latin typeface="urw-din"/>
            </a:endParaRPr>
          </a:p>
        </p:txBody>
      </p:sp>
    </p:spTree>
    <p:extLst>
      <p:ext uri="{BB962C8B-B14F-4D97-AF65-F5344CB8AC3E}">
        <p14:creationId xmlns:p14="http://schemas.microsoft.com/office/powerpoint/2010/main" val="462501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65</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5029200"/>
          </a:xfrm>
        </p:spPr>
        <p:txBody>
          <a:bodyPr>
            <a:normAutofit/>
          </a:bodyPr>
          <a:lstStyle/>
          <a:p>
            <a:pPr algn="just" fontAlgn="base"/>
            <a:r>
              <a:rPr lang="en-US" sz="2700" b="1" dirty="0">
                <a:solidFill>
                  <a:srgbClr val="610B4B"/>
                </a:solidFill>
                <a:latin typeface="erdana"/>
              </a:rPr>
              <a:t>Presentation Layer:</a:t>
            </a:r>
          </a:p>
          <a:p>
            <a:pPr algn="just" fontAlgn="base"/>
            <a:endParaRPr lang="en-US" b="1" i="0" dirty="0">
              <a:solidFill>
                <a:srgbClr val="273239"/>
              </a:solidFill>
              <a:effectLst/>
              <a:latin typeface="urw-din"/>
            </a:endParaRPr>
          </a:p>
        </p:txBody>
      </p:sp>
      <p:pic>
        <p:nvPicPr>
          <p:cNvPr id="3" name="Picture 6">
            <a:extLst>
              <a:ext uri="{FF2B5EF4-FFF2-40B4-BE49-F238E27FC236}">
                <a16:creationId xmlns:a16="http://schemas.microsoft.com/office/drawing/2014/main" id="{B754BC46-D09A-F128-2C88-A2663209A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6512" y="2683669"/>
            <a:ext cx="8418512"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2677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66</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5029200"/>
          </a:xfrm>
        </p:spPr>
        <p:txBody>
          <a:bodyPr>
            <a:normAutofit lnSpcReduction="10000"/>
          </a:bodyPr>
          <a:lstStyle/>
          <a:p>
            <a:pPr algn="just" fontAlgn="base"/>
            <a:r>
              <a:rPr lang="en-US" sz="2700" b="1" dirty="0">
                <a:solidFill>
                  <a:srgbClr val="610B4B"/>
                </a:solidFill>
                <a:latin typeface="erdana"/>
              </a:rPr>
              <a:t>Functions of Presentation layer:</a:t>
            </a:r>
          </a:p>
          <a:p>
            <a:pPr lvl="1" algn="just" fontAlgn="base"/>
            <a:r>
              <a:rPr lang="en-US" sz="2400" b="1" dirty="0">
                <a:solidFill>
                  <a:srgbClr val="610B4B"/>
                </a:solidFill>
                <a:latin typeface="erdana"/>
              </a:rPr>
              <a:t>Translation: </a:t>
            </a:r>
            <a:r>
              <a:rPr lang="en-US" sz="2400" dirty="0">
                <a:latin typeface="erdana"/>
              </a:rPr>
              <a:t>The processes in two systems exchange the information in the form of character strings, numbers, and so on. Different computers use different encoding methods, the presentation layer handles the interoperability between the different encoding methods. It converts the data from the sender-dependent format into a common format and changes the common format into a receiver-dependent format at the receiving end.</a:t>
            </a:r>
          </a:p>
          <a:p>
            <a:pPr lvl="1" algn="just" fontAlgn="base"/>
            <a:r>
              <a:rPr lang="en-US" sz="2400" b="1" dirty="0">
                <a:solidFill>
                  <a:srgbClr val="610B4B"/>
                </a:solidFill>
                <a:latin typeface="erdana"/>
              </a:rPr>
              <a:t>Encryption: </a:t>
            </a:r>
            <a:r>
              <a:rPr lang="en-US" sz="2400" dirty="0">
                <a:latin typeface="erdana"/>
              </a:rPr>
              <a:t>Encryption is needed to maintain privacy. Encryption is a process of converting the sender-transmitted information into another form and sends the resulting message over the network</a:t>
            </a:r>
            <a:r>
              <a:rPr lang="en-US" sz="2400" b="1" dirty="0">
                <a:solidFill>
                  <a:srgbClr val="610B4B"/>
                </a:solidFill>
                <a:latin typeface="erdana"/>
              </a:rPr>
              <a:t>.</a:t>
            </a:r>
          </a:p>
          <a:p>
            <a:pPr lvl="1" algn="just" fontAlgn="base"/>
            <a:r>
              <a:rPr lang="en-US" sz="2400" b="1" dirty="0">
                <a:solidFill>
                  <a:srgbClr val="610B4B"/>
                </a:solidFill>
                <a:latin typeface="erdana"/>
              </a:rPr>
              <a:t>Compression: </a:t>
            </a:r>
            <a:r>
              <a:rPr lang="en-US" sz="2400" dirty="0">
                <a:latin typeface="erdana"/>
              </a:rPr>
              <a:t>Data compression is a process of compressing the data, i.e., it reduces the number of bits to be transmitted. Data compression is very important in multimedia such as text, audio, video.</a:t>
            </a:r>
            <a:endParaRPr lang="en-US" i="0" dirty="0">
              <a:effectLst/>
              <a:latin typeface="urw-din"/>
            </a:endParaRPr>
          </a:p>
        </p:txBody>
      </p:sp>
    </p:spTree>
    <p:extLst>
      <p:ext uri="{BB962C8B-B14F-4D97-AF65-F5344CB8AC3E}">
        <p14:creationId xmlns:p14="http://schemas.microsoft.com/office/powerpoint/2010/main" val="16335306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67</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5029200"/>
          </a:xfrm>
        </p:spPr>
        <p:txBody>
          <a:bodyPr>
            <a:normAutofit/>
          </a:bodyPr>
          <a:lstStyle/>
          <a:p>
            <a:pPr algn="just" fontAlgn="base"/>
            <a:r>
              <a:rPr lang="en-US" b="1" i="0" dirty="0">
                <a:effectLst/>
                <a:latin typeface="urw-din"/>
              </a:rPr>
              <a:t>Application layer:</a:t>
            </a:r>
          </a:p>
          <a:p>
            <a:pPr lvl="1" algn="just">
              <a:buFont typeface="Arial" panose="020B0604020202020204" pitchFamily="34" charset="0"/>
              <a:buChar char="•"/>
            </a:pPr>
            <a:r>
              <a:rPr lang="en-US" b="0" i="0" dirty="0">
                <a:solidFill>
                  <a:srgbClr val="000000"/>
                </a:solidFill>
                <a:effectLst/>
                <a:latin typeface="inter-regular"/>
              </a:rPr>
              <a:t>An application layer serves as a window for users and application processes to access network service.</a:t>
            </a:r>
          </a:p>
          <a:p>
            <a:pPr lvl="1" algn="just">
              <a:buFont typeface="Arial" panose="020B0604020202020204" pitchFamily="34" charset="0"/>
              <a:buChar char="•"/>
            </a:pPr>
            <a:r>
              <a:rPr lang="en-US" b="0" i="0" dirty="0">
                <a:solidFill>
                  <a:srgbClr val="000000"/>
                </a:solidFill>
                <a:effectLst/>
                <a:latin typeface="inter-regular"/>
              </a:rPr>
              <a:t>It handles issues such as network transparency, resource allocation, etc.</a:t>
            </a:r>
          </a:p>
          <a:p>
            <a:pPr lvl="1" algn="just">
              <a:buFont typeface="Arial" panose="020B0604020202020204" pitchFamily="34" charset="0"/>
              <a:buChar char="•"/>
            </a:pPr>
            <a:r>
              <a:rPr lang="en-US" b="0" i="0" dirty="0">
                <a:solidFill>
                  <a:srgbClr val="000000"/>
                </a:solidFill>
                <a:effectLst/>
                <a:latin typeface="inter-regular"/>
              </a:rPr>
              <a:t>This layer provides network services to the end-users.</a:t>
            </a:r>
          </a:p>
          <a:p>
            <a:pPr algn="just" fontAlgn="base"/>
            <a:endParaRPr lang="en-US" b="1" i="0" dirty="0">
              <a:effectLst/>
              <a:latin typeface="urw-din"/>
            </a:endParaRPr>
          </a:p>
        </p:txBody>
      </p:sp>
      <p:pic>
        <p:nvPicPr>
          <p:cNvPr id="3" name="Picture 6">
            <a:extLst>
              <a:ext uri="{FF2B5EF4-FFF2-40B4-BE49-F238E27FC236}">
                <a16:creationId xmlns:a16="http://schemas.microsoft.com/office/drawing/2014/main" id="{EEC0A1E8-6B2F-6786-4EE7-672945B25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487" y="3910818"/>
            <a:ext cx="8455025" cy="2947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9643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68</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5029200"/>
          </a:xfrm>
        </p:spPr>
        <p:txBody>
          <a:bodyPr>
            <a:normAutofit/>
          </a:bodyPr>
          <a:lstStyle/>
          <a:p>
            <a:pPr algn="just"/>
            <a:r>
              <a:rPr lang="en-US" b="0" i="0" dirty="0">
                <a:solidFill>
                  <a:srgbClr val="610B4B"/>
                </a:solidFill>
                <a:effectLst/>
                <a:latin typeface="erdana"/>
              </a:rPr>
              <a:t>Functions of Application layer:</a:t>
            </a:r>
          </a:p>
          <a:p>
            <a:pPr algn="just">
              <a:buFont typeface="Arial" panose="020B0604020202020204" pitchFamily="34" charset="0"/>
              <a:buChar char="•"/>
            </a:pPr>
            <a:r>
              <a:rPr lang="en-US" b="1" i="0" dirty="0">
                <a:solidFill>
                  <a:srgbClr val="000000"/>
                </a:solidFill>
                <a:effectLst/>
                <a:latin typeface="inter-bold"/>
              </a:rPr>
              <a:t>File transfer, access, and management (FTAM):</a:t>
            </a:r>
            <a:r>
              <a:rPr lang="en-US" b="0" i="0" dirty="0">
                <a:solidFill>
                  <a:srgbClr val="000000"/>
                </a:solidFill>
                <a:effectLst/>
                <a:latin typeface="inter-regular"/>
              </a:rPr>
              <a:t> An application layer allows a user to access the files in a remote computer, retrieve the files from a computer, and manage the files in a remote computer.</a:t>
            </a:r>
          </a:p>
          <a:p>
            <a:pPr algn="just">
              <a:buFont typeface="Arial" panose="020B0604020202020204" pitchFamily="34" charset="0"/>
              <a:buChar char="•"/>
            </a:pPr>
            <a:r>
              <a:rPr lang="en-US" b="1" i="0" dirty="0">
                <a:solidFill>
                  <a:srgbClr val="000000"/>
                </a:solidFill>
                <a:effectLst/>
                <a:latin typeface="inter-bold"/>
              </a:rPr>
              <a:t>Mail services:</a:t>
            </a:r>
            <a:r>
              <a:rPr lang="en-US" b="0" i="0" dirty="0">
                <a:solidFill>
                  <a:srgbClr val="000000"/>
                </a:solidFill>
                <a:effectLst/>
                <a:latin typeface="inter-regular"/>
              </a:rPr>
              <a:t> An application layer provides the facility for email forwarding and storage.</a:t>
            </a:r>
          </a:p>
          <a:p>
            <a:pPr algn="just">
              <a:buFont typeface="Arial" panose="020B0604020202020204" pitchFamily="34" charset="0"/>
              <a:buChar char="•"/>
            </a:pPr>
            <a:r>
              <a:rPr lang="en-US" b="1" i="0" dirty="0">
                <a:solidFill>
                  <a:srgbClr val="000000"/>
                </a:solidFill>
                <a:effectLst/>
                <a:latin typeface="inter-regular"/>
              </a:rPr>
              <a:t>Directory services: </a:t>
            </a:r>
            <a:r>
              <a:rPr lang="en-US" b="0" i="0" dirty="0">
                <a:solidFill>
                  <a:srgbClr val="000000"/>
                </a:solidFill>
                <a:effectLst/>
                <a:latin typeface="inter-regular"/>
              </a:rPr>
              <a:t>An application provides distributed database sources and is used to provide global information about various objects.</a:t>
            </a:r>
          </a:p>
          <a:p>
            <a:pPr algn="just" fontAlgn="base"/>
            <a:endParaRPr lang="en-US" b="1" i="0" dirty="0">
              <a:effectLst/>
              <a:latin typeface="urw-din"/>
            </a:endParaRPr>
          </a:p>
        </p:txBody>
      </p:sp>
    </p:spTree>
    <p:extLst>
      <p:ext uri="{BB962C8B-B14F-4D97-AF65-F5344CB8AC3E}">
        <p14:creationId xmlns:p14="http://schemas.microsoft.com/office/powerpoint/2010/main" val="1257129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69</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5029200"/>
          </a:xfrm>
        </p:spPr>
        <p:txBody>
          <a:bodyPr>
            <a:normAutofit/>
          </a:bodyPr>
          <a:lstStyle/>
          <a:p>
            <a:pPr algn="just" fontAlgn="base"/>
            <a:endParaRPr lang="en-US" b="1" i="0" dirty="0">
              <a:effectLst/>
              <a:latin typeface="urw-din"/>
            </a:endParaRPr>
          </a:p>
        </p:txBody>
      </p:sp>
      <p:pic>
        <p:nvPicPr>
          <p:cNvPr id="3" name="Picture 6">
            <a:extLst>
              <a:ext uri="{FF2B5EF4-FFF2-40B4-BE49-F238E27FC236}">
                <a16:creationId xmlns:a16="http://schemas.microsoft.com/office/drawing/2014/main" id="{18F783E8-6EED-3BFD-67E8-A54302F875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1600201"/>
            <a:ext cx="10976864" cy="4842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9429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3" name="Content Placeholder 2"/>
          <p:cNvSpPr>
            <a:spLocks noGrp="1"/>
          </p:cNvSpPr>
          <p:nvPr>
            <p:ph sz="quarter" idx="1"/>
          </p:nvPr>
        </p:nvSpPr>
        <p:spPr>
          <a:xfrm>
            <a:off x="457199" y="1600199"/>
            <a:ext cx="11499273" cy="4744329"/>
          </a:xfrm>
        </p:spPr>
        <p:txBody>
          <a:bodyPr>
            <a:normAutofit fontScale="62500" lnSpcReduction="20000"/>
          </a:bodyPr>
          <a:lstStyle/>
          <a:p>
            <a:pPr algn="just" fontAlgn="base"/>
            <a:r>
              <a:rPr lang="en-IN" sz="3800" b="1" i="0" dirty="0">
                <a:solidFill>
                  <a:srgbClr val="273239"/>
                </a:solidFill>
                <a:effectLst/>
                <a:latin typeface="urw-din"/>
              </a:rPr>
              <a:t>Components of Data Communication </a:t>
            </a:r>
          </a:p>
          <a:p>
            <a:pPr marL="633413" lvl="1" indent="-268288" algn="just" fontAlgn="base">
              <a:lnSpc>
                <a:spcPct val="120000"/>
              </a:lnSpc>
              <a:buFont typeface="+mj-lt"/>
              <a:buAutoNum type="arabicPeriod" startAt="3"/>
            </a:pPr>
            <a:r>
              <a:rPr lang="en-US" sz="3800" b="1" i="0" dirty="0">
                <a:solidFill>
                  <a:srgbClr val="273239"/>
                </a:solidFill>
                <a:effectLst/>
                <a:latin typeface="urw-din"/>
              </a:rPr>
              <a:t>Receiver: </a:t>
            </a:r>
            <a:r>
              <a:rPr lang="en-US" sz="3800" b="0" i="0" dirty="0">
                <a:solidFill>
                  <a:srgbClr val="273239"/>
                </a:solidFill>
                <a:effectLst/>
                <a:latin typeface="urw-din"/>
              </a:rPr>
              <a:t>It is a device that receives messages. It can be a computer, telephone mobile, workstation, etc.</a:t>
            </a:r>
          </a:p>
          <a:p>
            <a:pPr lvl="1" algn="just" fontAlgn="base">
              <a:lnSpc>
                <a:spcPct val="120000"/>
              </a:lnSpc>
              <a:buFont typeface="+mj-lt"/>
              <a:buAutoNum type="arabicPeriod" startAt="3"/>
            </a:pPr>
            <a:r>
              <a:rPr lang="en-US" sz="3800" b="1" i="0" dirty="0">
                <a:solidFill>
                  <a:srgbClr val="273239"/>
                </a:solidFill>
                <a:effectLst/>
                <a:latin typeface="urw-din"/>
              </a:rPr>
              <a:t>Transmission Medium / Communication Channels: </a:t>
            </a:r>
            <a:r>
              <a:rPr lang="en-US" sz="3800" b="0" i="0" dirty="0">
                <a:solidFill>
                  <a:srgbClr val="273239"/>
                </a:solidFill>
                <a:effectLst/>
                <a:latin typeface="urw-din"/>
              </a:rPr>
              <a:t>Communication channels are the medium that connect two or more workstations. Workstations can be connected by either wired media or wireless media.</a:t>
            </a:r>
          </a:p>
          <a:p>
            <a:pPr lvl="1" algn="just" fontAlgn="base">
              <a:lnSpc>
                <a:spcPct val="120000"/>
              </a:lnSpc>
              <a:buFont typeface="+mj-lt"/>
              <a:buAutoNum type="arabicPeriod" startAt="3"/>
            </a:pPr>
            <a:r>
              <a:rPr lang="en-US" sz="3800" b="1" i="0" dirty="0">
                <a:solidFill>
                  <a:srgbClr val="273239"/>
                </a:solidFill>
                <a:effectLst/>
                <a:latin typeface="urw-din"/>
              </a:rPr>
              <a:t>Set of rules (Protocol): </a:t>
            </a:r>
            <a:r>
              <a:rPr lang="en-US" sz="3800" b="0" i="0" dirty="0">
                <a:solidFill>
                  <a:srgbClr val="273239"/>
                </a:solidFill>
                <a:effectLst/>
                <a:latin typeface="urw-din"/>
              </a:rPr>
              <a:t>When someone sends the data (The sender), it should be understandable to the receiver also otherwise it is meaningless. For example, Sonali sends a message to Chetan. If Sonali writes in Hindi and Chetan cannot understand Hindi, it is a meaningless conversation.</a:t>
            </a:r>
          </a:p>
          <a:p>
            <a:br>
              <a:rPr lang="en-US" dirty="0"/>
            </a:br>
            <a:endParaRPr lang="en-IN" b="1" i="0" dirty="0">
              <a:solidFill>
                <a:srgbClr val="273239"/>
              </a:solidFill>
              <a:effectLst/>
              <a:latin typeface="urw-din"/>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7</a:t>
            </a:fld>
            <a:endParaRPr lang="en-US"/>
          </a:p>
        </p:txBody>
      </p:sp>
    </p:spTree>
    <p:extLst>
      <p:ext uri="{BB962C8B-B14F-4D97-AF65-F5344CB8AC3E}">
        <p14:creationId xmlns:p14="http://schemas.microsoft.com/office/powerpoint/2010/main" val="1804999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70</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5029200"/>
          </a:xfrm>
        </p:spPr>
        <p:txBody>
          <a:bodyPr>
            <a:normAutofit/>
          </a:bodyPr>
          <a:lstStyle/>
          <a:p>
            <a:pPr algn="just"/>
            <a:r>
              <a:rPr lang="en-US" b="0" i="0" dirty="0">
                <a:solidFill>
                  <a:srgbClr val="610B38"/>
                </a:solidFill>
                <a:effectLst/>
                <a:latin typeface="erdana"/>
              </a:rPr>
              <a:t>TCP/IP model</a:t>
            </a:r>
          </a:p>
          <a:p>
            <a:pPr lvl="1" algn="just">
              <a:buFont typeface="Arial" panose="020B0604020202020204" pitchFamily="34" charset="0"/>
              <a:buChar char="•"/>
            </a:pPr>
            <a:r>
              <a:rPr lang="en-US" b="0" i="0" dirty="0">
                <a:solidFill>
                  <a:srgbClr val="000000"/>
                </a:solidFill>
                <a:effectLst/>
                <a:latin typeface="inter-regular"/>
              </a:rPr>
              <a:t>The TCP/IP model was developed prior to the OSI model.</a:t>
            </a:r>
          </a:p>
          <a:p>
            <a:pPr lvl="1" algn="just">
              <a:buFont typeface="Arial" panose="020B0604020202020204" pitchFamily="34" charset="0"/>
              <a:buChar char="•"/>
            </a:pPr>
            <a:r>
              <a:rPr lang="en-US" b="0" i="0" dirty="0">
                <a:solidFill>
                  <a:srgbClr val="000000"/>
                </a:solidFill>
                <a:effectLst/>
                <a:latin typeface="inter-regular"/>
              </a:rPr>
              <a:t>The TCP/IP model consists of five layers: the application layer, transport layer, network layer, data link layer and physical layer.</a:t>
            </a:r>
          </a:p>
          <a:p>
            <a:pPr lvl="1" algn="just">
              <a:buFont typeface="Arial" panose="020B0604020202020204" pitchFamily="34" charset="0"/>
              <a:buChar char="•"/>
            </a:pPr>
            <a:r>
              <a:rPr lang="en-US" b="0" i="0" dirty="0">
                <a:solidFill>
                  <a:srgbClr val="000000"/>
                </a:solidFill>
                <a:effectLst/>
                <a:latin typeface="inter-regular"/>
              </a:rPr>
              <a:t>The first four layers provide physical standards, network interface, internetworking, and transport functions that correspond to the first four layers of the OSI model.</a:t>
            </a:r>
          </a:p>
          <a:p>
            <a:pPr lvl="1" algn="just">
              <a:buFont typeface="Arial" panose="020B0604020202020204" pitchFamily="34" charset="0"/>
              <a:buChar char="•"/>
            </a:pPr>
            <a:r>
              <a:rPr lang="en-US" b="0" i="0">
                <a:solidFill>
                  <a:srgbClr val="000000"/>
                </a:solidFill>
                <a:effectLst/>
                <a:latin typeface="inter-regular"/>
              </a:rPr>
              <a:t>Remaining three </a:t>
            </a:r>
            <a:r>
              <a:rPr lang="en-US" b="0" i="0" dirty="0">
                <a:solidFill>
                  <a:srgbClr val="000000"/>
                </a:solidFill>
                <a:effectLst/>
                <a:latin typeface="inter-regular"/>
              </a:rPr>
              <a:t>layers are represented in TCP/IP model by a single layer called the application layer.</a:t>
            </a:r>
          </a:p>
          <a:p>
            <a:pPr lvl="1" algn="just">
              <a:buFont typeface="Arial" panose="020B0604020202020204" pitchFamily="34" charset="0"/>
              <a:buChar char="•"/>
            </a:pPr>
            <a:r>
              <a:rPr lang="en-US" b="0" i="0" dirty="0">
                <a:solidFill>
                  <a:srgbClr val="000000"/>
                </a:solidFill>
                <a:effectLst/>
                <a:latin typeface="inter-regular"/>
              </a:rPr>
              <a:t>TCP/IP is a hierarchical protocol made up of interactive modules, and each of them provides specific functionality.</a:t>
            </a:r>
          </a:p>
          <a:p>
            <a:pPr algn="just" fontAlgn="base"/>
            <a:endParaRPr lang="en-US" b="1" i="0" dirty="0">
              <a:effectLst/>
              <a:latin typeface="urw-din"/>
            </a:endParaRPr>
          </a:p>
        </p:txBody>
      </p:sp>
    </p:spTree>
    <p:extLst>
      <p:ext uri="{BB962C8B-B14F-4D97-AF65-F5344CB8AC3E}">
        <p14:creationId xmlns:p14="http://schemas.microsoft.com/office/powerpoint/2010/main" val="2952556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71</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a:xfrm>
            <a:off x="464234" y="1600200"/>
            <a:ext cx="11507372" cy="5029200"/>
          </a:xfrm>
        </p:spPr>
        <p:txBody>
          <a:bodyPr>
            <a:normAutofit/>
          </a:bodyPr>
          <a:lstStyle/>
          <a:p>
            <a:pPr algn="just"/>
            <a:r>
              <a:rPr lang="en-US" b="0" i="0" dirty="0">
                <a:solidFill>
                  <a:srgbClr val="610B38"/>
                </a:solidFill>
                <a:effectLst/>
                <a:latin typeface="erdana"/>
              </a:rPr>
              <a:t>TCP/IP model</a:t>
            </a:r>
          </a:p>
          <a:p>
            <a:pPr algn="just" fontAlgn="base"/>
            <a:endParaRPr lang="en-US" b="1" i="0" dirty="0">
              <a:effectLst/>
              <a:latin typeface="urw-din"/>
            </a:endParaRPr>
          </a:p>
        </p:txBody>
      </p:sp>
      <p:pic>
        <p:nvPicPr>
          <p:cNvPr id="1026" name="Picture 2" descr="TCP/IP model">
            <a:extLst>
              <a:ext uri="{FF2B5EF4-FFF2-40B4-BE49-F238E27FC236}">
                <a16:creationId xmlns:a16="http://schemas.microsoft.com/office/drawing/2014/main" id="{CFFE2DF2-55A2-105A-C0DB-0A752455A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961" y="2162414"/>
            <a:ext cx="7569005" cy="4695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186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89709" y="1447800"/>
            <a:ext cx="10487892" cy="4953000"/>
          </a:xfrm>
        </p:spPr>
        <p:txBody>
          <a:bodyPr>
            <a:normAutofit/>
          </a:bodyPr>
          <a:lstStyle/>
          <a:p>
            <a:pPr algn="ctr">
              <a:buNone/>
            </a:pPr>
            <a:r>
              <a:rPr lang="en-US" dirty="0"/>
              <a:t>References</a:t>
            </a:r>
          </a:p>
          <a:p>
            <a:r>
              <a:rPr lang="en-US" sz="2000" dirty="0"/>
              <a:t>W. Stallings, Data and Computer Communications, (10e), Pearson Education, 2014.  </a:t>
            </a:r>
          </a:p>
          <a:p>
            <a:r>
              <a:rPr lang="en-US" sz="2000" dirty="0"/>
              <a:t>B. A. </a:t>
            </a:r>
            <a:r>
              <a:rPr lang="en-US" sz="2000" dirty="0" err="1"/>
              <a:t>Forouzan</a:t>
            </a:r>
            <a:r>
              <a:rPr lang="en-US" sz="2000" dirty="0"/>
              <a:t>, Data Communications &amp; Networking, (5e), McGraw Hill, 2013.  </a:t>
            </a:r>
          </a:p>
          <a:p>
            <a:r>
              <a:rPr lang="en-US" sz="2000" dirty="0"/>
              <a:t>D. P. </a:t>
            </a:r>
            <a:r>
              <a:rPr lang="en-US" sz="2000" dirty="0" err="1"/>
              <a:t>Bertsekas</a:t>
            </a:r>
            <a:r>
              <a:rPr lang="en-US" sz="2000" dirty="0"/>
              <a:t>, R. G. </a:t>
            </a:r>
            <a:r>
              <a:rPr lang="en-US" sz="2000" dirty="0" err="1"/>
              <a:t>Gallager</a:t>
            </a:r>
            <a:r>
              <a:rPr lang="en-US" sz="2000" dirty="0"/>
              <a:t>, Data Networks, (2e), Prentice Hall of India, 2011. </a:t>
            </a:r>
          </a:p>
          <a:p>
            <a:r>
              <a:rPr lang="en-US" sz="2000" dirty="0"/>
              <a:t>A. S. Tenenbaum, Computer Networks, (5e), Prentice Hall of India, 2008.  </a:t>
            </a:r>
          </a:p>
          <a:p>
            <a:r>
              <a:rPr lang="en-US" sz="2000" dirty="0"/>
              <a:t>L. L. Peterson, B. S. Davie, Computer Networks: A Systems Approach, (5e), Morgan Kaufmann Publishers, 2011. </a:t>
            </a:r>
          </a:p>
          <a:p>
            <a:endParaRPr lang="en-US" dirty="0"/>
          </a:p>
        </p:txBody>
      </p:sp>
      <p:sp>
        <p:nvSpPr>
          <p:cNvPr id="2" name="Slide Number Placeholder 1">
            <a:extLst>
              <a:ext uri="{FF2B5EF4-FFF2-40B4-BE49-F238E27FC236}">
                <a16:creationId xmlns:a16="http://schemas.microsoft.com/office/drawing/2014/main" id="{0F90DF35-CBC9-4275-ABC1-14369649BC43}"/>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72</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8</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p:txBody>
          <a:bodyPr>
            <a:normAutofit/>
          </a:bodyPr>
          <a:lstStyle/>
          <a:p>
            <a:pPr algn="just"/>
            <a:r>
              <a:rPr lang="en-US" b="1" i="0" dirty="0">
                <a:solidFill>
                  <a:srgbClr val="333333"/>
                </a:solidFill>
                <a:effectLst/>
                <a:latin typeface="inter-regular"/>
              </a:rPr>
              <a:t>Network Application:</a:t>
            </a:r>
          </a:p>
          <a:p>
            <a:pPr lvl="1">
              <a:buFont typeface="Arial" panose="020B0604020202020204" pitchFamily="34" charset="0"/>
              <a:buChar char="•"/>
            </a:pPr>
            <a:r>
              <a:rPr lang="en-US" b="0" i="0" dirty="0">
                <a:solidFill>
                  <a:srgbClr val="000000"/>
                </a:solidFill>
                <a:effectLst/>
                <a:latin typeface="Nunito" pitchFamily="2" charset="0"/>
              </a:rPr>
              <a:t>Resource sharing such as printers and storage devices</a:t>
            </a:r>
          </a:p>
          <a:p>
            <a:pPr lvl="1">
              <a:buFont typeface="Arial" panose="020B0604020202020204" pitchFamily="34" charset="0"/>
              <a:buChar char="•"/>
            </a:pPr>
            <a:r>
              <a:rPr lang="en-US" b="0" i="0" dirty="0">
                <a:solidFill>
                  <a:srgbClr val="000000"/>
                </a:solidFill>
                <a:effectLst/>
                <a:latin typeface="Nunito" pitchFamily="2" charset="0"/>
              </a:rPr>
              <a:t>Exchange of information by means of e-Mails and FTP</a:t>
            </a:r>
          </a:p>
          <a:p>
            <a:pPr lvl="1">
              <a:buFont typeface="Arial" panose="020B0604020202020204" pitchFamily="34" charset="0"/>
              <a:buChar char="•"/>
            </a:pPr>
            <a:r>
              <a:rPr lang="en-US" b="0" i="0" dirty="0">
                <a:solidFill>
                  <a:srgbClr val="000000"/>
                </a:solidFill>
                <a:effectLst/>
                <a:latin typeface="Nunito" pitchFamily="2" charset="0"/>
              </a:rPr>
              <a:t>Information sharing by using Web</a:t>
            </a:r>
          </a:p>
          <a:p>
            <a:pPr lvl="1">
              <a:buFont typeface="Arial" panose="020B0604020202020204" pitchFamily="34" charset="0"/>
              <a:buChar char="•"/>
            </a:pPr>
            <a:r>
              <a:rPr lang="en-US" b="0" i="0" dirty="0">
                <a:solidFill>
                  <a:srgbClr val="000000"/>
                </a:solidFill>
                <a:effectLst/>
                <a:latin typeface="Nunito" pitchFamily="2" charset="0"/>
              </a:rPr>
              <a:t>Video conferences</a:t>
            </a:r>
          </a:p>
          <a:p>
            <a:pPr lvl="1">
              <a:buFont typeface="Arial" panose="020B0604020202020204" pitchFamily="34" charset="0"/>
              <a:buChar char="•"/>
            </a:pPr>
            <a:r>
              <a:rPr lang="en-US" b="0" i="0" dirty="0">
                <a:solidFill>
                  <a:srgbClr val="000000"/>
                </a:solidFill>
                <a:effectLst/>
                <a:latin typeface="Nunito" pitchFamily="2" charset="0"/>
              </a:rPr>
              <a:t>Parallel computing</a:t>
            </a:r>
          </a:p>
          <a:p>
            <a:pPr lvl="1">
              <a:buFont typeface="Arial" panose="020B0604020202020204" pitchFamily="34" charset="0"/>
              <a:buChar char="•"/>
            </a:pPr>
            <a:r>
              <a:rPr lang="en-US" b="0" i="0" dirty="0">
                <a:solidFill>
                  <a:srgbClr val="000000"/>
                </a:solidFill>
                <a:effectLst/>
                <a:latin typeface="Nunito" pitchFamily="2" charset="0"/>
              </a:rPr>
              <a:t>Instant messaging</a:t>
            </a:r>
          </a:p>
          <a:p>
            <a:endParaRPr lang="en-IN" dirty="0"/>
          </a:p>
        </p:txBody>
      </p:sp>
    </p:spTree>
    <p:extLst>
      <p:ext uri="{BB962C8B-B14F-4D97-AF65-F5344CB8AC3E}">
        <p14:creationId xmlns:p14="http://schemas.microsoft.com/office/powerpoint/2010/main" val="3143403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Data Communication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9</a:t>
            </a:fld>
            <a:endParaRPr lang="en-US"/>
          </a:p>
        </p:txBody>
      </p:sp>
      <p:sp>
        <p:nvSpPr>
          <p:cNvPr id="6" name="Content Placeholder 5">
            <a:extLst>
              <a:ext uri="{FF2B5EF4-FFF2-40B4-BE49-F238E27FC236}">
                <a16:creationId xmlns:a16="http://schemas.microsoft.com/office/drawing/2014/main" id="{4167928F-CAAE-B8A8-D40A-11892D032DAC}"/>
              </a:ext>
            </a:extLst>
          </p:cNvPr>
          <p:cNvSpPr>
            <a:spLocks noGrp="1"/>
          </p:cNvSpPr>
          <p:nvPr>
            <p:ph sz="quarter" idx="1"/>
          </p:nvPr>
        </p:nvSpPr>
        <p:spPr/>
        <p:txBody>
          <a:bodyPr/>
          <a:lstStyle/>
          <a:p>
            <a:pPr algn="just"/>
            <a:r>
              <a:rPr lang="en-US" b="1" i="0" dirty="0">
                <a:solidFill>
                  <a:srgbClr val="610B38"/>
                </a:solidFill>
                <a:effectLst/>
                <a:latin typeface="erdana"/>
              </a:rPr>
              <a:t>Network Architecture</a:t>
            </a:r>
          </a:p>
          <a:p>
            <a:pPr algn="just"/>
            <a:r>
              <a:rPr lang="en-US" i="0" dirty="0">
                <a:solidFill>
                  <a:srgbClr val="333333"/>
                </a:solidFill>
                <a:effectLst/>
                <a:latin typeface="inter-regular"/>
              </a:rPr>
              <a:t>Network Architecture is defined as the physical and logical design of the software, hardware, protocols, and media of the transmission of data. </a:t>
            </a:r>
          </a:p>
          <a:p>
            <a:r>
              <a:rPr lang="en-US" b="1" i="0" dirty="0">
                <a:solidFill>
                  <a:srgbClr val="333333"/>
                </a:solidFill>
                <a:effectLst/>
                <a:latin typeface="inter-bold"/>
              </a:rPr>
              <a:t>The two types of network architectures are used:</a:t>
            </a:r>
          </a:p>
          <a:p>
            <a:pPr lvl="2" algn="just">
              <a:buFont typeface="Arial" panose="020B0604020202020204" pitchFamily="34" charset="0"/>
              <a:buChar char="•"/>
            </a:pPr>
            <a:r>
              <a:rPr lang="en-US" sz="2400" b="1" i="0" dirty="0">
                <a:solidFill>
                  <a:srgbClr val="000000"/>
                </a:solidFill>
                <a:effectLst/>
                <a:latin typeface="inter-regular"/>
              </a:rPr>
              <a:t>Peer-To-Peer network</a:t>
            </a:r>
          </a:p>
          <a:p>
            <a:pPr lvl="2" algn="just">
              <a:buFont typeface="Arial" panose="020B0604020202020204" pitchFamily="34" charset="0"/>
              <a:buChar char="•"/>
            </a:pPr>
            <a:r>
              <a:rPr lang="en-US" sz="2400" b="1" i="0" dirty="0">
                <a:solidFill>
                  <a:srgbClr val="000000"/>
                </a:solidFill>
                <a:effectLst/>
                <a:latin typeface="inter-regular"/>
              </a:rPr>
              <a:t>Client/Server network</a:t>
            </a:r>
          </a:p>
          <a:p>
            <a:endParaRPr lang="en-IN" dirty="0"/>
          </a:p>
        </p:txBody>
      </p:sp>
    </p:spTree>
    <p:extLst>
      <p:ext uri="{BB962C8B-B14F-4D97-AF65-F5344CB8AC3E}">
        <p14:creationId xmlns:p14="http://schemas.microsoft.com/office/powerpoint/2010/main" val="2710556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2E545EE12C1E4FA24924A06029670F" ma:contentTypeVersion="0" ma:contentTypeDescription="Create a new document." ma:contentTypeScope="" ma:versionID="8addf9873163e6f5dbf3c6c9de4ea7a9">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4614C9-3EDB-4038-BF7D-4B98719864EE}"/>
</file>

<file path=customXml/itemProps2.xml><?xml version="1.0" encoding="utf-8"?>
<ds:datastoreItem xmlns:ds="http://schemas.openxmlformats.org/officeDocument/2006/customXml" ds:itemID="{2A9CCF5A-82EE-400F-A99A-94E0898711FA}"/>
</file>

<file path=customXml/itemProps3.xml><?xml version="1.0" encoding="utf-8"?>
<ds:datastoreItem xmlns:ds="http://schemas.openxmlformats.org/officeDocument/2006/customXml" ds:itemID="{D6E1D3BF-A38B-4F1F-AE31-B472D05D929D}"/>
</file>

<file path=docProps/app.xml><?xml version="1.0" encoding="utf-8"?>
<Properties xmlns="http://schemas.openxmlformats.org/officeDocument/2006/extended-properties" xmlns:vt="http://schemas.openxmlformats.org/officeDocument/2006/docPropsVTypes">
  <Template>Retrospect</Template>
  <TotalTime>2333</TotalTime>
  <Words>4621</Words>
  <Application>Microsoft Office PowerPoint</Application>
  <PresentationFormat>Widescreen</PresentationFormat>
  <Paragraphs>468</Paragraphs>
  <Slides>72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72</vt:i4>
      </vt:variant>
    </vt:vector>
  </HeadingPairs>
  <TitlesOfParts>
    <vt:vector size="83" baseType="lpstr">
      <vt:lpstr>Arial</vt:lpstr>
      <vt:lpstr>Calibri</vt:lpstr>
      <vt:lpstr>erdana</vt:lpstr>
      <vt:lpstr>inter-bold</vt:lpstr>
      <vt:lpstr>inter-regular</vt:lpstr>
      <vt:lpstr>Nunito</vt:lpstr>
      <vt:lpstr>Tw Cen MT</vt:lpstr>
      <vt:lpstr>urw-din</vt:lpstr>
      <vt:lpstr>Wingdings</vt:lpstr>
      <vt:lpstr>Wingdings 2</vt:lpstr>
      <vt:lpstr>Median</vt:lpstr>
      <vt:lpstr>    Data Communication and Computer Networks (CCE2102) </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Data Communication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Recognition</dc:title>
  <dc:creator>admin</dc:creator>
  <cp:lastModifiedBy>Lal Pratap Verma [MU - Jaipur]</cp:lastModifiedBy>
  <cp:revision>79</cp:revision>
  <cp:lastPrinted>2022-04-06T08:22:53Z</cp:lastPrinted>
  <dcterms:created xsi:type="dcterms:W3CDTF">2019-11-07T09:44:53Z</dcterms:created>
  <dcterms:modified xsi:type="dcterms:W3CDTF">2024-08-06T06:16:52Z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0x010100142E545EE12C1E4FA24924A06029670F</vt:lpwstr>
  </property>
</Properties>
</file>