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9"/>
  </p:notesMasterIdLst>
  <p:sldIdLst>
    <p:sldId id="321" r:id="rId2"/>
    <p:sldId id="391" r:id="rId3"/>
    <p:sldId id="392" r:id="rId4"/>
    <p:sldId id="417" r:id="rId5"/>
    <p:sldId id="393" r:id="rId6"/>
    <p:sldId id="394" r:id="rId7"/>
    <p:sldId id="395" r:id="rId8"/>
    <p:sldId id="418" r:id="rId9"/>
    <p:sldId id="419" r:id="rId10"/>
    <p:sldId id="420" r:id="rId11"/>
    <p:sldId id="421" r:id="rId12"/>
    <p:sldId id="422" r:id="rId13"/>
    <p:sldId id="423" r:id="rId14"/>
    <p:sldId id="424" r:id="rId15"/>
    <p:sldId id="396" r:id="rId16"/>
    <p:sldId id="426" r:id="rId17"/>
    <p:sldId id="427" r:id="rId18"/>
    <p:sldId id="425" r:id="rId19"/>
    <p:sldId id="397" r:id="rId20"/>
    <p:sldId id="398" r:id="rId21"/>
    <p:sldId id="399" r:id="rId22"/>
    <p:sldId id="400" r:id="rId23"/>
    <p:sldId id="401" r:id="rId24"/>
    <p:sldId id="402" r:id="rId25"/>
    <p:sldId id="403" r:id="rId26"/>
    <p:sldId id="405" r:id="rId27"/>
    <p:sldId id="406" r:id="rId28"/>
    <p:sldId id="407" r:id="rId29"/>
    <p:sldId id="408" r:id="rId30"/>
    <p:sldId id="410" r:id="rId31"/>
    <p:sldId id="411" r:id="rId32"/>
    <p:sldId id="412" r:id="rId33"/>
    <p:sldId id="413" r:id="rId34"/>
    <p:sldId id="414" r:id="rId35"/>
    <p:sldId id="415" r:id="rId36"/>
    <p:sldId id="416" r:id="rId37"/>
    <p:sldId id="276" r:id="rId38"/>
  </p:sldIdLst>
  <p:sldSz cx="12192000" cy="6858000"/>
  <p:notesSz cx="9866313" cy="67357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46D4290-6450-46F6-B57C-45167E2C7A1B}" v="47" dt="2024-09-18T04:20:04.92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5" d="100"/>
          <a:sy n="65" d="100"/>
        </p:scale>
        <p:origin x="858" y="6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47"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48"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customXml" Target="../customXml/item1.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l Pratap Verma [MU - Jaipur]" userId="69972301-5f76-40f9-8320-816e3c28b89b" providerId="ADAL" clId="{E33D00BE-B3D1-4947-99C0-36B4758AD4DE}"/>
    <pc:docChg chg="delSld">
      <pc:chgData name="Lal Pratap Verma [MU - Jaipur]" userId="69972301-5f76-40f9-8320-816e3c28b89b" providerId="ADAL" clId="{E33D00BE-B3D1-4947-99C0-36B4758AD4DE}" dt="2024-08-05T08:35:01.008" v="5" actId="47"/>
      <pc:docMkLst>
        <pc:docMk/>
      </pc:docMkLst>
      <pc:sldChg chg="del">
        <pc:chgData name="Lal Pratap Verma [MU - Jaipur]" userId="69972301-5f76-40f9-8320-816e3c28b89b" providerId="ADAL" clId="{E33D00BE-B3D1-4947-99C0-36B4758AD4DE}" dt="2024-08-05T08:34:55.494" v="0" actId="47"/>
        <pc:sldMkLst>
          <pc:docMk/>
          <pc:sldMk cId="2225279712" sldId="381"/>
        </pc:sldMkLst>
      </pc:sldChg>
      <pc:sldChg chg="del">
        <pc:chgData name="Lal Pratap Verma [MU - Jaipur]" userId="69972301-5f76-40f9-8320-816e3c28b89b" providerId="ADAL" clId="{E33D00BE-B3D1-4947-99C0-36B4758AD4DE}" dt="2024-08-05T08:34:55.494" v="0" actId="47"/>
        <pc:sldMkLst>
          <pc:docMk/>
          <pc:sldMk cId="2896656242" sldId="382"/>
        </pc:sldMkLst>
      </pc:sldChg>
      <pc:sldChg chg="del">
        <pc:chgData name="Lal Pratap Verma [MU - Jaipur]" userId="69972301-5f76-40f9-8320-816e3c28b89b" providerId="ADAL" clId="{E33D00BE-B3D1-4947-99C0-36B4758AD4DE}" dt="2024-08-05T08:34:55.494" v="0" actId="47"/>
        <pc:sldMkLst>
          <pc:docMk/>
          <pc:sldMk cId="3696128917" sldId="383"/>
        </pc:sldMkLst>
      </pc:sldChg>
      <pc:sldChg chg="del">
        <pc:chgData name="Lal Pratap Verma [MU - Jaipur]" userId="69972301-5f76-40f9-8320-816e3c28b89b" providerId="ADAL" clId="{E33D00BE-B3D1-4947-99C0-36B4758AD4DE}" dt="2024-08-05T08:34:55.494" v="0" actId="47"/>
        <pc:sldMkLst>
          <pc:docMk/>
          <pc:sldMk cId="37855313" sldId="384"/>
        </pc:sldMkLst>
      </pc:sldChg>
      <pc:sldChg chg="del">
        <pc:chgData name="Lal Pratap Verma [MU - Jaipur]" userId="69972301-5f76-40f9-8320-816e3c28b89b" providerId="ADAL" clId="{E33D00BE-B3D1-4947-99C0-36B4758AD4DE}" dt="2024-08-05T08:34:55.494" v="0" actId="47"/>
        <pc:sldMkLst>
          <pc:docMk/>
          <pc:sldMk cId="4172680953" sldId="385"/>
        </pc:sldMkLst>
      </pc:sldChg>
      <pc:sldChg chg="del">
        <pc:chgData name="Lal Pratap Verma [MU - Jaipur]" userId="69972301-5f76-40f9-8320-816e3c28b89b" providerId="ADAL" clId="{E33D00BE-B3D1-4947-99C0-36B4758AD4DE}" dt="2024-08-05T08:34:58.005" v="1" actId="47"/>
        <pc:sldMkLst>
          <pc:docMk/>
          <pc:sldMk cId="1274737680" sldId="386"/>
        </pc:sldMkLst>
      </pc:sldChg>
      <pc:sldChg chg="del">
        <pc:chgData name="Lal Pratap Verma [MU - Jaipur]" userId="69972301-5f76-40f9-8320-816e3c28b89b" providerId="ADAL" clId="{E33D00BE-B3D1-4947-99C0-36B4758AD4DE}" dt="2024-08-05T08:34:59.135" v="2" actId="47"/>
        <pc:sldMkLst>
          <pc:docMk/>
          <pc:sldMk cId="2363349070" sldId="387"/>
        </pc:sldMkLst>
      </pc:sldChg>
      <pc:sldChg chg="del">
        <pc:chgData name="Lal Pratap Verma [MU - Jaipur]" userId="69972301-5f76-40f9-8320-816e3c28b89b" providerId="ADAL" clId="{E33D00BE-B3D1-4947-99C0-36B4758AD4DE}" dt="2024-08-05T08:34:59.796" v="3" actId="47"/>
        <pc:sldMkLst>
          <pc:docMk/>
          <pc:sldMk cId="1994589143" sldId="388"/>
        </pc:sldMkLst>
      </pc:sldChg>
      <pc:sldChg chg="del">
        <pc:chgData name="Lal Pratap Verma [MU - Jaipur]" userId="69972301-5f76-40f9-8320-816e3c28b89b" providerId="ADAL" clId="{E33D00BE-B3D1-4947-99C0-36B4758AD4DE}" dt="2024-08-05T08:35:00.316" v="4" actId="47"/>
        <pc:sldMkLst>
          <pc:docMk/>
          <pc:sldMk cId="1860621120" sldId="389"/>
        </pc:sldMkLst>
      </pc:sldChg>
      <pc:sldChg chg="del">
        <pc:chgData name="Lal Pratap Verma [MU - Jaipur]" userId="69972301-5f76-40f9-8320-816e3c28b89b" providerId="ADAL" clId="{E33D00BE-B3D1-4947-99C0-36B4758AD4DE}" dt="2024-08-05T08:35:01.008" v="5" actId="47"/>
        <pc:sldMkLst>
          <pc:docMk/>
          <pc:sldMk cId="890902174" sldId="390"/>
        </pc:sldMkLst>
      </pc:sldChg>
    </pc:docChg>
  </pc:docChgLst>
  <pc:docChgLst>
    <pc:chgData name="Lal Pratap Verma" userId="53a9d14f-59ed-4728-8193-459f4827802a" providerId="ADAL" clId="{6FEDDB45-833D-45C9-B1D3-C4F3D716C3FE}"/>
    <pc:docChg chg="undo custSel addSld modSld">
      <pc:chgData name="Lal Pratap Verma" userId="53a9d14f-59ed-4728-8193-459f4827802a" providerId="ADAL" clId="{6FEDDB45-833D-45C9-B1D3-C4F3D716C3FE}" dt="2022-10-31T04:00:59.908" v="111" actId="20577"/>
      <pc:docMkLst>
        <pc:docMk/>
      </pc:docMkLst>
      <pc:sldChg chg="delSp modSp add mod">
        <pc:chgData name="Lal Pratap Verma" userId="53a9d14f-59ed-4728-8193-459f4827802a" providerId="ADAL" clId="{6FEDDB45-833D-45C9-B1D3-C4F3D716C3FE}" dt="2022-10-31T03:39:39.984" v="69" actId="20577"/>
        <pc:sldMkLst>
          <pc:docMk/>
          <pc:sldMk cId="2203376820" sldId="403"/>
        </pc:sldMkLst>
        <pc:spChg chg="mod">
          <ac:chgData name="Lal Pratap Verma" userId="53a9d14f-59ed-4728-8193-459f4827802a" providerId="ADAL" clId="{6FEDDB45-833D-45C9-B1D3-C4F3D716C3FE}" dt="2022-10-31T03:39:39.984" v="69" actId="20577"/>
          <ac:spMkLst>
            <pc:docMk/>
            <pc:sldMk cId="2203376820" sldId="403"/>
            <ac:spMk id="3" creationId="{00000000-0000-0000-0000-000000000000}"/>
          </ac:spMkLst>
        </pc:spChg>
        <pc:picChg chg="del">
          <ac:chgData name="Lal Pratap Verma" userId="53a9d14f-59ed-4728-8193-459f4827802a" providerId="ADAL" clId="{6FEDDB45-833D-45C9-B1D3-C4F3D716C3FE}" dt="2022-10-31T03:37:12.167" v="1" actId="478"/>
          <ac:picMkLst>
            <pc:docMk/>
            <pc:sldMk cId="2203376820" sldId="403"/>
            <ac:picMk id="5" creationId="{E8FD787C-D525-372C-6202-DA8A5E048A67}"/>
          </ac:picMkLst>
        </pc:picChg>
      </pc:sldChg>
      <pc:sldChg chg="modSp add mod">
        <pc:chgData name="Lal Pratap Verma" userId="53a9d14f-59ed-4728-8193-459f4827802a" providerId="ADAL" clId="{6FEDDB45-833D-45C9-B1D3-C4F3D716C3FE}" dt="2022-10-31T04:00:59.908" v="111" actId="20577"/>
        <pc:sldMkLst>
          <pc:docMk/>
          <pc:sldMk cId="1799165777" sldId="404"/>
        </pc:sldMkLst>
        <pc:spChg chg="mod">
          <ac:chgData name="Lal Pratap Verma" userId="53a9d14f-59ed-4728-8193-459f4827802a" providerId="ADAL" clId="{6FEDDB45-833D-45C9-B1D3-C4F3D716C3FE}" dt="2022-10-31T04:00:59.908" v="111" actId="20577"/>
          <ac:spMkLst>
            <pc:docMk/>
            <pc:sldMk cId="1799165777" sldId="404"/>
            <ac:spMk id="3" creationId="{00000000-0000-0000-0000-000000000000}"/>
          </ac:spMkLst>
        </pc:spChg>
      </pc:sldChg>
    </pc:docChg>
  </pc:docChgLst>
  <pc:docChgLst>
    <pc:chgData name="Lal Pratap Verma [MU - Jaipur]" userId="53a9d14f-59ed-4728-8193-459f4827802a" providerId="ADAL" clId="{6FEDDB45-833D-45C9-B1D3-C4F3D716C3FE}"/>
    <pc:docChg chg="undo redo custSel addSld delSld modSld">
      <pc:chgData name="Lal Pratap Verma [MU - Jaipur]" userId="53a9d14f-59ed-4728-8193-459f4827802a" providerId="ADAL" clId="{6FEDDB45-833D-45C9-B1D3-C4F3D716C3FE}" dt="2022-11-01T08:00:48.028" v="613" actId="20577"/>
      <pc:docMkLst>
        <pc:docMk/>
      </pc:docMkLst>
      <pc:sldChg chg="del">
        <pc:chgData name="Lal Pratap Verma [MU - Jaipur]" userId="53a9d14f-59ed-4728-8193-459f4827802a" providerId="ADAL" clId="{6FEDDB45-833D-45C9-B1D3-C4F3D716C3FE}" dt="2022-10-17T09:37:15.934" v="0" actId="47"/>
        <pc:sldMkLst>
          <pc:docMk/>
          <pc:sldMk cId="0" sldId="277"/>
        </pc:sldMkLst>
      </pc:sldChg>
      <pc:sldChg chg="del">
        <pc:chgData name="Lal Pratap Verma [MU - Jaipur]" userId="53a9d14f-59ed-4728-8193-459f4827802a" providerId="ADAL" clId="{6FEDDB45-833D-45C9-B1D3-C4F3D716C3FE}" dt="2022-10-17T09:37:15.934" v="0" actId="47"/>
        <pc:sldMkLst>
          <pc:docMk/>
          <pc:sldMk cId="1456438339" sldId="323"/>
        </pc:sldMkLst>
      </pc:sldChg>
      <pc:sldChg chg="del">
        <pc:chgData name="Lal Pratap Verma [MU - Jaipur]" userId="53a9d14f-59ed-4728-8193-459f4827802a" providerId="ADAL" clId="{6FEDDB45-833D-45C9-B1D3-C4F3D716C3FE}" dt="2022-10-17T09:37:15.934" v="0" actId="47"/>
        <pc:sldMkLst>
          <pc:docMk/>
          <pc:sldMk cId="2729134856" sldId="324"/>
        </pc:sldMkLst>
      </pc:sldChg>
      <pc:sldChg chg="del">
        <pc:chgData name="Lal Pratap Verma [MU - Jaipur]" userId="53a9d14f-59ed-4728-8193-459f4827802a" providerId="ADAL" clId="{6FEDDB45-833D-45C9-B1D3-C4F3D716C3FE}" dt="2022-10-17T09:37:15.934" v="0" actId="47"/>
        <pc:sldMkLst>
          <pc:docMk/>
          <pc:sldMk cId="1845602584" sldId="325"/>
        </pc:sldMkLst>
      </pc:sldChg>
      <pc:sldChg chg="del">
        <pc:chgData name="Lal Pratap Verma [MU - Jaipur]" userId="53a9d14f-59ed-4728-8193-459f4827802a" providerId="ADAL" clId="{6FEDDB45-833D-45C9-B1D3-C4F3D716C3FE}" dt="2022-10-17T09:37:15.934" v="0" actId="47"/>
        <pc:sldMkLst>
          <pc:docMk/>
          <pc:sldMk cId="2536128422" sldId="326"/>
        </pc:sldMkLst>
      </pc:sldChg>
      <pc:sldChg chg="del">
        <pc:chgData name="Lal Pratap Verma [MU - Jaipur]" userId="53a9d14f-59ed-4728-8193-459f4827802a" providerId="ADAL" clId="{6FEDDB45-833D-45C9-B1D3-C4F3D716C3FE}" dt="2022-10-17T09:37:15.934" v="0" actId="47"/>
        <pc:sldMkLst>
          <pc:docMk/>
          <pc:sldMk cId="812534270" sldId="327"/>
        </pc:sldMkLst>
      </pc:sldChg>
      <pc:sldChg chg="del">
        <pc:chgData name="Lal Pratap Verma [MU - Jaipur]" userId="53a9d14f-59ed-4728-8193-459f4827802a" providerId="ADAL" clId="{6FEDDB45-833D-45C9-B1D3-C4F3D716C3FE}" dt="2022-10-17T09:37:15.934" v="0" actId="47"/>
        <pc:sldMkLst>
          <pc:docMk/>
          <pc:sldMk cId="2138093759" sldId="328"/>
        </pc:sldMkLst>
      </pc:sldChg>
      <pc:sldChg chg="del">
        <pc:chgData name="Lal Pratap Verma [MU - Jaipur]" userId="53a9d14f-59ed-4728-8193-459f4827802a" providerId="ADAL" clId="{6FEDDB45-833D-45C9-B1D3-C4F3D716C3FE}" dt="2022-10-17T09:37:15.934" v="0" actId="47"/>
        <pc:sldMkLst>
          <pc:docMk/>
          <pc:sldMk cId="2305889448" sldId="329"/>
        </pc:sldMkLst>
      </pc:sldChg>
      <pc:sldChg chg="del">
        <pc:chgData name="Lal Pratap Verma [MU - Jaipur]" userId="53a9d14f-59ed-4728-8193-459f4827802a" providerId="ADAL" clId="{6FEDDB45-833D-45C9-B1D3-C4F3D716C3FE}" dt="2022-10-17T09:37:15.934" v="0" actId="47"/>
        <pc:sldMkLst>
          <pc:docMk/>
          <pc:sldMk cId="21636909" sldId="330"/>
        </pc:sldMkLst>
      </pc:sldChg>
      <pc:sldChg chg="del">
        <pc:chgData name="Lal Pratap Verma [MU - Jaipur]" userId="53a9d14f-59ed-4728-8193-459f4827802a" providerId="ADAL" clId="{6FEDDB45-833D-45C9-B1D3-C4F3D716C3FE}" dt="2022-10-17T09:37:15.934" v="0" actId="47"/>
        <pc:sldMkLst>
          <pc:docMk/>
          <pc:sldMk cId="3277565823" sldId="331"/>
        </pc:sldMkLst>
      </pc:sldChg>
      <pc:sldChg chg="del">
        <pc:chgData name="Lal Pratap Verma [MU - Jaipur]" userId="53a9d14f-59ed-4728-8193-459f4827802a" providerId="ADAL" clId="{6FEDDB45-833D-45C9-B1D3-C4F3D716C3FE}" dt="2022-10-17T09:37:15.934" v="0" actId="47"/>
        <pc:sldMkLst>
          <pc:docMk/>
          <pc:sldMk cId="3121692327" sldId="332"/>
        </pc:sldMkLst>
      </pc:sldChg>
      <pc:sldChg chg="del">
        <pc:chgData name="Lal Pratap Verma [MU - Jaipur]" userId="53a9d14f-59ed-4728-8193-459f4827802a" providerId="ADAL" clId="{6FEDDB45-833D-45C9-B1D3-C4F3D716C3FE}" dt="2022-10-17T09:37:15.934" v="0" actId="47"/>
        <pc:sldMkLst>
          <pc:docMk/>
          <pc:sldMk cId="983911846" sldId="333"/>
        </pc:sldMkLst>
      </pc:sldChg>
      <pc:sldChg chg="del">
        <pc:chgData name="Lal Pratap Verma [MU - Jaipur]" userId="53a9d14f-59ed-4728-8193-459f4827802a" providerId="ADAL" clId="{6FEDDB45-833D-45C9-B1D3-C4F3D716C3FE}" dt="2022-10-17T09:37:15.934" v="0" actId="47"/>
        <pc:sldMkLst>
          <pc:docMk/>
          <pc:sldMk cId="2363757159" sldId="334"/>
        </pc:sldMkLst>
      </pc:sldChg>
      <pc:sldChg chg="del">
        <pc:chgData name="Lal Pratap Verma [MU - Jaipur]" userId="53a9d14f-59ed-4728-8193-459f4827802a" providerId="ADAL" clId="{6FEDDB45-833D-45C9-B1D3-C4F3D716C3FE}" dt="2022-10-17T09:37:15.934" v="0" actId="47"/>
        <pc:sldMkLst>
          <pc:docMk/>
          <pc:sldMk cId="2052735678" sldId="335"/>
        </pc:sldMkLst>
      </pc:sldChg>
      <pc:sldChg chg="del">
        <pc:chgData name="Lal Pratap Verma [MU - Jaipur]" userId="53a9d14f-59ed-4728-8193-459f4827802a" providerId="ADAL" clId="{6FEDDB45-833D-45C9-B1D3-C4F3D716C3FE}" dt="2022-10-17T09:37:15.934" v="0" actId="47"/>
        <pc:sldMkLst>
          <pc:docMk/>
          <pc:sldMk cId="2240730287" sldId="336"/>
        </pc:sldMkLst>
      </pc:sldChg>
      <pc:sldChg chg="del">
        <pc:chgData name="Lal Pratap Verma [MU - Jaipur]" userId="53a9d14f-59ed-4728-8193-459f4827802a" providerId="ADAL" clId="{6FEDDB45-833D-45C9-B1D3-C4F3D716C3FE}" dt="2022-10-17T09:37:15.934" v="0" actId="47"/>
        <pc:sldMkLst>
          <pc:docMk/>
          <pc:sldMk cId="864163357" sldId="337"/>
        </pc:sldMkLst>
      </pc:sldChg>
      <pc:sldChg chg="del">
        <pc:chgData name="Lal Pratap Verma [MU - Jaipur]" userId="53a9d14f-59ed-4728-8193-459f4827802a" providerId="ADAL" clId="{6FEDDB45-833D-45C9-B1D3-C4F3D716C3FE}" dt="2022-10-17T09:37:15.934" v="0" actId="47"/>
        <pc:sldMkLst>
          <pc:docMk/>
          <pc:sldMk cId="3857125101" sldId="338"/>
        </pc:sldMkLst>
      </pc:sldChg>
      <pc:sldChg chg="del">
        <pc:chgData name="Lal Pratap Verma [MU - Jaipur]" userId="53a9d14f-59ed-4728-8193-459f4827802a" providerId="ADAL" clId="{6FEDDB45-833D-45C9-B1D3-C4F3D716C3FE}" dt="2022-10-17T09:37:15.934" v="0" actId="47"/>
        <pc:sldMkLst>
          <pc:docMk/>
          <pc:sldMk cId="3089767378" sldId="339"/>
        </pc:sldMkLst>
      </pc:sldChg>
      <pc:sldChg chg="del">
        <pc:chgData name="Lal Pratap Verma [MU - Jaipur]" userId="53a9d14f-59ed-4728-8193-459f4827802a" providerId="ADAL" clId="{6FEDDB45-833D-45C9-B1D3-C4F3D716C3FE}" dt="2022-10-17T09:37:15.934" v="0" actId="47"/>
        <pc:sldMkLst>
          <pc:docMk/>
          <pc:sldMk cId="1383623577" sldId="340"/>
        </pc:sldMkLst>
      </pc:sldChg>
      <pc:sldChg chg="del">
        <pc:chgData name="Lal Pratap Verma [MU - Jaipur]" userId="53a9d14f-59ed-4728-8193-459f4827802a" providerId="ADAL" clId="{6FEDDB45-833D-45C9-B1D3-C4F3D716C3FE}" dt="2022-10-17T09:37:15.934" v="0" actId="47"/>
        <pc:sldMkLst>
          <pc:docMk/>
          <pc:sldMk cId="3405737408" sldId="341"/>
        </pc:sldMkLst>
      </pc:sldChg>
      <pc:sldChg chg="del">
        <pc:chgData name="Lal Pratap Verma [MU - Jaipur]" userId="53a9d14f-59ed-4728-8193-459f4827802a" providerId="ADAL" clId="{6FEDDB45-833D-45C9-B1D3-C4F3D716C3FE}" dt="2022-10-17T09:37:15.934" v="0" actId="47"/>
        <pc:sldMkLst>
          <pc:docMk/>
          <pc:sldMk cId="2935721467" sldId="342"/>
        </pc:sldMkLst>
      </pc:sldChg>
      <pc:sldChg chg="del">
        <pc:chgData name="Lal Pratap Verma [MU - Jaipur]" userId="53a9d14f-59ed-4728-8193-459f4827802a" providerId="ADAL" clId="{6FEDDB45-833D-45C9-B1D3-C4F3D716C3FE}" dt="2022-10-17T09:37:15.934" v="0" actId="47"/>
        <pc:sldMkLst>
          <pc:docMk/>
          <pc:sldMk cId="4273765107" sldId="343"/>
        </pc:sldMkLst>
      </pc:sldChg>
      <pc:sldChg chg="del">
        <pc:chgData name="Lal Pratap Verma [MU - Jaipur]" userId="53a9d14f-59ed-4728-8193-459f4827802a" providerId="ADAL" clId="{6FEDDB45-833D-45C9-B1D3-C4F3D716C3FE}" dt="2022-10-17T09:37:15.934" v="0" actId="47"/>
        <pc:sldMkLst>
          <pc:docMk/>
          <pc:sldMk cId="2743377081" sldId="344"/>
        </pc:sldMkLst>
      </pc:sldChg>
      <pc:sldChg chg="del">
        <pc:chgData name="Lal Pratap Verma [MU - Jaipur]" userId="53a9d14f-59ed-4728-8193-459f4827802a" providerId="ADAL" clId="{6FEDDB45-833D-45C9-B1D3-C4F3D716C3FE}" dt="2022-10-17T09:37:15.934" v="0" actId="47"/>
        <pc:sldMkLst>
          <pc:docMk/>
          <pc:sldMk cId="2303184339" sldId="345"/>
        </pc:sldMkLst>
      </pc:sldChg>
      <pc:sldChg chg="del">
        <pc:chgData name="Lal Pratap Verma [MU - Jaipur]" userId="53a9d14f-59ed-4728-8193-459f4827802a" providerId="ADAL" clId="{6FEDDB45-833D-45C9-B1D3-C4F3D716C3FE}" dt="2022-10-17T09:37:15.934" v="0" actId="47"/>
        <pc:sldMkLst>
          <pc:docMk/>
          <pc:sldMk cId="2874597136" sldId="346"/>
        </pc:sldMkLst>
      </pc:sldChg>
      <pc:sldChg chg="del">
        <pc:chgData name="Lal Pratap Verma [MU - Jaipur]" userId="53a9d14f-59ed-4728-8193-459f4827802a" providerId="ADAL" clId="{6FEDDB45-833D-45C9-B1D3-C4F3D716C3FE}" dt="2022-10-17T09:37:15.934" v="0" actId="47"/>
        <pc:sldMkLst>
          <pc:docMk/>
          <pc:sldMk cId="2302586830" sldId="347"/>
        </pc:sldMkLst>
      </pc:sldChg>
      <pc:sldChg chg="del">
        <pc:chgData name="Lal Pratap Verma [MU - Jaipur]" userId="53a9d14f-59ed-4728-8193-459f4827802a" providerId="ADAL" clId="{6FEDDB45-833D-45C9-B1D3-C4F3D716C3FE}" dt="2022-10-17T09:37:15.934" v="0" actId="47"/>
        <pc:sldMkLst>
          <pc:docMk/>
          <pc:sldMk cId="2982031164" sldId="348"/>
        </pc:sldMkLst>
      </pc:sldChg>
      <pc:sldChg chg="del">
        <pc:chgData name="Lal Pratap Verma [MU - Jaipur]" userId="53a9d14f-59ed-4728-8193-459f4827802a" providerId="ADAL" clId="{6FEDDB45-833D-45C9-B1D3-C4F3D716C3FE}" dt="2022-10-17T09:37:15.934" v="0" actId="47"/>
        <pc:sldMkLst>
          <pc:docMk/>
          <pc:sldMk cId="74231313" sldId="349"/>
        </pc:sldMkLst>
      </pc:sldChg>
      <pc:sldChg chg="del">
        <pc:chgData name="Lal Pratap Verma [MU - Jaipur]" userId="53a9d14f-59ed-4728-8193-459f4827802a" providerId="ADAL" clId="{6FEDDB45-833D-45C9-B1D3-C4F3D716C3FE}" dt="2022-10-17T09:37:15.934" v="0" actId="47"/>
        <pc:sldMkLst>
          <pc:docMk/>
          <pc:sldMk cId="559797509" sldId="350"/>
        </pc:sldMkLst>
      </pc:sldChg>
      <pc:sldChg chg="del">
        <pc:chgData name="Lal Pratap Verma [MU - Jaipur]" userId="53a9d14f-59ed-4728-8193-459f4827802a" providerId="ADAL" clId="{6FEDDB45-833D-45C9-B1D3-C4F3D716C3FE}" dt="2022-10-17T09:37:15.934" v="0" actId="47"/>
        <pc:sldMkLst>
          <pc:docMk/>
          <pc:sldMk cId="1293767161" sldId="351"/>
        </pc:sldMkLst>
      </pc:sldChg>
      <pc:sldChg chg="del">
        <pc:chgData name="Lal Pratap Verma [MU - Jaipur]" userId="53a9d14f-59ed-4728-8193-459f4827802a" providerId="ADAL" clId="{6FEDDB45-833D-45C9-B1D3-C4F3D716C3FE}" dt="2022-10-17T09:37:15.934" v="0" actId="47"/>
        <pc:sldMkLst>
          <pc:docMk/>
          <pc:sldMk cId="550524566" sldId="352"/>
        </pc:sldMkLst>
      </pc:sldChg>
      <pc:sldChg chg="del">
        <pc:chgData name="Lal Pratap Verma [MU - Jaipur]" userId="53a9d14f-59ed-4728-8193-459f4827802a" providerId="ADAL" clId="{6FEDDB45-833D-45C9-B1D3-C4F3D716C3FE}" dt="2022-10-17T09:37:15.934" v="0" actId="47"/>
        <pc:sldMkLst>
          <pc:docMk/>
          <pc:sldMk cId="3223206349" sldId="353"/>
        </pc:sldMkLst>
      </pc:sldChg>
      <pc:sldChg chg="del">
        <pc:chgData name="Lal Pratap Verma [MU - Jaipur]" userId="53a9d14f-59ed-4728-8193-459f4827802a" providerId="ADAL" clId="{6FEDDB45-833D-45C9-B1D3-C4F3D716C3FE}" dt="2022-10-17T09:37:15.934" v="0" actId="47"/>
        <pc:sldMkLst>
          <pc:docMk/>
          <pc:sldMk cId="1574517530" sldId="354"/>
        </pc:sldMkLst>
      </pc:sldChg>
      <pc:sldChg chg="del">
        <pc:chgData name="Lal Pratap Verma [MU - Jaipur]" userId="53a9d14f-59ed-4728-8193-459f4827802a" providerId="ADAL" clId="{6FEDDB45-833D-45C9-B1D3-C4F3D716C3FE}" dt="2022-10-17T09:37:15.934" v="0" actId="47"/>
        <pc:sldMkLst>
          <pc:docMk/>
          <pc:sldMk cId="3529290144" sldId="355"/>
        </pc:sldMkLst>
      </pc:sldChg>
      <pc:sldChg chg="del">
        <pc:chgData name="Lal Pratap Verma [MU - Jaipur]" userId="53a9d14f-59ed-4728-8193-459f4827802a" providerId="ADAL" clId="{6FEDDB45-833D-45C9-B1D3-C4F3D716C3FE}" dt="2022-10-17T09:37:15.934" v="0" actId="47"/>
        <pc:sldMkLst>
          <pc:docMk/>
          <pc:sldMk cId="1472512344" sldId="356"/>
        </pc:sldMkLst>
      </pc:sldChg>
      <pc:sldChg chg="del">
        <pc:chgData name="Lal Pratap Verma [MU - Jaipur]" userId="53a9d14f-59ed-4728-8193-459f4827802a" providerId="ADAL" clId="{6FEDDB45-833D-45C9-B1D3-C4F3D716C3FE}" dt="2022-10-17T09:37:15.934" v="0" actId="47"/>
        <pc:sldMkLst>
          <pc:docMk/>
          <pc:sldMk cId="3744737510" sldId="357"/>
        </pc:sldMkLst>
      </pc:sldChg>
      <pc:sldChg chg="del">
        <pc:chgData name="Lal Pratap Verma [MU - Jaipur]" userId="53a9d14f-59ed-4728-8193-459f4827802a" providerId="ADAL" clId="{6FEDDB45-833D-45C9-B1D3-C4F3D716C3FE}" dt="2022-10-17T09:37:15.934" v="0" actId="47"/>
        <pc:sldMkLst>
          <pc:docMk/>
          <pc:sldMk cId="817746634" sldId="358"/>
        </pc:sldMkLst>
      </pc:sldChg>
      <pc:sldChg chg="del">
        <pc:chgData name="Lal Pratap Verma [MU - Jaipur]" userId="53a9d14f-59ed-4728-8193-459f4827802a" providerId="ADAL" clId="{6FEDDB45-833D-45C9-B1D3-C4F3D716C3FE}" dt="2022-10-17T09:37:15.934" v="0" actId="47"/>
        <pc:sldMkLst>
          <pc:docMk/>
          <pc:sldMk cId="1430561092" sldId="359"/>
        </pc:sldMkLst>
      </pc:sldChg>
      <pc:sldChg chg="del">
        <pc:chgData name="Lal Pratap Verma [MU - Jaipur]" userId="53a9d14f-59ed-4728-8193-459f4827802a" providerId="ADAL" clId="{6FEDDB45-833D-45C9-B1D3-C4F3D716C3FE}" dt="2022-10-17T09:37:15.934" v="0" actId="47"/>
        <pc:sldMkLst>
          <pc:docMk/>
          <pc:sldMk cId="101120560" sldId="360"/>
        </pc:sldMkLst>
      </pc:sldChg>
      <pc:sldChg chg="del">
        <pc:chgData name="Lal Pratap Verma [MU - Jaipur]" userId="53a9d14f-59ed-4728-8193-459f4827802a" providerId="ADAL" clId="{6FEDDB45-833D-45C9-B1D3-C4F3D716C3FE}" dt="2022-10-17T09:37:15.934" v="0" actId="47"/>
        <pc:sldMkLst>
          <pc:docMk/>
          <pc:sldMk cId="2022201715" sldId="361"/>
        </pc:sldMkLst>
      </pc:sldChg>
      <pc:sldChg chg="del">
        <pc:chgData name="Lal Pratap Verma [MU - Jaipur]" userId="53a9d14f-59ed-4728-8193-459f4827802a" providerId="ADAL" clId="{6FEDDB45-833D-45C9-B1D3-C4F3D716C3FE}" dt="2022-10-17T09:37:15.934" v="0" actId="47"/>
        <pc:sldMkLst>
          <pc:docMk/>
          <pc:sldMk cId="544384200" sldId="362"/>
        </pc:sldMkLst>
      </pc:sldChg>
      <pc:sldChg chg="del">
        <pc:chgData name="Lal Pratap Verma [MU - Jaipur]" userId="53a9d14f-59ed-4728-8193-459f4827802a" providerId="ADAL" clId="{6FEDDB45-833D-45C9-B1D3-C4F3D716C3FE}" dt="2022-10-17T09:37:15.934" v="0" actId="47"/>
        <pc:sldMkLst>
          <pc:docMk/>
          <pc:sldMk cId="3884515536" sldId="363"/>
        </pc:sldMkLst>
      </pc:sldChg>
      <pc:sldChg chg="del">
        <pc:chgData name="Lal Pratap Verma [MU - Jaipur]" userId="53a9d14f-59ed-4728-8193-459f4827802a" providerId="ADAL" clId="{6FEDDB45-833D-45C9-B1D3-C4F3D716C3FE}" dt="2022-10-17T09:37:15.934" v="0" actId="47"/>
        <pc:sldMkLst>
          <pc:docMk/>
          <pc:sldMk cId="3312649561" sldId="364"/>
        </pc:sldMkLst>
      </pc:sldChg>
      <pc:sldChg chg="del">
        <pc:chgData name="Lal Pratap Verma [MU - Jaipur]" userId="53a9d14f-59ed-4728-8193-459f4827802a" providerId="ADAL" clId="{6FEDDB45-833D-45C9-B1D3-C4F3D716C3FE}" dt="2022-10-17T09:37:15.934" v="0" actId="47"/>
        <pc:sldMkLst>
          <pc:docMk/>
          <pc:sldMk cId="1364544937" sldId="365"/>
        </pc:sldMkLst>
      </pc:sldChg>
      <pc:sldChg chg="del">
        <pc:chgData name="Lal Pratap Verma [MU - Jaipur]" userId="53a9d14f-59ed-4728-8193-459f4827802a" providerId="ADAL" clId="{6FEDDB45-833D-45C9-B1D3-C4F3D716C3FE}" dt="2022-10-17T09:37:15.934" v="0" actId="47"/>
        <pc:sldMkLst>
          <pc:docMk/>
          <pc:sldMk cId="2382301127" sldId="366"/>
        </pc:sldMkLst>
      </pc:sldChg>
      <pc:sldChg chg="del">
        <pc:chgData name="Lal Pratap Verma [MU - Jaipur]" userId="53a9d14f-59ed-4728-8193-459f4827802a" providerId="ADAL" clId="{6FEDDB45-833D-45C9-B1D3-C4F3D716C3FE}" dt="2022-10-17T09:37:15.934" v="0" actId="47"/>
        <pc:sldMkLst>
          <pc:docMk/>
          <pc:sldMk cId="3402481291" sldId="367"/>
        </pc:sldMkLst>
      </pc:sldChg>
      <pc:sldChg chg="del">
        <pc:chgData name="Lal Pratap Verma [MU - Jaipur]" userId="53a9d14f-59ed-4728-8193-459f4827802a" providerId="ADAL" clId="{6FEDDB45-833D-45C9-B1D3-C4F3D716C3FE}" dt="2022-10-17T09:37:15.934" v="0" actId="47"/>
        <pc:sldMkLst>
          <pc:docMk/>
          <pc:sldMk cId="1784505397" sldId="368"/>
        </pc:sldMkLst>
      </pc:sldChg>
      <pc:sldChg chg="del">
        <pc:chgData name="Lal Pratap Verma [MU - Jaipur]" userId="53a9d14f-59ed-4728-8193-459f4827802a" providerId="ADAL" clId="{6FEDDB45-833D-45C9-B1D3-C4F3D716C3FE}" dt="2022-10-17T09:37:15.934" v="0" actId="47"/>
        <pc:sldMkLst>
          <pc:docMk/>
          <pc:sldMk cId="2224672422" sldId="369"/>
        </pc:sldMkLst>
      </pc:sldChg>
      <pc:sldChg chg="del">
        <pc:chgData name="Lal Pratap Verma [MU - Jaipur]" userId="53a9d14f-59ed-4728-8193-459f4827802a" providerId="ADAL" clId="{6FEDDB45-833D-45C9-B1D3-C4F3D716C3FE}" dt="2022-10-17T09:37:15.934" v="0" actId="47"/>
        <pc:sldMkLst>
          <pc:docMk/>
          <pc:sldMk cId="2341042772" sldId="370"/>
        </pc:sldMkLst>
      </pc:sldChg>
      <pc:sldChg chg="del">
        <pc:chgData name="Lal Pratap Verma [MU - Jaipur]" userId="53a9d14f-59ed-4728-8193-459f4827802a" providerId="ADAL" clId="{6FEDDB45-833D-45C9-B1D3-C4F3D716C3FE}" dt="2022-10-17T09:37:15.934" v="0" actId="47"/>
        <pc:sldMkLst>
          <pc:docMk/>
          <pc:sldMk cId="3024649814" sldId="371"/>
        </pc:sldMkLst>
      </pc:sldChg>
      <pc:sldChg chg="del">
        <pc:chgData name="Lal Pratap Verma [MU - Jaipur]" userId="53a9d14f-59ed-4728-8193-459f4827802a" providerId="ADAL" clId="{6FEDDB45-833D-45C9-B1D3-C4F3D716C3FE}" dt="2022-10-17T09:37:15.934" v="0" actId="47"/>
        <pc:sldMkLst>
          <pc:docMk/>
          <pc:sldMk cId="3256913158" sldId="372"/>
        </pc:sldMkLst>
      </pc:sldChg>
      <pc:sldChg chg="del">
        <pc:chgData name="Lal Pratap Verma [MU - Jaipur]" userId="53a9d14f-59ed-4728-8193-459f4827802a" providerId="ADAL" clId="{6FEDDB45-833D-45C9-B1D3-C4F3D716C3FE}" dt="2022-10-17T09:37:15.934" v="0" actId="47"/>
        <pc:sldMkLst>
          <pc:docMk/>
          <pc:sldMk cId="2589988966" sldId="373"/>
        </pc:sldMkLst>
      </pc:sldChg>
      <pc:sldChg chg="del">
        <pc:chgData name="Lal Pratap Verma [MU - Jaipur]" userId="53a9d14f-59ed-4728-8193-459f4827802a" providerId="ADAL" clId="{6FEDDB45-833D-45C9-B1D3-C4F3D716C3FE}" dt="2022-10-17T09:37:15.934" v="0" actId="47"/>
        <pc:sldMkLst>
          <pc:docMk/>
          <pc:sldMk cId="101087879" sldId="374"/>
        </pc:sldMkLst>
      </pc:sldChg>
      <pc:sldChg chg="del">
        <pc:chgData name="Lal Pratap Verma [MU - Jaipur]" userId="53a9d14f-59ed-4728-8193-459f4827802a" providerId="ADAL" clId="{6FEDDB45-833D-45C9-B1D3-C4F3D716C3FE}" dt="2022-10-17T09:37:15.934" v="0" actId="47"/>
        <pc:sldMkLst>
          <pc:docMk/>
          <pc:sldMk cId="354527644" sldId="375"/>
        </pc:sldMkLst>
      </pc:sldChg>
      <pc:sldChg chg="del">
        <pc:chgData name="Lal Pratap Verma [MU - Jaipur]" userId="53a9d14f-59ed-4728-8193-459f4827802a" providerId="ADAL" clId="{6FEDDB45-833D-45C9-B1D3-C4F3D716C3FE}" dt="2022-10-17T09:37:15.934" v="0" actId="47"/>
        <pc:sldMkLst>
          <pc:docMk/>
          <pc:sldMk cId="722205610" sldId="376"/>
        </pc:sldMkLst>
      </pc:sldChg>
      <pc:sldChg chg="del">
        <pc:chgData name="Lal Pratap Verma [MU - Jaipur]" userId="53a9d14f-59ed-4728-8193-459f4827802a" providerId="ADAL" clId="{6FEDDB45-833D-45C9-B1D3-C4F3D716C3FE}" dt="2022-10-17T09:37:15.934" v="0" actId="47"/>
        <pc:sldMkLst>
          <pc:docMk/>
          <pc:sldMk cId="3855468565" sldId="377"/>
        </pc:sldMkLst>
      </pc:sldChg>
      <pc:sldChg chg="del">
        <pc:chgData name="Lal Pratap Verma [MU - Jaipur]" userId="53a9d14f-59ed-4728-8193-459f4827802a" providerId="ADAL" clId="{6FEDDB45-833D-45C9-B1D3-C4F3D716C3FE}" dt="2022-10-17T09:37:15.934" v="0" actId="47"/>
        <pc:sldMkLst>
          <pc:docMk/>
          <pc:sldMk cId="1303902900" sldId="378"/>
        </pc:sldMkLst>
      </pc:sldChg>
      <pc:sldChg chg="modSp mod">
        <pc:chgData name="Lal Pratap Verma [MU - Jaipur]" userId="53a9d14f-59ed-4728-8193-459f4827802a" providerId="ADAL" clId="{6FEDDB45-833D-45C9-B1D3-C4F3D716C3FE}" dt="2022-10-17T09:37:50.602" v="12" actId="404"/>
        <pc:sldMkLst>
          <pc:docMk/>
          <pc:sldMk cId="2225279712" sldId="381"/>
        </pc:sldMkLst>
        <pc:spChg chg="mod">
          <ac:chgData name="Lal Pratap Verma [MU - Jaipur]" userId="53a9d14f-59ed-4728-8193-459f4827802a" providerId="ADAL" clId="{6FEDDB45-833D-45C9-B1D3-C4F3D716C3FE}" dt="2022-10-17T09:37:50.602" v="12" actId="404"/>
          <ac:spMkLst>
            <pc:docMk/>
            <pc:sldMk cId="2225279712" sldId="381"/>
            <ac:spMk id="2" creationId="{00000000-0000-0000-0000-000000000000}"/>
          </ac:spMkLst>
        </pc:spChg>
      </pc:sldChg>
      <pc:sldChg chg="modSp mod">
        <pc:chgData name="Lal Pratap Verma [MU - Jaipur]" userId="53a9d14f-59ed-4728-8193-459f4827802a" providerId="ADAL" clId="{6FEDDB45-833D-45C9-B1D3-C4F3D716C3FE}" dt="2022-10-17T09:38:13.779" v="22" actId="404"/>
        <pc:sldMkLst>
          <pc:docMk/>
          <pc:sldMk cId="2896656242" sldId="382"/>
        </pc:sldMkLst>
        <pc:spChg chg="mod">
          <ac:chgData name="Lal Pratap Verma [MU - Jaipur]" userId="53a9d14f-59ed-4728-8193-459f4827802a" providerId="ADAL" clId="{6FEDDB45-833D-45C9-B1D3-C4F3D716C3FE}" dt="2022-10-17T09:38:13.779" v="22" actId="404"/>
          <ac:spMkLst>
            <pc:docMk/>
            <pc:sldMk cId="2896656242" sldId="382"/>
            <ac:spMk id="2" creationId="{00000000-0000-0000-0000-000000000000}"/>
          </ac:spMkLst>
        </pc:spChg>
      </pc:sldChg>
      <pc:sldChg chg="modSp mod">
        <pc:chgData name="Lal Pratap Verma [MU - Jaipur]" userId="53a9d14f-59ed-4728-8193-459f4827802a" providerId="ADAL" clId="{6FEDDB45-833D-45C9-B1D3-C4F3D716C3FE}" dt="2022-10-17T09:38:28.363" v="28" actId="403"/>
        <pc:sldMkLst>
          <pc:docMk/>
          <pc:sldMk cId="3696128917" sldId="383"/>
        </pc:sldMkLst>
        <pc:spChg chg="mod">
          <ac:chgData name="Lal Pratap Verma [MU - Jaipur]" userId="53a9d14f-59ed-4728-8193-459f4827802a" providerId="ADAL" clId="{6FEDDB45-833D-45C9-B1D3-C4F3D716C3FE}" dt="2022-10-17T09:38:28.363" v="28" actId="403"/>
          <ac:spMkLst>
            <pc:docMk/>
            <pc:sldMk cId="3696128917" sldId="383"/>
            <ac:spMk id="2" creationId="{00000000-0000-0000-0000-000000000000}"/>
          </ac:spMkLst>
        </pc:spChg>
      </pc:sldChg>
      <pc:sldChg chg="modSp mod">
        <pc:chgData name="Lal Pratap Verma [MU - Jaipur]" userId="53a9d14f-59ed-4728-8193-459f4827802a" providerId="ADAL" clId="{6FEDDB45-833D-45C9-B1D3-C4F3D716C3FE}" dt="2022-10-17T09:38:41.187" v="38" actId="404"/>
        <pc:sldMkLst>
          <pc:docMk/>
          <pc:sldMk cId="37855313" sldId="384"/>
        </pc:sldMkLst>
        <pc:spChg chg="mod">
          <ac:chgData name="Lal Pratap Verma [MU - Jaipur]" userId="53a9d14f-59ed-4728-8193-459f4827802a" providerId="ADAL" clId="{6FEDDB45-833D-45C9-B1D3-C4F3D716C3FE}" dt="2022-10-17T09:38:41.187" v="38" actId="404"/>
          <ac:spMkLst>
            <pc:docMk/>
            <pc:sldMk cId="37855313" sldId="384"/>
            <ac:spMk id="2" creationId="{00000000-0000-0000-0000-000000000000}"/>
          </ac:spMkLst>
        </pc:spChg>
      </pc:sldChg>
      <pc:sldChg chg="modSp mod">
        <pc:chgData name="Lal Pratap Verma [MU - Jaipur]" userId="53a9d14f-59ed-4728-8193-459f4827802a" providerId="ADAL" clId="{6FEDDB45-833D-45C9-B1D3-C4F3D716C3FE}" dt="2022-10-17T09:38:54.506" v="42" actId="404"/>
        <pc:sldMkLst>
          <pc:docMk/>
          <pc:sldMk cId="4172680953" sldId="385"/>
        </pc:sldMkLst>
        <pc:spChg chg="mod">
          <ac:chgData name="Lal Pratap Verma [MU - Jaipur]" userId="53a9d14f-59ed-4728-8193-459f4827802a" providerId="ADAL" clId="{6FEDDB45-833D-45C9-B1D3-C4F3D716C3FE}" dt="2022-10-17T09:38:54.506" v="42" actId="404"/>
          <ac:spMkLst>
            <pc:docMk/>
            <pc:sldMk cId="4172680953" sldId="385"/>
            <ac:spMk id="2" creationId="{00000000-0000-0000-0000-000000000000}"/>
          </ac:spMkLst>
        </pc:spChg>
      </pc:sldChg>
      <pc:sldChg chg="modSp mod">
        <pc:chgData name="Lal Pratap Verma [MU - Jaipur]" userId="53a9d14f-59ed-4728-8193-459f4827802a" providerId="ADAL" clId="{6FEDDB45-833D-45C9-B1D3-C4F3D716C3FE}" dt="2022-10-17T09:39:04.898" v="46" actId="404"/>
        <pc:sldMkLst>
          <pc:docMk/>
          <pc:sldMk cId="1274737680" sldId="386"/>
        </pc:sldMkLst>
        <pc:spChg chg="mod">
          <ac:chgData name="Lal Pratap Verma [MU - Jaipur]" userId="53a9d14f-59ed-4728-8193-459f4827802a" providerId="ADAL" clId="{6FEDDB45-833D-45C9-B1D3-C4F3D716C3FE}" dt="2022-10-17T09:39:04.898" v="46" actId="404"/>
          <ac:spMkLst>
            <pc:docMk/>
            <pc:sldMk cId="1274737680" sldId="386"/>
            <ac:spMk id="2" creationId="{00000000-0000-0000-0000-000000000000}"/>
          </ac:spMkLst>
        </pc:spChg>
      </pc:sldChg>
      <pc:sldChg chg="modSp mod">
        <pc:chgData name="Lal Pratap Verma [MU - Jaipur]" userId="53a9d14f-59ed-4728-8193-459f4827802a" providerId="ADAL" clId="{6FEDDB45-833D-45C9-B1D3-C4F3D716C3FE}" dt="2022-10-17T09:39:13.009" v="50" actId="404"/>
        <pc:sldMkLst>
          <pc:docMk/>
          <pc:sldMk cId="2363349070" sldId="387"/>
        </pc:sldMkLst>
        <pc:spChg chg="mod">
          <ac:chgData name="Lal Pratap Verma [MU - Jaipur]" userId="53a9d14f-59ed-4728-8193-459f4827802a" providerId="ADAL" clId="{6FEDDB45-833D-45C9-B1D3-C4F3D716C3FE}" dt="2022-10-17T09:39:13.009" v="50" actId="404"/>
          <ac:spMkLst>
            <pc:docMk/>
            <pc:sldMk cId="2363349070" sldId="387"/>
            <ac:spMk id="2" creationId="{00000000-0000-0000-0000-000000000000}"/>
          </ac:spMkLst>
        </pc:spChg>
      </pc:sldChg>
      <pc:sldChg chg="modSp mod">
        <pc:chgData name="Lal Pratap Verma [MU - Jaipur]" userId="53a9d14f-59ed-4728-8193-459f4827802a" providerId="ADAL" clId="{6FEDDB45-833D-45C9-B1D3-C4F3D716C3FE}" dt="2022-10-17T09:39:20.968" v="54" actId="404"/>
        <pc:sldMkLst>
          <pc:docMk/>
          <pc:sldMk cId="1994589143" sldId="388"/>
        </pc:sldMkLst>
        <pc:spChg chg="mod">
          <ac:chgData name="Lal Pratap Verma [MU - Jaipur]" userId="53a9d14f-59ed-4728-8193-459f4827802a" providerId="ADAL" clId="{6FEDDB45-833D-45C9-B1D3-C4F3D716C3FE}" dt="2022-10-17T09:39:20.968" v="54" actId="404"/>
          <ac:spMkLst>
            <pc:docMk/>
            <pc:sldMk cId="1994589143" sldId="388"/>
            <ac:spMk id="2" creationId="{00000000-0000-0000-0000-000000000000}"/>
          </ac:spMkLst>
        </pc:spChg>
      </pc:sldChg>
      <pc:sldChg chg="modSp mod">
        <pc:chgData name="Lal Pratap Verma [MU - Jaipur]" userId="53a9d14f-59ed-4728-8193-459f4827802a" providerId="ADAL" clId="{6FEDDB45-833D-45C9-B1D3-C4F3D716C3FE}" dt="2022-10-17T09:39:30.873" v="58" actId="404"/>
        <pc:sldMkLst>
          <pc:docMk/>
          <pc:sldMk cId="1860621120" sldId="389"/>
        </pc:sldMkLst>
        <pc:spChg chg="mod">
          <ac:chgData name="Lal Pratap Verma [MU - Jaipur]" userId="53a9d14f-59ed-4728-8193-459f4827802a" providerId="ADAL" clId="{6FEDDB45-833D-45C9-B1D3-C4F3D716C3FE}" dt="2022-10-17T09:39:30.873" v="58" actId="404"/>
          <ac:spMkLst>
            <pc:docMk/>
            <pc:sldMk cId="1860621120" sldId="389"/>
            <ac:spMk id="2" creationId="{00000000-0000-0000-0000-000000000000}"/>
          </ac:spMkLst>
        </pc:spChg>
      </pc:sldChg>
      <pc:sldChg chg="modSp mod">
        <pc:chgData name="Lal Pratap Verma [MU - Jaipur]" userId="53a9d14f-59ed-4728-8193-459f4827802a" providerId="ADAL" clId="{6FEDDB45-833D-45C9-B1D3-C4F3D716C3FE}" dt="2022-10-17T09:39:40.297" v="62" actId="404"/>
        <pc:sldMkLst>
          <pc:docMk/>
          <pc:sldMk cId="890902174" sldId="390"/>
        </pc:sldMkLst>
        <pc:spChg chg="mod">
          <ac:chgData name="Lal Pratap Verma [MU - Jaipur]" userId="53a9d14f-59ed-4728-8193-459f4827802a" providerId="ADAL" clId="{6FEDDB45-833D-45C9-B1D3-C4F3D716C3FE}" dt="2022-10-17T09:39:40.297" v="62" actId="404"/>
          <ac:spMkLst>
            <pc:docMk/>
            <pc:sldMk cId="890902174" sldId="390"/>
            <ac:spMk id="2" creationId="{00000000-0000-0000-0000-000000000000}"/>
          </ac:spMkLst>
        </pc:spChg>
      </pc:sldChg>
      <pc:sldChg chg="modSp add mod">
        <pc:chgData name="Lal Pratap Verma [MU - Jaipur]" userId="53a9d14f-59ed-4728-8193-459f4827802a" providerId="ADAL" clId="{6FEDDB45-833D-45C9-B1D3-C4F3D716C3FE}" dt="2022-10-17T09:44:40.857" v="107" actId="6549"/>
        <pc:sldMkLst>
          <pc:docMk/>
          <pc:sldMk cId="3279399314" sldId="391"/>
        </pc:sldMkLst>
        <pc:spChg chg="mod">
          <ac:chgData name="Lal Pratap Verma [MU - Jaipur]" userId="53a9d14f-59ed-4728-8193-459f4827802a" providerId="ADAL" clId="{6FEDDB45-833D-45C9-B1D3-C4F3D716C3FE}" dt="2022-10-17T09:44:40.857" v="107" actId="6549"/>
          <ac:spMkLst>
            <pc:docMk/>
            <pc:sldMk cId="3279399314" sldId="391"/>
            <ac:spMk id="3" creationId="{00000000-0000-0000-0000-000000000000}"/>
          </ac:spMkLst>
        </pc:spChg>
      </pc:sldChg>
      <pc:sldChg chg="addSp modSp add mod">
        <pc:chgData name="Lal Pratap Verma [MU - Jaipur]" userId="53a9d14f-59ed-4728-8193-459f4827802a" providerId="ADAL" clId="{6FEDDB45-833D-45C9-B1D3-C4F3D716C3FE}" dt="2022-10-17T09:46:49.038" v="164" actId="1076"/>
        <pc:sldMkLst>
          <pc:docMk/>
          <pc:sldMk cId="1468335690" sldId="392"/>
        </pc:sldMkLst>
        <pc:spChg chg="mod">
          <ac:chgData name="Lal Pratap Verma [MU - Jaipur]" userId="53a9d14f-59ed-4728-8193-459f4827802a" providerId="ADAL" clId="{6FEDDB45-833D-45C9-B1D3-C4F3D716C3FE}" dt="2022-10-17T09:46:36.158" v="159"/>
          <ac:spMkLst>
            <pc:docMk/>
            <pc:sldMk cId="1468335690" sldId="392"/>
            <ac:spMk id="3" creationId="{00000000-0000-0000-0000-000000000000}"/>
          </ac:spMkLst>
        </pc:spChg>
        <pc:picChg chg="add mod">
          <ac:chgData name="Lal Pratap Verma [MU - Jaipur]" userId="53a9d14f-59ed-4728-8193-459f4827802a" providerId="ADAL" clId="{6FEDDB45-833D-45C9-B1D3-C4F3D716C3FE}" dt="2022-10-17T09:46:44.646" v="161" actId="1076"/>
          <ac:picMkLst>
            <pc:docMk/>
            <pc:sldMk cId="1468335690" sldId="392"/>
            <ac:picMk id="5" creationId="{8FB0FF35-40FA-6870-735D-62C4EE7D3C93}"/>
          </ac:picMkLst>
        </pc:picChg>
        <pc:picChg chg="add mod">
          <ac:chgData name="Lal Pratap Verma [MU - Jaipur]" userId="53a9d14f-59ed-4728-8193-459f4827802a" providerId="ADAL" clId="{6FEDDB45-833D-45C9-B1D3-C4F3D716C3FE}" dt="2022-10-17T09:46:49.038" v="164" actId="1076"/>
          <ac:picMkLst>
            <pc:docMk/>
            <pc:sldMk cId="1468335690" sldId="392"/>
            <ac:picMk id="6" creationId="{DA82D365-0BC8-8DF6-8FBF-9E077C49171D}"/>
          </ac:picMkLst>
        </pc:picChg>
      </pc:sldChg>
      <pc:sldChg chg="addSp delSp modSp add mod">
        <pc:chgData name="Lal Pratap Verma [MU - Jaipur]" userId="53a9d14f-59ed-4728-8193-459f4827802a" providerId="ADAL" clId="{6FEDDB45-833D-45C9-B1D3-C4F3D716C3FE}" dt="2022-10-17T09:48:18.725" v="177" actId="1076"/>
        <pc:sldMkLst>
          <pc:docMk/>
          <pc:sldMk cId="160185249" sldId="393"/>
        </pc:sldMkLst>
        <pc:spChg chg="mod">
          <ac:chgData name="Lal Pratap Verma [MU - Jaipur]" userId="53a9d14f-59ed-4728-8193-459f4827802a" providerId="ADAL" clId="{6FEDDB45-833D-45C9-B1D3-C4F3D716C3FE}" dt="2022-10-17T09:48:00.314" v="175" actId="20577"/>
          <ac:spMkLst>
            <pc:docMk/>
            <pc:sldMk cId="160185249" sldId="393"/>
            <ac:spMk id="3" creationId="{00000000-0000-0000-0000-000000000000}"/>
          </ac:spMkLst>
        </pc:spChg>
        <pc:picChg chg="del">
          <ac:chgData name="Lal Pratap Verma [MU - Jaipur]" userId="53a9d14f-59ed-4728-8193-459f4827802a" providerId="ADAL" clId="{6FEDDB45-833D-45C9-B1D3-C4F3D716C3FE}" dt="2022-10-17T09:47:20.813" v="167" actId="478"/>
          <ac:picMkLst>
            <pc:docMk/>
            <pc:sldMk cId="160185249" sldId="393"/>
            <ac:picMk id="5" creationId="{8FB0FF35-40FA-6870-735D-62C4EE7D3C93}"/>
          </ac:picMkLst>
        </pc:picChg>
        <pc:picChg chg="del">
          <ac:chgData name="Lal Pratap Verma [MU - Jaipur]" userId="53a9d14f-59ed-4728-8193-459f4827802a" providerId="ADAL" clId="{6FEDDB45-833D-45C9-B1D3-C4F3D716C3FE}" dt="2022-10-17T09:47:18.727" v="166" actId="478"/>
          <ac:picMkLst>
            <pc:docMk/>
            <pc:sldMk cId="160185249" sldId="393"/>
            <ac:picMk id="6" creationId="{DA82D365-0BC8-8DF6-8FBF-9E077C49171D}"/>
          </ac:picMkLst>
        </pc:picChg>
        <pc:picChg chg="add mod">
          <ac:chgData name="Lal Pratap Verma [MU - Jaipur]" userId="53a9d14f-59ed-4728-8193-459f4827802a" providerId="ADAL" clId="{6FEDDB45-833D-45C9-B1D3-C4F3D716C3FE}" dt="2022-10-17T09:48:18.725" v="177" actId="1076"/>
          <ac:picMkLst>
            <pc:docMk/>
            <pc:sldMk cId="160185249" sldId="393"/>
            <ac:picMk id="7" creationId="{C107ADE4-424F-C0F9-260A-292928E20214}"/>
          </ac:picMkLst>
        </pc:picChg>
      </pc:sldChg>
      <pc:sldChg chg="delSp modSp add mod">
        <pc:chgData name="Lal Pratap Verma [MU - Jaipur]" userId="53a9d14f-59ed-4728-8193-459f4827802a" providerId="ADAL" clId="{6FEDDB45-833D-45C9-B1D3-C4F3D716C3FE}" dt="2022-10-20T06:32:27.758" v="208" actId="27636"/>
        <pc:sldMkLst>
          <pc:docMk/>
          <pc:sldMk cId="1485978488" sldId="394"/>
        </pc:sldMkLst>
        <pc:spChg chg="mod">
          <ac:chgData name="Lal Pratap Verma [MU - Jaipur]" userId="53a9d14f-59ed-4728-8193-459f4827802a" providerId="ADAL" clId="{6FEDDB45-833D-45C9-B1D3-C4F3D716C3FE}" dt="2022-10-20T06:32:27.758" v="208" actId="27636"/>
          <ac:spMkLst>
            <pc:docMk/>
            <pc:sldMk cId="1485978488" sldId="394"/>
            <ac:spMk id="3" creationId="{00000000-0000-0000-0000-000000000000}"/>
          </ac:spMkLst>
        </pc:spChg>
        <pc:picChg chg="del">
          <ac:chgData name="Lal Pratap Verma [MU - Jaipur]" userId="53a9d14f-59ed-4728-8193-459f4827802a" providerId="ADAL" clId="{6FEDDB45-833D-45C9-B1D3-C4F3D716C3FE}" dt="2022-10-20T06:19:07.408" v="179" actId="478"/>
          <ac:picMkLst>
            <pc:docMk/>
            <pc:sldMk cId="1485978488" sldId="394"/>
            <ac:picMk id="7" creationId="{C107ADE4-424F-C0F9-260A-292928E20214}"/>
          </ac:picMkLst>
        </pc:picChg>
      </pc:sldChg>
      <pc:sldChg chg="modSp add mod">
        <pc:chgData name="Lal Pratap Verma [MU - Jaipur]" userId="53a9d14f-59ed-4728-8193-459f4827802a" providerId="ADAL" clId="{6FEDDB45-833D-45C9-B1D3-C4F3D716C3FE}" dt="2022-10-20T06:42:09.720" v="237" actId="20577"/>
        <pc:sldMkLst>
          <pc:docMk/>
          <pc:sldMk cId="3576068742" sldId="395"/>
        </pc:sldMkLst>
        <pc:spChg chg="mod">
          <ac:chgData name="Lal Pratap Verma [MU - Jaipur]" userId="53a9d14f-59ed-4728-8193-459f4827802a" providerId="ADAL" clId="{6FEDDB45-833D-45C9-B1D3-C4F3D716C3FE}" dt="2022-10-20T06:42:09.720" v="237" actId="20577"/>
          <ac:spMkLst>
            <pc:docMk/>
            <pc:sldMk cId="3576068742" sldId="395"/>
            <ac:spMk id="3" creationId="{00000000-0000-0000-0000-000000000000}"/>
          </ac:spMkLst>
        </pc:spChg>
      </pc:sldChg>
      <pc:sldChg chg="addSp delSp modSp add mod">
        <pc:chgData name="Lal Pratap Verma [MU - Jaipur]" userId="53a9d14f-59ed-4728-8193-459f4827802a" providerId="ADAL" clId="{6FEDDB45-833D-45C9-B1D3-C4F3D716C3FE}" dt="2022-10-20T07:06:37.321" v="256" actId="14100"/>
        <pc:sldMkLst>
          <pc:docMk/>
          <pc:sldMk cId="1758929410" sldId="396"/>
        </pc:sldMkLst>
        <pc:spChg chg="mod">
          <ac:chgData name="Lal Pratap Verma [MU - Jaipur]" userId="53a9d14f-59ed-4728-8193-459f4827802a" providerId="ADAL" clId="{6FEDDB45-833D-45C9-B1D3-C4F3D716C3FE}" dt="2022-10-20T07:06:37.321" v="256" actId="14100"/>
          <ac:spMkLst>
            <pc:docMk/>
            <pc:sldMk cId="1758929410" sldId="396"/>
            <ac:spMk id="3" creationId="{00000000-0000-0000-0000-000000000000}"/>
          </ac:spMkLst>
        </pc:spChg>
        <pc:picChg chg="add del mod">
          <ac:chgData name="Lal Pratap Verma [MU - Jaipur]" userId="53a9d14f-59ed-4728-8193-459f4827802a" providerId="ADAL" clId="{6FEDDB45-833D-45C9-B1D3-C4F3D716C3FE}" dt="2022-10-20T07:06:32.401" v="255" actId="478"/>
          <ac:picMkLst>
            <pc:docMk/>
            <pc:sldMk cId="1758929410" sldId="396"/>
            <ac:picMk id="5" creationId="{2A9DE55A-DCC8-7436-F8A5-0677D6DDD94F}"/>
          </ac:picMkLst>
        </pc:picChg>
      </pc:sldChg>
      <pc:sldChg chg="addSp delSp modSp add mod">
        <pc:chgData name="Lal Pratap Verma [MU - Jaipur]" userId="53a9d14f-59ed-4728-8193-459f4827802a" providerId="ADAL" clId="{6FEDDB45-833D-45C9-B1D3-C4F3D716C3FE}" dt="2022-10-20T07:07:20.949" v="265" actId="1076"/>
        <pc:sldMkLst>
          <pc:docMk/>
          <pc:sldMk cId="4075663542" sldId="397"/>
        </pc:sldMkLst>
        <pc:spChg chg="mod">
          <ac:chgData name="Lal Pratap Verma [MU - Jaipur]" userId="53a9d14f-59ed-4728-8193-459f4827802a" providerId="ADAL" clId="{6FEDDB45-833D-45C9-B1D3-C4F3D716C3FE}" dt="2022-10-20T07:07:07.347" v="262"/>
          <ac:spMkLst>
            <pc:docMk/>
            <pc:sldMk cId="4075663542" sldId="397"/>
            <ac:spMk id="3" creationId="{00000000-0000-0000-0000-000000000000}"/>
          </ac:spMkLst>
        </pc:spChg>
        <pc:picChg chg="del mod">
          <ac:chgData name="Lal Pratap Verma [MU - Jaipur]" userId="53a9d14f-59ed-4728-8193-459f4827802a" providerId="ADAL" clId="{6FEDDB45-833D-45C9-B1D3-C4F3D716C3FE}" dt="2022-10-20T07:06:46.292" v="258" actId="478"/>
          <ac:picMkLst>
            <pc:docMk/>
            <pc:sldMk cId="4075663542" sldId="397"/>
            <ac:picMk id="5" creationId="{2A9DE55A-DCC8-7436-F8A5-0677D6DDD94F}"/>
          </ac:picMkLst>
        </pc:picChg>
        <pc:picChg chg="add mod">
          <ac:chgData name="Lal Pratap Verma [MU - Jaipur]" userId="53a9d14f-59ed-4728-8193-459f4827802a" providerId="ADAL" clId="{6FEDDB45-833D-45C9-B1D3-C4F3D716C3FE}" dt="2022-10-20T07:07:20.949" v="265" actId="1076"/>
          <ac:picMkLst>
            <pc:docMk/>
            <pc:sldMk cId="4075663542" sldId="397"/>
            <ac:picMk id="6" creationId="{73383A9F-21C9-F0ED-A8DB-E58C5A12731E}"/>
          </ac:picMkLst>
        </pc:picChg>
      </pc:sldChg>
      <pc:sldChg chg="addSp delSp modSp add mod">
        <pc:chgData name="Lal Pratap Verma [MU - Jaipur]" userId="53a9d14f-59ed-4728-8193-459f4827802a" providerId="ADAL" clId="{6FEDDB45-833D-45C9-B1D3-C4F3D716C3FE}" dt="2022-10-20T07:08:27.124" v="270" actId="1076"/>
        <pc:sldMkLst>
          <pc:docMk/>
          <pc:sldMk cId="1017933305" sldId="398"/>
        </pc:sldMkLst>
        <pc:spChg chg="mod">
          <ac:chgData name="Lal Pratap Verma [MU - Jaipur]" userId="53a9d14f-59ed-4728-8193-459f4827802a" providerId="ADAL" clId="{6FEDDB45-833D-45C9-B1D3-C4F3D716C3FE}" dt="2022-10-20T07:08:21.756" v="268" actId="6549"/>
          <ac:spMkLst>
            <pc:docMk/>
            <pc:sldMk cId="1017933305" sldId="398"/>
            <ac:spMk id="3" creationId="{00000000-0000-0000-0000-000000000000}"/>
          </ac:spMkLst>
        </pc:spChg>
        <pc:picChg chg="add mod">
          <ac:chgData name="Lal Pratap Verma [MU - Jaipur]" userId="53a9d14f-59ed-4728-8193-459f4827802a" providerId="ADAL" clId="{6FEDDB45-833D-45C9-B1D3-C4F3D716C3FE}" dt="2022-10-20T07:08:27.124" v="270" actId="1076"/>
          <ac:picMkLst>
            <pc:docMk/>
            <pc:sldMk cId="1017933305" sldId="398"/>
            <ac:picMk id="5" creationId="{6B5CBB87-1E48-418A-D597-8B5C213464F8}"/>
          </ac:picMkLst>
        </pc:picChg>
        <pc:picChg chg="del">
          <ac:chgData name="Lal Pratap Verma [MU - Jaipur]" userId="53a9d14f-59ed-4728-8193-459f4827802a" providerId="ADAL" clId="{6FEDDB45-833D-45C9-B1D3-C4F3D716C3FE}" dt="2022-10-20T07:08:18.726" v="267" actId="478"/>
          <ac:picMkLst>
            <pc:docMk/>
            <pc:sldMk cId="1017933305" sldId="398"/>
            <ac:picMk id="6" creationId="{73383A9F-21C9-F0ED-A8DB-E58C5A12731E}"/>
          </ac:picMkLst>
        </pc:picChg>
      </pc:sldChg>
      <pc:sldChg chg="addSp delSp modSp add">
        <pc:chgData name="Lal Pratap Verma [MU - Jaipur]" userId="53a9d14f-59ed-4728-8193-459f4827802a" providerId="ADAL" clId="{6FEDDB45-833D-45C9-B1D3-C4F3D716C3FE}" dt="2022-10-20T07:08:50.315" v="274" actId="1076"/>
        <pc:sldMkLst>
          <pc:docMk/>
          <pc:sldMk cId="2623719866" sldId="399"/>
        </pc:sldMkLst>
        <pc:picChg chg="del">
          <ac:chgData name="Lal Pratap Verma [MU - Jaipur]" userId="53a9d14f-59ed-4728-8193-459f4827802a" providerId="ADAL" clId="{6FEDDB45-833D-45C9-B1D3-C4F3D716C3FE}" dt="2022-10-20T07:08:46.473" v="272" actId="478"/>
          <ac:picMkLst>
            <pc:docMk/>
            <pc:sldMk cId="2623719866" sldId="399"/>
            <ac:picMk id="5" creationId="{6B5CBB87-1E48-418A-D597-8B5C213464F8}"/>
          </ac:picMkLst>
        </pc:picChg>
        <pc:picChg chg="add mod">
          <ac:chgData name="Lal Pratap Verma [MU - Jaipur]" userId="53a9d14f-59ed-4728-8193-459f4827802a" providerId="ADAL" clId="{6FEDDB45-833D-45C9-B1D3-C4F3D716C3FE}" dt="2022-10-20T07:08:50.315" v="274" actId="1076"/>
          <ac:picMkLst>
            <pc:docMk/>
            <pc:sldMk cId="2623719866" sldId="399"/>
            <ac:picMk id="6" creationId="{EC4CF6BB-629F-73D3-21C6-2EBF144CE639}"/>
          </ac:picMkLst>
        </pc:picChg>
      </pc:sldChg>
      <pc:sldChg chg="addSp delSp modSp add">
        <pc:chgData name="Lal Pratap Verma [MU - Jaipur]" userId="53a9d14f-59ed-4728-8193-459f4827802a" providerId="ADAL" clId="{6FEDDB45-833D-45C9-B1D3-C4F3D716C3FE}" dt="2022-10-20T07:09:20.218" v="278" actId="1076"/>
        <pc:sldMkLst>
          <pc:docMk/>
          <pc:sldMk cId="1733313780" sldId="400"/>
        </pc:sldMkLst>
        <pc:picChg chg="add mod">
          <ac:chgData name="Lal Pratap Verma [MU - Jaipur]" userId="53a9d14f-59ed-4728-8193-459f4827802a" providerId="ADAL" clId="{6FEDDB45-833D-45C9-B1D3-C4F3D716C3FE}" dt="2022-10-20T07:09:20.218" v="278" actId="1076"/>
          <ac:picMkLst>
            <pc:docMk/>
            <pc:sldMk cId="1733313780" sldId="400"/>
            <ac:picMk id="5" creationId="{7B739963-904C-D02A-86A2-10C01ABEE58A}"/>
          </ac:picMkLst>
        </pc:picChg>
        <pc:picChg chg="del">
          <ac:chgData name="Lal Pratap Verma [MU - Jaipur]" userId="53a9d14f-59ed-4728-8193-459f4827802a" providerId="ADAL" clId="{6FEDDB45-833D-45C9-B1D3-C4F3D716C3FE}" dt="2022-10-20T07:09:15.649" v="276" actId="478"/>
          <ac:picMkLst>
            <pc:docMk/>
            <pc:sldMk cId="1733313780" sldId="400"/>
            <ac:picMk id="6" creationId="{EC4CF6BB-629F-73D3-21C6-2EBF144CE639}"/>
          </ac:picMkLst>
        </pc:picChg>
      </pc:sldChg>
      <pc:sldChg chg="addSp delSp modSp add mod">
        <pc:chgData name="Lal Pratap Verma [MU - Jaipur]" userId="53a9d14f-59ed-4728-8193-459f4827802a" providerId="ADAL" clId="{6FEDDB45-833D-45C9-B1D3-C4F3D716C3FE}" dt="2022-10-20T07:14:31.065" v="290" actId="5793"/>
        <pc:sldMkLst>
          <pc:docMk/>
          <pc:sldMk cId="1309504467" sldId="401"/>
        </pc:sldMkLst>
        <pc:spChg chg="mod">
          <ac:chgData name="Lal Pratap Verma [MU - Jaipur]" userId="53a9d14f-59ed-4728-8193-459f4827802a" providerId="ADAL" clId="{6FEDDB45-833D-45C9-B1D3-C4F3D716C3FE}" dt="2022-10-20T07:14:31.065" v="290" actId="5793"/>
          <ac:spMkLst>
            <pc:docMk/>
            <pc:sldMk cId="1309504467" sldId="401"/>
            <ac:spMk id="3" creationId="{00000000-0000-0000-0000-000000000000}"/>
          </ac:spMkLst>
        </pc:spChg>
        <pc:picChg chg="del">
          <ac:chgData name="Lal Pratap Verma [MU - Jaipur]" userId="53a9d14f-59ed-4728-8193-459f4827802a" providerId="ADAL" clId="{6FEDDB45-833D-45C9-B1D3-C4F3D716C3FE}" dt="2022-10-20T07:13:14.815" v="285" actId="478"/>
          <ac:picMkLst>
            <pc:docMk/>
            <pc:sldMk cId="1309504467" sldId="401"/>
            <ac:picMk id="5" creationId="{7B739963-904C-D02A-86A2-10C01ABEE58A}"/>
          </ac:picMkLst>
        </pc:picChg>
        <pc:picChg chg="add mod">
          <ac:chgData name="Lal Pratap Verma [MU - Jaipur]" userId="53a9d14f-59ed-4728-8193-459f4827802a" providerId="ADAL" clId="{6FEDDB45-833D-45C9-B1D3-C4F3D716C3FE}" dt="2022-10-20T07:14:29.056" v="289" actId="1076"/>
          <ac:picMkLst>
            <pc:docMk/>
            <pc:sldMk cId="1309504467" sldId="401"/>
            <ac:picMk id="6" creationId="{F6649828-3D34-BBDB-4510-5CD9F8AA52C1}"/>
          </ac:picMkLst>
        </pc:picChg>
      </pc:sldChg>
      <pc:sldChg chg="addSp delSp modSp add mod">
        <pc:chgData name="Lal Pratap Verma [MU - Jaipur]" userId="53a9d14f-59ed-4728-8193-459f4827802a" providerId="ADAL" clId="{6FEDDB45-833D-45C9-B1D3-C4F3D716C3FE}" dt="2022-10-20T07:16:06.017" v="299" actId="1076"/>
        <pc:sldMkLst>
          <pc:docMk/>
          <pc:sldMk cId="747593003" sldId="402"/>
        </pc:sldMkLst>
        <pc:spChg chg="mod">
          <ac:chgData name="Lal Pratap Verma [MU - Jaipur]" userId="53a9d14f-59ed-4728-8193-459f4827802a" providerId="ADAL" clId="{6FEDDB45-833D-45C9-B1D3-C4F3D716C3FE}" dt="2022-10-20T07:16:03.436" v="298"/>
          <ac:spMkLst>
            <pc:docMk/>
            <pc:sldMk cId="747593003" sldId="402"/>
            <ac:spMk id="3" creationId="{00000000-0000-0000-0000-000000000000}"/>
          </ac:spMkLst>
        </pc:spChg>
        <pc:picChg chg="add mod">
          <ac:chgData name="Lal Pratap Verma [MU - Jaipur]" userId="53a9d14f-59ed-4728-8193-459f4827802a" providerId="ADAL" clId="{6FEDDB45-833D-45C9-B1D3-C4F3D716C3FE}" dt="2022-10-20T07:16:06.017" v="299" actId="1076"/>
          <ac:picMkLst>
            <pc:docMk/>
            <pc:sldMk cId="747593003" sldId="402"/>
            <ac:picMk id="5" creationId="{E8FD787C-D525-372C-6202-DA8A5E048A67}"/>
          </ac:picMkLst>
        </pc:picChg>
        <pc:picChg chg="del">
          <ac:chgData name="Lal Pratap Verma [MU - Jaipur]" userId="53a9d14f-59ed-4728-8193-459f4827802a" providerId="ADAL" clId="{6FEDDB45-833D-45C9-B1D3-C4F3D716C3FE}" dt="2022-10-20T07:15:30.404" v="292" actId="478"/>
          <ac:picMkLst>
            <pc:docMk/>
            <pc:sldMk cId="747593003" sldId="402"/>
            <ac:picMk id="6" creationId="{F6649828-3D34-BBDB-4510-5CD9F8AA52C1}"/>
          </ac:picMkLst>
        </pc:picChg>
      </pc:sldChg>
      <pc:sldChg chg="del">
        <pc:chgData name="Lal Pratap Verma [MU - Jaipur]" userId="53a9d14f-59ed-4728-8193-459f4827802a" providerId="ADAL" clId="{6FEDDB45-833D-45C9-B1D3-C4F3D716C3FE}" dt="2022-11-01T04:16:21.208" v="603" actId="47"/>
        <pc:sldMkLst>
          <pc:docMk/>
          <pc:sldMk cId="1799165777" sldId="404"/>
        </pc:sldMkLst>
      </pc:sldChg>
      <pc:sldChg chg="modSp add mod">
        <pc:chgData name="Lal Pratap Verma [MU - Jaipur]" userId="53a9d14f-59ed-4728-8193-459f4827802a" providerId="ADAL" clId="{6FEDDB45-833D-45C9-B1D3-C4F3D716C3FE}" dt="2022-11-01T03:58:50.520" v="327" actId="20577"/>
        <pc:sldMkLst>
          <pc:docMk/>
          <pc:sldMk cId="1300759106" sldId="405"/>
        </pc:sldMkLst>
        <pc:spChg chg="mod">
          <ac:chgData name="Lal Pratap Verma [MU - Jaipur]" userId="53a9d14f-59ed-4728-8193-459f4827802a" providerId="ADAL" clId="{6FEDDB45-833D-45C9-B1D3-C4F3D716C3FE}" dt="2022-11-01T03:58:50.520" v="327" actId="20577"/>
          <ac:spMkLst>
            <pc:docMk/>
            <pc:sldMk cId="1300759106" sldId="405"/>
            <ac:spMk id="3" creationId="{00000000-0000-0000-0000-000000000000}"/>
          </ac:spMkLst>
        </pc:spChg>
      </pc:sldChg>
      <pc:sldChg chg="modSp add mod">
        <pc:chgData name="Lal Pratap Verma [MU - Jaipur]" userId="53a9d14f-59ed-4728-8193-459f4827802a" providerId="ADAL" clId="{6FEDDB45-833D-45C9-B1D3-C4F3D716C3FE}" dt="2022-11-01T03:59:54.677" v="351" actId="20577"/>
        <pc:sldMkLst>
          <pc:docMk/>
          <pc:sldMk cId="2636503329" sldId="406"/>
        </pc:sldMkLst>
        <pc:spChg chg="mod">
          <ac:chgData name="Lal Pratap Verma [MU - Jaipur]" userId="53a9d14f-59ed-4728-8193-459f4827802a" providerId="ADAL" clId="{6FEDDB45-833D-45C9-B1D3-C4F3D716C3FE}" dt="2022-11-01T03:59:54.677" v="351" actId="20577"/>
          <ac:spMkLst>
            <pc:docMk/>
            <pc:sldMk cId="2636503329" sldId="406"/>
            <ac:spMk id="3" creationId="{00000000-0000-0000-0000-000000000000}"/>
          </ac:spMkLst>
        </pc:spChg>
      </pc:sldChg>
      <pc:sldChg chg="addSp delSp modSp add mod">
        <pc:chgData name="Lal Pratap Verma [MU - Jaipur]" userId="53a9d14f-59ed-4728-8193-459f4827802a" providerId="ADAL" clId="{6FEDDB45-833D-45C9-B1D3-C4F3D716C3FE}" dt="2022-11-01T04:01:53.754" v="368"/>
        <pc:sldMkLst>
          <pc:docMk/>
          <pc:sldMk cId="1205790421" sldId="407"/>
        </pc:sldMkLst>
        <pc:spChg chg="mod">
          <ac:chgData name="Lal Pratap Verma [MU - Jaipur]" userId="53a9d14f-59ed-4728-8193-459f4827802a" providerId="ADAL" clId="{6FEDDB45-833D-45C9-B1D3-C4F3D716C3FE}" dt="2022-11-01T04:01:09.888" v="366" actId="27636"/>
          <ac:spMkLst>
            <pc:docMk/>
            <pc:sldMk cId="1205790421" sldId="407"/>
            <ac:spMk id="3" creationId="{00000000-0000-0000-0000-000000000000}"/>
          </ac:spMkLst>
        </pc:spChg>
        <pc:spChg chg="add del mod">
          <ac:chgData name="Lal Pratap Verma [MU - Jaipur]" userId="53a9d14f-59ed-4728-8193-459f4827802a" providerId="ADAL" clId="{6FEDDB45-833D-45C9-B1D3-C4F3D716C3FE}" dt="2022-11-01T04:01:53.754" v="368"/>
          <ac:spMkLst>
            <pc:docMk/>
            <pc:sldMk cId="1205790421" sldId="407"/>
            <ac:spMk id="5" creationId="{B4A5A4CD-8A6A-38F4-82C6-A9796E31D25D}"/>
          </ac:spMkLst>
        </pc:spChg>
      </pc:sldChg>
      <pc:sldChg chg="addSp modSp add mod">
        <pc:chgData name="Lal Pratap Verma [MU - Jaipur]" userId="53a9d14f-59ed-4728-8193-459f4827802a" providerId="ADAL" clId="{6FEDDB45-833D-45C9-B1D3-C4F3D716C3FE}" dt="2022-11-01T04:02:29.156" v="391" actId="1076"/>
        <pc:sldMkLst>
          <pc:docMk/>
          <pc:sldMk cId="1294167631" sldId="408"/>
        </pc:sldMkLst>
        <pc:spChg chg="mod">
          <ac:chgData name="Lal Pratap Verma [MU - Jaipur]" userId="53a9d14f-59ed-4728-8193-459f4827802a" providerId="ADAL" clId="{6FEDDB45-833D-45C9-B1D3-C4F3D716C3FE}" dt="2022-11-01T04:02:04.878" v="385"/>
          <ac:spMkLst>
            <pc:docMk/>
            <pc:sldMk cId="1294167631" sldId="408"/>
            <ac:spMk id="3" creationId="{00000000-0000-0000-0000-000000000000}"/>
          </ac:spMkLst>
        </pc:spChg>
        <pc:picChg chg="add mod">
          <ac:chgData name="Lal Pratap Verma [MU - Jaipur]" userId="53a9d14f-59ed-4728-8193-459f4827802a" providerId="ADAL" clId="{6FEDDB45-833D-45C9-B1D3-C4F3D716C3FE}" dt="2022-11-01T04:02:29.156" v="391" actId="1076"/>
          <ac:picMkLst>
            <pc:docMk/>
            <pc:sldMk cId="1294167631" sldId="408"/>
            <ac:picMk id="5" creationId="{F4C990FB-67D1-D271-0C24-956FE3FF3311}"/>
          </ac:picMkLst>
        </pc:picChg>
      </pc:sldChg>
      <pc:sldChg chg="addSp delSp modSp add del mod">
        <pc:chgData name="Lal Pratap Verma [MU - Jaipur]" userId="53a9d14f-59ed-4728-8193-459f4827802a" providerId="ADAL" clId="{6FEDDB45-833D-45C9-B1D3-C4F3D716C3FE}" dt="2022-11-01T04:06:26.698" v="436" actId="2696"/>
        <pc:sldMkLst>
          <pc:docMk/>
          <pc:sldMk cId="3730556878" sldId="409"/>
        </pc:sldMkLst>
        <pc:spChg chg="del mod">
          <ac:chgData name="Lal Pratap Verma [MU - Jaipur]" userId="53a9d14f-59ed-4728-8193-459f4827802a" providerId="ADAL" clId="{6FEDDB45-833D-45C9-B1D3-C4F3D716C3FE}" dt="2022-11-01T04:02:50.357" v="395"/>
          <ac:spMkLst>
            <pc:docMk/>
            <pc:sldMk cId="3730556878" sldId="409"/>
            <ac:spMk id="3" creationId="{00000000-0000-0000-0000-000000000000}"/>
          </ac:spMkLst>
        </pc:spChg>
        <pc:spChg chg="add mod">
          <ac:chgData name="Lal Pratap Verma [MU - Jaipur]" userId="53a9d14f-59ed-4728-8193-459f4827802a" providerId="ADAL" clId="{6FEDDB45-833D-45C9-B1D3-C4F3D716C3FE}" dt="2022-11-01T04:03:13.956" v="399" actId="21"/>
          <ac:spMkLst>
            <pc:docMk/>
            <pc:sldMk cId="3730556878" sldId="409"/>
            <ac:spMk id="6" creationId="{257A4481-1C6D-D0EB-AB68-0002C22FD9AD}"/>
          </ac:spMkLst>
        </pc:spChg>
        <pc:spChg chg="add del mod">
          <ac:chgData name="Lal Pratap Verma [MU - Jaipur]" userId="53a9d14f-59ed-4728-8193-459f4827802a" providerId="ADAL" clId="{6FEDDB45-833D-45C9-B1D3-C4F3D716C3FE}" dt="2022-11-01T04:03:40.378" v="407"/>
          <ac:spMkLst>
            <pc:docMk/>
            <pc:sldMk cId="3730556878" sldId="409"/>
            <ac:spMk id="8" creationId="{01AE3618-0998-84B6-E587-85C7444B182A}"/>
          </ac:spMkLst>
        </pc:spChg>
        <pc:picChg chg="del">
          <ac:chgData name="Lal Pratap Verma [MU - Jaipur]" userId="53a9d14f-59ed-4728-8193-459f4827802a" providerId="ADAL" clId="{6FEDDB45-833D-45C9-B1D3-C4F3D716C3FE}" dt="2022-11-01T04:02:46.261" v="393" actId="478"/>
          <ac:picMkLst>
            <pc:docMk/>
            <pc:sldMk cId="3730556878" sldId="409"/>
            <ac:picMk id="5" creationId="{F4C990FB-67D1-D271-0C24-956FE3FF3311}"/>
          </ac:picMkLst>
        </pc:picChg>
      </pc:sldChg>
      <pc:sldChg chg="delSp modSp add mod">
        <pc:chgData name="Lal Pratap Verma [MU - Jaipur]" userId="53a9d14f-59ed-4728-8193-459f4827802a" providerId="ADAL" clId="{6FEDDB45-833D-45C9-B1D3-C4F3D716C3FE}" dt="2022-11-01T04:04:22.554" v="419" actId="404"/>
        <pc:sldMkLst>
          <pc:docMk/>
          <pc:sldMk cId="1181023015" sldId="410"/>
        </pc:sldMkLst>
        <pc:spChg chg="mod">
          <ac:chgData name="Lal Pratap Verma [MU - Jaipur]" userId="53a9d14f-59ed-4728-8193-459f4827802a" providerId="ADAL" clId="{6FEDDB45-833D-45C9-B1D3-C4F3D716C3FE}" dt="2022-11-01T04:04:22.554" v="419" actId="404"/>
          <ac:spMkLst>
            <pc:docMk/>
            <pc:sldMk cId="1181023015" sldId="410"/>
            <ac:spMk id="3" creationId="{00000000-0000-0000-0000-000000000000}"/>
          </ac:spMkLst>
        </pc:spChg>
        <pc:picChg chg="del">
          <ac:chgData name="Lal Pratap Verma [MU - Jaipur]" userId="53a9d14f-59ed-4728-8193-459f4827802a" providerId="ADAL" clId="{6FEDDB45-833D-45C9-B1D3-C4F3D716C3FE}" dt="2022-11-01T04:03:32.540" v="404" actId="478"/>
          <ac:picMkLst>
            <pc:docMk/>
            <pc:sldMk cId="1181023015" sldId="410"/>
            <ac:picMk id="5" creationId="{F4C990FB-67D1-D271-0C24-956FE3FF3311}"/>
          </ac:picMkLst>
        </pc:picChg>
      </pc:sldChg>
      <pc:sldChg chg="addSp modSp add mod">
        <pc:chgData name="Lal Pratap Verma [MU - Jaipur]" userId="53a9d14f-59ed-4728-8193-459f4827802a" providerId="ADAL" clId="{6FEDDB45-833D-45C9-B1D3-C4F3D716C3FE}" dt="2022-11-01T04:06:06.048" v="435" actId="14100"/>
        <pc:sldMkLst>
          <pc:docMk/>
          <pc:sldMk cId="1180369816" sldId="411"/>
        </pc:sldMkLst>
        <pc:spChg chg="mod">
          <ac:chgData name="Lal Pratap Verma [MU - Jaipur]" userId="53a9d14f-59ed-4728-8193-459f4827802a" providerId="ADAL" clId="{6FEDDB45-833D-45C9-B1D3-C4F3D716C3FE}" dt="2022-11-01T04:05:13.542" v="431" actId="57"/>
          <ac:spMkLst>
            <pc:docMk/>
            <pc:sldMk cId="1180369816" sldId="411"/>
            <ac:spMk id="3" creationId="{00000000-0000-0000-0000-000000000000}"/>
          </ac:spMkLst>
        </pc:spChg>
        <pc:picChg chg="add mod">
          <ac:chgData name="Lal Pratap Verma [MU - Jaipur]" userId="53a9d14f-59ed-4728-8193-459f4827802a" providerId="ADAL" clId="{6FEDDB45-833D-45C9-B1D3-C4F3D716C3FE}" dt="2022-11-01T04:06:06.048" v="435" actId="14100"/>
          <ac:picMkLst>
            <pc:docMk/>
            <pc:sldMk cId="1180369816" sldId="411"/>
            <ac:picMk id="5" creationId="{980C020F-38A1-2B97-A30D-EAD2EB8E8E17}"/>
          </ac:picMkLst>
        </pc:picChg>
      </pc:sldChg>
      <pc:sldChg chg="addSp delSp modSp add mod">
        <pc:chgData name="Lal Pratap Verma [MU - Jaipur]" userId="53a9d14f-59ed-4728-8193-459f4827802a" providerId="ADAL" clId="{6FEDDB45-833D-45C9-B1D3-C4F3D716C3FE}" dt="2022-11-01T08:00:48.028" v="613" actId="20577"/>
        <pc:sldMkLst>
          <pc:docMk/>
          <pc:sldMk cId="887870199" sldId="412"/>
        </pc:sldMkLst>
        <pc:spChg chg="mod">
          <ac:chgData name="Lal Pratap Verma [MU - Jaipur]" userId="53a9d14f-59ed-4728-8193-459f4827802a" providerId="ADAL" clId="{6FEDDB45-833D-45C9-B1D3-C4F3D716C3FE}" dt="2022-11-01T08:00:48.028" v="613" actId="20577"/>
          <ac:spMkLst>
            <pc:docMk/>
            <pc:sldMk cId="887870199" sldId="412"/>
            <ac:spMk id="3" creationId="{00000000-0000-0000-0000-000000000000}"/>
          </ac:spMkLst>
        </pc:spChg>
        <pc:picChg chg="del">
          <ac:chgData name="Lal Pratap Verma [MU - Jaipur]" userId="53a9d14f-59ed-4728-8193-459f4827802a" providerId="ADAL" clId="{6FEDDB45-833D-45C9-B1D3-C4F3D716C3FE}" dt="2022-11-01T04:06:39.306" v="442" actId="478"/>
          <ac:picMkLst>
            <pc:docMk/>
            <pc:sldMk cId="887870199" sldId="412"/>
            <ac:picMk id="5" creationId="{980C020F-38A1-2B97-A30D-EAD2EB8E8E17}"/>
          </ac:picMkLst>
        </pc:picChg>
        <pc:picChg chg="add del mod">
          <ac:chgData name="Lal Pratap Verma [MU - Jaipur]" userId="53a9d14f-59ed-4728-8193-459f4827802a" providerId="ADAL" clId="{6FEDDB45-833D-45C9-B1D3-C4F3D716C3FE}" dt="2022-11-01T04:07:23.442" v="452"/>
          <ac:picMkLst>
            <pc:docMk/>
            <pc:sldMk cId="887870199" sldId="412"/>
            <ac:picMk id="3074" creationId="{BB25FDB2-32CF-BAFB-5A41-6630F16A8D10}"/>
          </ac:picMkLst>
        </pc:picChg>
        <pc:picChg chg="add mod">
          <ac:chgData name="Lal Pratap Verma [MU - Jaipur]" userId="53a9d14f-59ed-4728-8193-459f4827802a" providerId="ADAL" clId="{6FEDDB45-833D-45C9-B1D3-C4F3D716C3FE}" dt="2022-11-01T08:00:08.655" v="605" actId="14100"/>
          <ac:picMkLst>
            <pc:docMk/>
            <pc:sldMk cId="887870199" sldId="412"/>
            <ac:picMk id="3076" creationId="{3DF0DB55-0949-6771-232B-815E9227A7D4}"/>
          </ac:picMkLst>
        </pc:picChg>
      </pc:sldChg>
      <pc:sldChg chg="addSp delSp modSp add mod">
        <pc:chgData name="Lal Pratap Verma [MU - Jaipur]" userId="53a9d14f-59ed-4728-8193-459f4827802a" providerId="ADAL" clId="{6FEDDB45-833D-45C9-B1D3-C4F3D716C3FE}" dt="2022-11-01T08:00:42.981" v="612" actId="20577"/>
        <pc:sldMkLst>
          <pc:docMk/>
          <pc:sldMk cId="639410029" sldId="413"/>
        </pc:sldMkLst>
        <pc:spChg chg="mod">
          <ac:chgData name="Lal Pratap Verma [MU - Jaipur]" userId="53a9d14f-59ed-4728-8193-459f4827802a" providerId="ADAL" clId="{6FEDDB45-833D-45C9-B1D3-C4F3D716C3FE}" dt="2022-11-01T08:00:42.981" v="612" actId="20577"/>
          <ac:spMkLst>
            <pc:docMk/>
            <pc:sldMk cId="639410029" sldId="413"/>
            <ac:spMk id="3" creationId="{00000000-0000-0000-0000-000000000000}"/>
          </ac:spMkLst>
        </pc:spChg>
        <pc:picChg chg="del">
          <ac:chgData name="Lal Pratap Verma [MU - Jaipur]" userId="53a9d14f-59ed-4728-8193-459f4827802a" providerId="ADAL" clId="{6FEDDB45-833D-45C9-B1D3-C4F3D716C3FE}" dt="2022-11-01T04:08:54.022" v="477" actId="478"/>
          <ac:picMkLst>
            <pc:docMk/>
            <pc:sldMk cId="639410029" sldId="413"/>
            <ac:picMk id="3076" creationId="{3DF0DB55-0949-6771-232B-815E9227A7D4}"/>
          </ac:picMkLst>
        </pc:picChg>
        <pc:picChg chg="add mod">
          <ac:chgData name="Lal Pratap Verma [MU - Jaipur]" userId="53a9d14f-59ed-4728-8193-459f4827802a" providerId="ADAL" clId="{6FEDDB45-833D-45C9-B1D3-C4F3D716C3FE}" dt="2022-11-01T04:09:59.648" v="499" actId="1076"/>
          <ac:picMkLst>
            <pc:docMk/>
            <pc:sldMk cId="639410029" sldId="413"/>
            <ac:picMk id="4098" creationId="{3DD1FB89-6872-7F8C-8F0F-6BA881D69E20}"/>
          </ac:picMkLst>
        </pc:picChg>
      </pc:sldChg>
      <pc:sldChg chg="addSp delSp modSp add mod">
        <pc:chgData name="Lal Pratap Verma [MU - Jaipur]" userId="53a9d14f-59ed-4728-8193-459f4827802a" providerId="ADAL" clId="{6FEDDB45-833D-45C9-B1D3-C4F3D716C3FE}" dt="2022-11-01T08:00:36.465" v="611" actId="20577"/>
        <pc:sldMkLst>
          <pc:docMk/>
          <pc:sldMk cId="2750429478" sldId="414"/>
        </pc:sldMkLst>
        <pc:spChg chg="mod">
          <ac:chgData name="Lal Pratap Verma [MU - Jaipur]" userId="53a9d14f-59ed-4728-8193-459f4827802a" providerId="ADAL" clId="{6FEDDB45-833D-45C9-B1D3-C4F3D716C3FE}" dt="2022-11-01T08:00:36.465" v="611" actId="20577"/>
          <ac:spMkLst>
            <pc:docMk/>
            <pc:sldMk cId="2750429478" sldId="414"/>
            <ac:spMk id="3" creationId="{00000000-0000-0000-0000-000000000000}"/>
          </ac:spMkLst>
        </pc:spChg>
        <pc:picChg chg="del">
          <ac:chgData name="Lal Pratap Verma [MU - Jaipur]" userId="53a9d14f-59ed-4728-8193-459f4827802a" providerId="ADAL" clId="{6FEDDB45-833D-45C9-B1D3-C4F3D716C3FE}" dt="2022-11-01T04:10:21.410" v="508" actId="478"/>
          <ac:picMkLst>
            <pc:docMk/>
            <pc:sldMk cId="2750429478" sldId="414"/>
            <ac:picMk id="4098" creationId="{3DD1FB89-6872-7F8C-8F0F-6BA881D69E20}"/>
          </ac:picMkLst>
        </pc:picChg>
        <pc:picChg chg="add mod">
          <ac:chgData name="Lal Pratap Verma [MU - Jaipur]" userId="53a9d14f-59ed-4728-8193-459f4827802a" providerId="ADAL" clId="{6FEDDB45-833D-45C9-B1D3-C4F3D716C3FE}" dt="2022-11-01T08:00:21.326" v="606" actId="14100"/>
          <ac:picMkLst>
            <pc:docMk/>
            <pc:sldMk cId="2750429478" sldId="414"/>
            <ac:picMk id="5122" creationId="{47C67D3C-3CAE-49FD-2DA3-0DA04942F928}"/>
          </ac:picMkLst>
        </pc:picChg>
      </pc:sldChg>
      <pc:sldChg chg="addSp delSp modSp add mod">
        <pc:chgData name="Lal Pratap Verma [MU - Jaipur]" userId="53a9d14f-59ed-4728-8193-459f4827802a" providerId="ADAL" clId="{6FEDDB45-833D-45C9-B1D3-C4F3D716C3FE}" dt="2022-11-01T04:12:45.740" v="564" actId="403"/>
        <pc:sldMkLst>
          <pc:docMk/>
          <pc:sldMk cId="3696909005" sldId="415"/>
        </pc:sldMkLst>
        <pc:spChg chg="mod">
          <ac:chgData name="Lal Pratap Verma [MU - Jaipur]" userId="53a9d14f-59ed-4728-8193-459f4827802a" providerId="ADAL" clId="{6FEDDB45-833D-45C9-B1D3-C4F3D716C3FE}" dt="2022-11-01T04:12:45.740" v="564" actId="403"/>
          <ac:spMkLst>
            <pc:docMk/>
            <pc:sldMk cId="3696909005" sldId="415"/>
            <ac:spMk id="3" creationId="{00000000-0000-0000-0000-000000000000}"/>
          </ac:spMkLst>
        </pc:spChg>
        <pc:picChg chg="add del">
          <ac:chgData name="Lal Pratap Verma [MU - Jaipur]" userId="53a9d14f-59ed-4728-8193-459f4827802a" providerId="ADAL" clId="{6FEDDB45-833D-45C9-B1D3-C4F3D716C3FE}" dt="2022-11-01T04:12:12.085" v="551" actId="478"/>
          <ac:picMkLst>
            <pc:docMk/>
            <pc:sldMk cId="3696909005" sldId="415"/>
            <ac:picMk id="5122" creationId="{47C67D3C-3CAE-49FD-2DA3-0DA04942F928}"/>
          </ac:picMkLst>
        </pc:picChg>
        <pc:picChg chg="add mod">
          <ac:chgData name="Lal Pratap Verma [MU - Jaipur]" userId="53a9d14f-59ed-4728-8193-459f4827802a" providerId="ADAL" clId="{6FEDDB45-833D-45C9-B1D3-C4F3D716C3FE}" dt="2022-11-01T04:12:32.912" v="554" actId="14100"/>
          <ac:picMkLst>
            <pc:docMk/>
            <pc:sldMk cId="3696909005" sldId="415"/>
            <ac:picMk id="6146" creationId="{B8F3EC28-30BF-ADFF-AF27-55AFC4F41AEF}"/>
          </ac:picMkLst>
        </pc:picChg>
      </pc:sldChg>
      <pc:sldChg chg="addSp delSp modSp add mod">
        <pc:chgData name="Lal Pratap Verma [MU - Jaipur]" userId="53a9d14f-59ed-4728-8193-459f4827802a" providerId="ADAL" clId="{6FEDDB45-833D-45C9-B1D3-C4F3D716C3FE}" dt="2022-11-01T04:15:34.765" v="602" actId="113"/>
        <pc:sldMkLst>
          <pc:docMk/>
          <pc:sldMk cId="2181204548" sldId="416"/>
        </pc:sldMkLst>
        <pc:spChg chg="mod">
          <ac:chgData name="Lal Pratap Verma [MU - Jaipur]" userId="53a9d14f-59ed-4728-8193-459f4827802a" providerId="ADAL" clId="{6FEDDB45-833D-45C9-B1D3-C4F3D716C3FE}" dt="2022-11-01T04:15:34.765" v="602" actId="113"/>
          <ac:spMkLst>
            <pc:docMk/>
            <pc:sldMk cId="2181204548" sldId="416"/>
            <ac:spMk id="3" creationId="{00000000-0000-0000-0000-000000000000}"/>
          </ac:spMkLst>
        </pc:spChg>
        <pc:picChg chg="del">
          <ac:chgData name="Lal Pratap Verma [MU - Jaipur]" userId="53a9d14f-59ed-4728-8193-459f4827802a" providerId="ADAL" clId="{6FEDDB45-833D-45C9-B1D3-C4F3D716C3FE}" dt="2022-11-01T04:13:14.207" v="566" actId="478"/>
          <ac:picMkLst>
            <pc:docMk/>
            <pc:sldMk cId="2181204548" sldId="416"/>
            <ac:picMk id="6146" creationId="{B8F3EC28-30BF-ADFF-AF27-55AFC4F41AEF}"/>
          </ac:picMkLst>
        </pc:picChg>
        <pc:picChg chg="add mod">
          <ac:chgData name="Lal Pratap Verma [MU - Jaipur]" userId="53a9d14f-59ed-4728-8193-459f4827802a" providerId="ADAL" clId="{6FEDDB45-833D-45C9-B1D3-C4F3D716C3FE}" dt="2022-11-01T04:14:44.407" v="593" actId="1076"/>
          <ac:picMkLst>
            <pc:docMk/>
            <pc:sldMk cId="2181204548" sldId="416"/>
            <ac:picMk id="7170" creationId="{539CB37C-376A-6A63-811E-FE807C490BF0}"/>
          </ac:picMkLst>
        </pc:picChg>
        <pc:picChg chg="add mod">
          <ac:chgData name="Lal Pratap Verma [MU - Jaipur]" userId="53a9d14f-59ed-4728-8193-459f4827802a" providerId="ADAL" clId="{6FEDDB45-833D-45C9-B1D3-C4F3D716C3FE}" dt="2022-11-01T04:14:36.704" v="590" actId="1076"/>
          <ac:picMkLst>
            <pc:docMk/>
            <pc:sldMk cId="2181204548" sldId="416"/>
            <ac:picMk id="7172" creationId="{286C11C1-4934-6EBF-96C4-3FD73AFBF7C4}"/>
          </ac:picMkLst>
        </pc:picChg>
        <pc:picChg chg="add mod">
          <ac:chgData name="Lal Pratap Verma [MU - Jaipur]" userId="53a9d14f-59ed-4728-8193-459f4827802a" providerId="ADAL" clId="{6FEDDB45-833D-45C9-B1D3-C4F3D716C3FE}" dt="2022-11-01T04:14:42.375" v="592" actId="1076"/>
          <ac:picMkLst>
            <pc:docMk/>
            <pc:sldMk cId="2181204548" sldId="416"/>
            <ac:picMk id="7174" creationId="{DD6D5404-1A4F-1D3C-2745-4827210F54A1}"/>
          </ac:picMkLst>
        </pc:picChg>
      </pc:sldChg>
    </pc:docChg>
  </pc:docChgLst>
  <pc:docChgLst>
    <pc:chgData name="Lal Pratap Verma [MU - Jaipur]" userId="69972301-5f76-40f9-8320-816e3c28b89b" providerId="ADAL" clId="{1D36C113-320D-4F64-BE8F-E15EB777AF43}"/>
    <pc:docChg chg="modSld">
      <pc:chgData name="Lal Pratap Verma [MU - Jaipur]" userId="69972301-5f76-40f9-8320-816e3c28b89b" providerId="ADAL" clId="{1D36C113-320D-4F64-BE8F-E15EB777AF43}" dt="2024-08-05T08:38:02.983" v="26" actId="14100"/>
      <pc:docMkLst>
        <pc:docMk/>
      </pc:docMkLst>
      <pc:sldChg chg="modSp mod">
        <pc:chgData name="Lal Pratap Verma [MU - Jaipur]" userId="69972301-5f76-40f9-8320-816e3c28b89b" providerId="ADAL" clId="{1D36C113-320D-4F64-BE8F-E15EB777AF43}" dt="2024-08-05T08:38:02.983" v="26" actId="14100"/>
        <pc:sldMkLst>
          <pc:docMk/>
          <pc:sldMk cId="3212534550" sldId="321"/>
        </pc:sldMkLst>
        <pc:spChg chg="mod">
          <ac:chgData name="Lal Pratap Verma [MU - Jaipur]" userId="69972301-5f76-40f9-8320-816e3c28b89b" providerId="ADAL" clId="{1D36C113-320D-4F64-BE8F-E15EB777AF43}" dt="2024-08-05T08:38:02.983" v="26" actId="14100"/>
          <ac:spMkLst>
            <pc:docMk/>
            <pc:sldMk cId="3212534550" sldId="321"/>
            <ac:spMk id="2" creationId="{00000000-0000-0000-0000-000000000000}"/>
          </ac:spMkLst>
        </pc:spChg>
      </pc:sldChg>
    </pc:docChg>
  </pc:docChgLst>
  <pc:docChgLst>
    <pc:chgData name="Lal Pratap Verma [MU - Jaipur]" userId="69972301-5f76-40f9-8320-816e3c28b89b" providerId="ADAL" clId="{846D4290-6450-46F6-B57C-45167E2C7A1B}"/>
    <pc:docChg chg="undo redo custSel addSld delSld modSld">
      <pc:chgData name="Lal Pratap Verma [MU - Jaipur]" userId="69972301-5f76-40f9-8320-816e3c28b89b" providerId="ADAL" clId="{846D4290-6450-46F6-B57C-45167E2C7A1B}" dt="2024-09-18T04:22:37.749" v="316" actId="47"/>
      <pc:docMkLst>
        <pc:docMk/>
      </pc:docMkLst>
      <pc:sldChg chg="modSp mod">
        <pc:chgData name="Lal Pratap Verma [MU - Jaipur]" userId="69972301-5f76-40f9-8320-816e3c28b89b" providerId="ADAL" clId="{846D4290-6450-46F6-B57C-45167E2C7A1B}" dt="2024-09-10T10:44:20.320" v="48" actId="20577"/>
        <pc:sldMkLst>
          <pc:docMk/>
          <pc:sldMk cId="3279399314" sldId="391"/>
        </pc:sldMkLst>
        <pc:spChg chg="mod">
          <ac:chgData name="Lal Pratap Verma [MU - Jaipur]" userId="69972301-5f76-40f9-8320-816e3c28b89b" providerId="ADAL" clId="{846D4290-6450-46F6-B57C-45167E2C7A1B}" dt="2024-09-10T10:44:20.320" v="48" actId="20577"/>
          <ac:spMkLst>
            <pc:docMk/>
            <pc:sldMk cId="3279399314" sldId="391"/>
            <ac:spMk id="2" creationId="{00000000-0000-0000-0000-000000000000}"/>
          </ac:spMkLst>
        </pc:spChg>
        <pc:spChg chg="mod">
          <ac:chgData name="Lal Pratap Verma [MU - Jaipur]" userId="69972301-5f76-40f9-8320-816e3c28b89b" providerId="ADAL" clId="{846D4290-6450-46F6-B57C-45167E2C7A1B}" dt="2024-09-10T10:43:27.838" v="18" actId="6549"/>
          <ac:spMkLst>
            <pc:docMk/>
            <pc:sldMk cId="3279399314" sldId="391"/>
            <ac:spMk id="3" creationId="{00000000-0000-0000-0000-000000000000}"/>
          </ac:spMkLst>
        </pc:spChg>
      </pc:sldChg>
      <pc:sldChg chg="modSp mod">
        <pc:chgData name="Lal Pratap Verma [MU - Jaipur]" userId="69972301-5f76-40f9-8320-816e3c28b89b" providerId="ADAL" clId="{846D4290-6450-46F6-B57C-45167E2C7A1B}" dt="2024-09-10T10:44:48.376" v="49"/>
        <pc:sldMkLst>
          <pc:docMk/>
          <pc:sldMk cId="1468335690" sldId="392"/>
        </pc:sldMkLst>
        <pc:spChg chg="mod">
          <ac:chgData name="Lal Pratap Verma [MU - Jaipur]" userId="69972301-5f76-40f9-8320-816e3c28b89b" providerId="ADAL" clId="{846D4290-6450-46F6-B57C-45167E2C7A1B}" dt="2024-09-10T10:44:48.376" v="49"/>
          <ac:spMkLst>
            <pc:docMk/>
            <pc:sldMk cId="1468335690" sldId="392"/>
            <ac:spMk id="2" creationId="{00000000-0000-0000-0000-000000000000}"/>
          </ac:spMkLst>
        </pc:spChg>
      </pc:sldChg>
      <pc:sldChg chg="modSp mod">
        <pc:chgData name="Lal Pratap Verma [MU - Jaipur]" userId="69972301-5f76-40f9-8320-816e3c28b89b" providerId="ADAL" clId="{846D4290-6450-46F6-B57C-45167E2C7A1B}" dt="2024-09-10T10:44:51.829" v="50"/>
        <pc:sldMkLst>
          <pc:docMk/>
          <pc:sldMk cId="160185249" sldId="393"/>
        </pc:sldMkLst>
        <pc:spChg chg="mod">
          <ac:chgData name="Lal Pratap Verma [MU - Jaipur]" userId="69972301-5f76-40f9-8320-816e3c28b89b" providerId="ADAL" clId="{846D4290-6450-46F6-B57C-45167E2C7A1B}" dt="2024-09-10T10:44:51.829" v="50"/>
          <ac:spMkLst>
            <pc:docMk/>
            <pc:sldMk cId="160185249" sldId="393"/>
            <ac:spMk id="2" creationId="{00000000-0000-0000-0000-000000000000}"/>
          </ac:spMkLst>
        </pc:spChg>
      </pc:sldChg>
      <pc:sldChg chg="modSp mod">
        <pc:chgData name="Lal Pratap Verma [MU - Jaipur]" userId="69972301-5f76-40f9-8320-816e3c28b89b" providerId="ADAL" clId="{846D4290-6450-46F6-B57C-45167E2C7A1B}" dt="2024-09-10T10:57:22.611" v="107" actId="15"/>
        <pc:sldMkLst>
          <pc:docMk/>
          <pc:sldMk cId="1485978488" sldId="394"/>
        </pc:sldMkLst>
        <pc:spChg chg="mod">
          <ac:chgData name="Lal Pratap Verma [MU - Jaipur]" userId="69972301-5f76-40f9-8320-816e3c28b89b" providerId="ADAL" clId="{846D4290-6450-46F6-B57C-45167E2C7A1B}" dt="2024-09-10T10:44:57.037" v="51"/>
          <ac:spMkLst>
            <pc:docMk/>
            <pc:sldMk cId="1485978488" sldId="394"/>
            <ac:spMk id="2" creationId="{00000000-0000-0000-0000-000000000000}"/>
          </ac:spMkLst>
        </pc:spChg>
        <pc:spChg chg="mod">
          <ac:chgData name="Lal Pratap Verma [MU - Jaipur]" userId="69972301-5f76-40f9-8320-816e3c28b89b" providerId="ADAL" clId="{846D4290-6450-46F6-B57C-45167E2C7A1B}" dt="2024-09-10T10:57:22.611" v="107" actId="15"/>
          <ac:spMkLst>
            <pc:docMk/>
            <pc:sldMk cId="1485978488" sldId="394"/>
            <ac:spMk id="3" creationId="{00000000-0000-0000-0000-000000000000}"/>
          </ac:spMkLst>
        </pc:spChg>
      </pc:sldChg>
      <pc:sldChg chg="modSp mod">
        <pc:chgData name="Lal Pratap Verma [MU - Jaipur]" userId="69972301-5f76-40f9-8320-816e3c28b89b" providerId="ADAL" clId="{846D4290-6450-46F6-B57C-45167E2C7A1B}" dt="2024-09-10T10:45:03.898" v="52"/>
        <pc:sldMkLst>
          <pc:docMk/>
          <pc:sldMk cId="3576068742" sldId="395"/>
        </pc:sldMkLst>
        <pc:spChg chg="mod">
          <ac:chgData name="Lal Pratap Verma [MU - Jaipur]" userId="69972301-5f76-40f9-8320-816e3c28b89b" providerId="ADAL" clId="{846D4290-6450-46F6-B57C-45167E2C7A1B}" dt="2024-09-10T10:45:03.898" v="52"/>
          <ac:spMkLst>
            <pc:docMk/>
            <pc:sldMk cId="3576068742" sldId="395"/>
            <ac:spMk id="2" creationId="{00000000-0000-0000-0000-000000000000}"/>
          </ac:spMkLst>
        </pc:spChg>
      </pc:sldChg>
      <pc:sldChg chg="modSp mod">
        <pc:chgData name="Lal Pratap Verma [MU - Jaipur]" userId="69972301-5f76-40f9-8320-816e3c28b89b" providerId="ADAL" clId="{846D4290-6450-46F6-B57C-45167E2C7A1B}" dt="2024-09-10T11:22:40.455" v="253" actId="6549"/>
        <pc:sldMkLst>
          <pc:docMk/>
          <pc:sldMk cId="1758929410" sldId="396"/>
        </pc:sldMkLst>
        <pc:spChg chg="mod">
          <ac:chgData name="Lal Pratap Verma [MU - Jaipur]" userId="69972301-5f76-40f9-8320-816e3c28b89b" providerId="ADAL" clId="{846D4290-6450-46F6-B57C-45167E2C7A1B}" dt="2024-09-10T10:45:09.951" v="53"/>
          <ac:spMkLst>
            <pc:docMk/>
            <pc:sldMk cId="1758929410" sldId="396"/>
            <ac:spMk id="2" creationId="{00000000-0000-0000-0000-000000000000}"/>
          </ac:spMkLst>
        </pc:spChg>
        <pc:spChg chg="mod">
          <ac:chgData name="Lal Pratap Verma [MU - Jaipur]" userId="69972301-5f76-40f9-8320-816e3c28b89b" providerId="ADAL" clId="{846D4290-6450-46F6-B57C-45167E2C7A1B}" dt="2024-09-10T11:22:40.455" v="253" actId="6549"/>
          <ac:spMkLst>
            <pc:docMk/>
            <pc:sldMk cId="1758929410" sldId="396"/>
            <ac:spMk id="3" creationId="{00000000-0000-0000-0000-000000000000}"/>
          </ac:spMkLst>
        </pc:spChg>
      </pc:sldChg>
      <pc:sldChg chg="modSp mod">
        <pc:chgData name="Lal Pratap Verma [MU - Jaipur]" userId="69972301-5f76-40f9-8320-816e3c28b89b" providerId="ADAL" clId="{846D4290-6450-46F6-B57C-45167E2C7A1B}" dt="2024-09-10T10:45:14.866" v="54"/>
        <pc:sldMkLst>
          <pc:docMk/>
          <pc:sldMk cId="4075663542" sldId="397"/>
        </pc:sldMkLst>
        <pc:spChg chg="mod">
          <ac:chgData name="Lal Pratap Verma [MU - Jaipur]" userId="69972301-5f76-40f9-8320-816e3c28b89b" providerId="ADAL" clId="{846D4290-6450-46F6-B57C-45167E2C7A1B}" dt="2024-09-10T10:45:14.866" v="54"/>
          <ac:spMkLst>
            <pc:docMk/>
            <pc:sldMk cId="4075663542" sldId="397"/>
            <ac:spMk id="2" creationId="{00000000-0000-0000-0000-000000000000}"/>
          </ac:spMkLst>
        </pc:spChg>
      </pc:sldChg>
      <pc:sldChg chg="modSp mod">
        <pc:chgData name="Lal Pratap Verma [MU - Jaipur]" userId="69972301-5f76-40f9-8320-816e3c28b89b" providerId="ADAL" clId="{846D4290-6450-46F6-B57C-45167E2C7A1B}" dt="2024-09-10T10:45:20.235" v="55"/>
        <pc:sldMkLst>
          <pc:docMk/>
          <pc:sldMk cId="1017933305" sldId="398"/>
        </pc:sldMkLst>
        <pc:spChg chg="mod">
          <ac:chgData name="Lal Pratap Verma [MU - Jaipur]" userId="69972301-5f76-40f9-8320-816e3c28b89b" providerId="ADAL" clId="{846D4290-6450-46F6-B57C-45167E2C7A1B}" dt="2024-09-10T10:45:20.235" v="55"/>
          <ac:spMkLst>
            <pc:docMk/>
            <pc:sldMk cId="1017933305" sldId="398"/>
            <ac:spMk id="2" creationId="{00000000-0000-0000-0000-000000000000}"/>
          </ac:spMkLst>
        </pc:spChg>
      </pc:sldChg>
      <pc:sldChg chg="modSp mod">
        <pc:chgData name="Lal Pratap Verma [MU - Jaipur]" userId="69972301-5f76-40f9-8320-816e3c28b89b" providerId="ADAL" clId="{846D4290-6450-46F6-B57C-45167E2C7A1B}" dt="2024-09-10T10:45:24.238" v="56"/>
        <pc:sldMkLst>
          <pc:docMk/>
          <pc:sldMk cId="2623719866" sldId="399"/>
        </pc:sldMkLst>
        <pc:spChg chg="mod">
          <ac:chgData name="Lal Pratap Verma [MU - Jaipur]" userId="69972301-5f76-40f9-8320-816e3c28b89b" providerId="ADAL" clId="{846D4290-6450-46F6-B57C-45167E2C7A1B}" dt="2024-09-10T10:45:24.238" v="56"/>
          <ac:spMkLst>
            <pc:docMk/>
            <pc:sldMk cId="2623719866" sldId="399"/>
            <ac:spMk id="2" creationId="{00000000-0000-0000-0000-000000000000}"/>
          </ac:spMkLst>
        </pc:spChg>
      </pc:sldChg>
      <pc:sldChg chg="modSp mod">
        <pc:chgData name="Lal Pratap Verma [MU - Jaipur]" userId="69972301-5f76-40f9-8320-816e3c28b89b" providerId="ADAL" clId="{846D4290-6450-46F6-B57C-45167E2C7A1B}" dt="2024-09-10T10:45:29.255" v="57"/>
        <pc:sldMkLst>
          <pc:docMk/>
          <pc:sldMk cId="1733313780" sldId="400"/>
        </pc:sldMkLst>
        <pc:spChg chg="mod">
          <ac:chgData name="Lal Pratap Verma [MU - Jaipur]" userId="69972301-5f76-40f9-8320-816e3c28b89b" providerId="ADAL" clId="{846D4290-6450-46F6-B57C-45167E2C7A1B}" dt="2024-09-10T10:45:29.255" v="57"/>
          <ac:spMkLst>
            <pc:docMk/>
            <pc:sldMk cId="1733313780" sldId="400"/>
            <ac:spMk id="2" creationId="{00000000-0000-0000-0000-000000000000}"/>
          </ac:spMkLst>
        </pc:spChg>
      </pc:sldChg>
      <pc:sldChg chg="modSp mod">
        <pc:chgData name="Lal Pratap Verma [MU - Jaipur]" userId="69972301-5f76-40f9-8320-816e3c28b89b" providerId="ADAL" clId="{846D4290-6450-46F6-B57C-45167E2C7A1B}" dt="2024-09-10T10:45:34.246" v="58"/>
        <pc:sldMkLst>
          <pc:docMk/>
          <pc:sldMk cId="1309504467" sldId="401"/>
        </pc:sldMkLst>
        <pc:spChg chg="mod">
          <ac:chgData name="Lal Pratap Verma [MU - Jaipur]" userId="69972301-5f76-40f9-8320-816e3c28b89b" providerId="ADAL" clId="{846D4290-6450-46F6-B57C-45167E2C7A1B}" dt="2024-09-10T10:45:34.246" v="58"/>
          <ac:spMkLst>
            <pc:docMk/>
            <pc:sldMk cId="1309504467" sldId="401"/>
            <ac:spMk id="2" creationId="{00000000-0000-0000-0000-000000000000}"/>
          </ac:spMkLst>
        </pc:spChg>
      </pc:sldChg>
      <pc:sldChg chg="modSp mod">
        <pc:chgData name="Lal Pratap Verma [MU - Jaipur]" userId="69972301-5f76-40f9-8320-816e3c28b89b" providerId="ADAL" clId="{846D4290-6450-46F6-B57C-45167E2C7A1B}" dt="2024-09-10T10:45:38.342" v="59"/>
        <pc:sldMkLst>
          <pc:docMk/>
          <pc:sldMk cId="747593003" sldId="402"/>
        </pc:sldMkLst>
        <pc:spChg chg="mod">
          <ac:chgData name="Lal Pratap Verma [MU - Jaipur]" userId="69972301-5f76-40f9-8320-816e3c28b89b" providerId="ADAL" clId="{846D4290-6450-46F6-B57C-45167E2C7A1B}" dt="2024-09-10T10:45:38.342" v="59"/>
          <ac:spMkLst>
            <pc:docMk/>
            <pc:sldMk cId="747593003" sldId="402"/>
            <ac:spMk id="2" creationId="{00000000-0000-0000-0000-000000000000}"/>
          </ac:spMkLst>
        </pc:spChg>
      </pc:sldChg>
      <pc:sldChg chg="modSp mod">
        <pc:chgData name="Lal Pratap Verma [MU - Jaipur]" userId="69972301-5f76-40f9-8320-816e3c28b89b" providerId="ADAL" clId="{846D4290-6450-46F6-B57C-45167E2C7A1B}" dt="2024-09-10T10:45:43.398" v="60"/>
        <pc:sldMkLst>
          <pc:docMk/>
          <pc:sldMk cId="2203376820" sldId="403"/>
        </pc:sldMkLst>
        <pc:spChg chg="mod">
          <ac:chgData name="Lal Pratap Verma [MU - Jaipur]" userId="69972301-5f76-40f9-8320-816e3c28b89b" providerId="ADAL" clId="{846D4290-6450-46F6-B57C-45167E2C7A1B}" dt="2024-09-10T10:45:43.398" v="60"/>
          <ac:spMkLst>
            <pc:docMk/>
            <pc:sldMk cId="2203376820" sldId="403"/>
            <ac:spMk id="2" creationId="{00000000-0000-0000-0000-000000000000}"/>
          </ac:spMkLst>
        </pc:spChg>
      </pc:sldChg>
      <pc:sldChg chg="modSp mod">
        <pc:chgData name="Lal Pratap Verma [MU - Jaipur]" userId="69972301-5f76-40f9-8320-816e3c28b89b" providerId="ADAL" clId="{846D4290-6450-46F6-B57C-45167E2C7A1B}" dt="2024-09-10T10:45:49.877" v="61"/>
        <pc:sldMkLst>
          <pc:docMk/>
          <pc:sldMk cId="1300759106" sldId="405"/>
        </pc:sldMkLst>
        <pc:spChg chg="mod">
          <ac:chgData name="Lal Pratap Verma [MU - Jaipur]" userId="69972301-5f76-40f9-8320-816e3c28b89b" providerId="ADAL" clId="{846D4290-6450-46F6-B57C-45167E2C7A1B}" dt="2024-09-10T10:45:49.877" v="61"/>
          <ac:spMkLst>
            <pc:docMk/>
            <pc:sldMk cId="1300759106" sldId="405"/>
            <ac:spMk id="2" creationId="{00000000-0000-0000-0000-000000000000}"/>
          </ac:spMkLst>
        </pc:spChg>
      </pc:sldChg>
      <pc:sldChg chg="modSp mod">
        <pc:chgData name="Lal Pratap Verma [MU - Jaipur]" userId="69972301-5f76-40f9-8320-816e3c28b89b" providerId="ADAL" clId="{846D4290-6450-46F6-B57C-45167E2C7A1B}" dt="2024-09-10T10:45:54.269" v="62"/>
        <pc:sldMkLst>
          <pc:docMk/>
          <pc:sldMk cId="2636503329" sldId="406"/>
        </pc:sldMkLst>
        <pc:spChg chg="mod">
          <ac:chgData name="Lal Pratap Verma [MU - Jaipur]" userId="69972301-5f76-40f9-8320-816e3c28b89b" providerId="ADAL" clId="{846D4290-6450-46F6-B57C-45167E2C7A1B}" dt="2024-09-10T10:45:54.269" v="62"/>
          <ac:spMkLst>
            <pc:docMk/>
            <pc:sldMk cId="2636503329" sldId="406"/>
            <ac:spMk id="2" creationId="{00000000-0000-0000-0000-000000000000}"/>
          </ac:spMkLst>
        </pc:spChg>
      </pc:sldChg>
      <pc:sldChg chg="modSp mod">
        <pc:chgData name="Lal Pratap Verma [MU - Jaipur]" userId="69972301-5f76-40f9-8320-816e3c28b89b" providerId="ADAL" clId="{846D4290-6450-46F6-B57C-45167E2C7A1B}" dt="2024-09-10T10:45:59.215" v="63"/>
        <pc:sldMkLst>
          <pc:docMk/>
          <pc:sldMk cId="1205790421" sldId="407"/>
        </pc:sldMkLst>
        <pc:spChg chg="mod">
          <ac:chgData name="Lal Pratap Verma [MU - Jaipur]" userId="69972301-5f76-40f9-8320-816e3c28b89b" providerId="ADAL" clId="{846D4290-6450-46F6-B57C-45167E2C7A1B}" dt="2024-09-10T10:45:59.215" v="63"/>
          <ac:spMkLst>
            <pc:docMk/>
            <pc:sldMk cId="1205790421" sldId="407"/>
            <ac:spMk id="2" creationId="{00000000-0000-0000-0000-000000000000}"/>
          </ac:spMkLst>
        </pc:spChg>
      </pc:sldChg>
      <pc:sldChg chg="modSp mod">
        <pc:chgData name="Lal Pratap Verma [MU - Jaipur]" userId="69972301-5f76-40f9-8320-816e3c28b89b" providerId="ADAL" clId="{846D4290-6450-46F6-B57C-45167E2C7A1B}" dt="2024-09-10T10:46:04.515" v="64"/>
        <pc:sldMkLst>
          <pc:docMk/>
          <pc:sldMk cId="1294167631" sldId="408"/>
        </pc:sldMkLst>
        <pc:spChg chg="mod">
          <ac:chgData name="Lal Pratap Verma [MU - Jaipur]" userId="69972301-5f76-40f9-8320-816e3c28b89b" providerId="ADAL" clId="{846D4290-6450-46F6-B57C-45167E2C7A1B}" dt="2024-09-10T10:46:04.515" v="64"/>
          <ac:spMkLst>
            <pc:docMk/>
            <pc:sldMk cId="1294167631" sldId="408"/>
            <ac:spMk id="2" creationId="{00000000-0000-0000-0000-000000000000}"/>
          </ac:spMkLst>
        </pc:spChg>
      </pc:sldChg>
      <pc:sldChg chg="modSp mod">
        <pc:chgData name="Lal Pratap Verma [MU - Jaipur]" userId="69972301-5f76-40f9-8320-816e3c28b89b" providerId="ADAL" clId="{846D4290-6450-46F6-B57C-45167E2C7A1B}" dt="2024-09-10T10:46:16.477" v="65"/>
        <pc:sldMkLst>
          <pc:docMk/>
          <pc:sldMk cId="1181023015" sldId="410"/>
        </pc:sldMkLst>
        <pc:spChg chg="mod">
          <ac:chgData name="Lal Pratap Verma [MU - Jaipur]" userId="69972301-5f76-40f9-8320-816e3c28b89b" providerId="ADAL" clId="{846D4290-6450-46F6-B57C-45167E2C7A1B}" dt="2024-09-10T10:46:16.477" v="65"/>
          <ac:spMkLst>
            <pc:docMk/>
            <pc:sldMk cId="1181023015" sldId="410"/>
            <ac:spMk id="2" creationId="{00000000-0000-0000-0000-000000000000}"/>
          </ac:spMkLst>
        </pc:spChg>
      </pc:sldChg>
      <pc:sldChg chg="modSp mod">
        <pc:chgData name="Lal Pratap Verma [MU - Jaipur]" userId="69972301-5f76-40f9-8320-816e3c28b89b" providerId="ADAL" clId="{846D4290-6450-46F6-B57C-45167E2C7A1B}" dt="2024-09-10T10:46:21.770" v="66"/>
        <pc:sldMkLst>
          <pc:docMk/>
          <pc:sldMk cId="1180369816" sldId="411"/>
        </pc:sldMkLst>
        <pc:spChg chg="mod">
          <ac:chgData name="Lal Pratap Verma [MU - Jaipur]" userId="69972301-5f76-40f9-8320-816e3c28b89b" providerId="ADAL" clId="{846D4290-6450-46F6-B57C-45167E2C7A1B}" dt="2024-09-10T10:46:21.770" v="66"/>
          <ac:spMkLst>
            <pc:docMk/>
            <pc:sldMk cId="1180369816" sldId="411"/>
            <ac:spMk id="2" creationId="{00000000-0000-0000-0000-000000000000}"/>
          </ac:spMkLst>
        </pc:spChg>
      </pc:sldChg>
      <pc:sldChg chg="modSp mod">
        <pc:chgData name="Lal Pratap Verma [MU - Jaipur]" userId="69972301-5f76-40f9-8320-816e3c28b89b" providerId="ADAL" clId="{846D4290-6450-46F6-B57C-45167E2C7A1B}" dt="2024-09-10T10:46:26.507" v="67"/>
        <pc:sldMkLst>
          <pc:docMk/>
          <pc:sldMk cId="887870199" sldId="412"/>
        </pc:sldMkLst>
        <pc:spChg chg="mod">
          <ac:chgData name="Lal Pratap Verma [MU - Jaipur]" userId="69972301-5f76-40f9-8320-816e3c28b89b" providerId="ADAL" clId="{846D4290-6450-46F6-B57C-45167E2C7A1B}" dt="2024-09-10T10:46:26.507" v="67"/>
          <ac:spMkLst>
            <pc:docMk/>
            <pc:sldMk cId="887870199" sldId="412"/>
            <ac:spMk id="2" creationId="{00000000-0000-0000-0000-000000000000}"/>
          </ac:spMkLst>
        </pc:spChg>
      </pc:sldChg>
      <pc:sldChg chg="modSp mod">
        <pc:chgData name="Lal Pratap Verma [MU - Jaipur]" userId="69972301-5f76-40f9-8320-816e3c28b89b" providerId="ADAL" clId="{846D4290-6450-46F6-B57C-45167E2C7A1B}" dt="2024-09-10T10:46:30.813" v="68"/>
        <pc:sldMkLst>
          <pc:docMk/>
          <pc:sldMk cId="639410029" sldId="413"/>
        </pc:sldMkLst>
        <pc:spChg chg="mod">
          <ac:chgData name="Lal Pratap Verma [MU - Jaipur]" userId="69972301-5f76-40f9-8320-816e3c28b89b" providerId="ADAL" clId="{846D4290-6450-46F6-B57C-45167E2C7A1B}" dt="2024-09-10T10:46:30.813" v="68"/>
          <ac:spMkLst>
            <pc:docMk/>
            <pc:sldMk cId="639410029" sldId="413"/>
            <ac:spMk id="2" creationId="{00000000-0000-0000-0000-000000000000}"/>
          </ac:spMkLst>
        </pc:spChg>
      </pc:sldChg>
      <pc:sldChg chg="modSp mod">
        <pc:chgData name="Lal Pratap Verma [MU - Jaipur]" userId="69972301-5f76-40f9-8320-816e3c28b89b" providerId="ADAL" clId="{846D4290-6450-46F6-B57C-45167E2C7A1B}" dt="2024-09-10T10:46:35.729" v="69"/>
        <pc:sldMkLst>
          <pc:docMk/>
          <pc:sldMk cId="2750429478" sldId="414"/>
        </pc:sldMkLst>
        <pc:spChg chg="mod">
          <ac:chgData name="Lal Pratap Verma [MU - Jaipur]" userId="69972301-5f76-40f9-8320-816e3c28b89b" providerId="ADAL" clId="{846D4290-6450-46F6-B57C-45167E2C7A1B}" dt="2024-09-10T10:46:35.729" v="69"/>
          <ac:spMkLst>
            <pc:docMk/>
            <pc:sldMk cId="2750429478" sldId="414"/>
            <ac:spMk id="2" creationId="{00000000-0000-0000-0000-000000000000}"/>
          </ac:spMkLst>
        </pc:spChg>
      </pc:sldChg>
      <pc:sldChg chg="modSp mod">
        <pc:chgData name="Lal Pratap Verma [MU - Jaipur]" userId="69972301-5f76-40f9-8320-816e3c28b89b" providerId="ADAL" clId="{846D4290-6450-46F6-B57C-45167E2C7A1B}" dt="2024-09-10T10:46:46.728" v="70"/>
        <pc:sldMkLst>
          <pc:docMk/>
          <pc:sldMk cId="3696909005" sldId="415"/>
        </pc:sldMkLst>
        <pc:spChg chg="mod">
          <ac:chgData name="Lal Pratap Verma [MU - Jaipur]" userId="69972301-5f76-40f9-8320-816e3c28b89b" providerId="ADAL" clId="{846D4290-6450-46F6-B57C-45167E2C7A1B}" dt="2024-09-10T10:46:46.728" v="70"/>
          <ac:spMkLst>
            <pc:docMk/>
            <pc:sldMk cId="3696909005" sldId="415"/>
            <ac:spMk id="2" creationId="{00000000-0000-0000-0000-000000000000}"/>
          </ac:spMkLst>
        </pc:spChg>
      </pc:sldChg>
      <pc:sldChg chg="modSp mod">
        <pc:chgData name="Lal Pratap Verma [MU - Jaipur]" userId="69972301-5f76-40f9-8320-816e3c28b89b" providerId="ADAL" clId="{846D4290-6450-46F6-B57C-45167E2C7A1B}" dt="2024-09-10T10:46:54.542" v="71"/>
        <pc:sldMkLst>
          <pc:docMk/>
          <pc:sldMk cId="2181204548" sldId="416"/>
        </pc:sldMkLst>
        <pc:spChg chg="mod">
          <ac:chgData name="Lal Pratap Verma [MU - Jaipur]" userId="69972301-5f76-40f9-8320-816e3c28b89b" providerId="ADAL" clId="{846D4290-6450-46F6-B57C-45167E2C7A1B}" dt="2024-09-10T10:46:54.542" v="71"/>
          <ac:spMkLst>
            <pc:docMk/>
            <pc:sldMk cId="2181204548" sldId="416"/>
            <ac:spMk id="2" creationId="{00000000-0000-0000-0000-000000000000}"/>
          </ac:spMkLst>
        </pc:spChg>
      </pc:sldChg>
      <pc:sldChg chg="delSp modSp add mod">
        <pc:chgData name="Lal Pratap Verma [MU - Jaipur]" userId="69972301-5f76-40f9-8320-816e3c28b89b" providerId="ADAL" clId="{846D4290-6450-46F6-B57C-45167E2C7A1B}" dt="2024-09-10T10:55:06.698" v="104" actId="20577"/>
        <pc:sldMkLst>
          <pc:docMk/>
          <pc:sldMk cId="77797997" sldId="417"/>
        </pc:sldMkLst>
        <pc:spChg chg="mod">
          <ac:chgData name="Lal Pratap Verma [MU - Jaipur]" userId="69972301-5f76-40f9-8320-816e3c28b89b" providerId="ADAL" clId="{846D4290-6450-46F6-B57C-45167E2C7A1B}" dt="2024-09-10T10:55:06.698" v="104" actId="20577"/>
          <ac:spMkLst>
            <pc:docMk/>
            <pc:sldMk cId="77797997" sldId="417"/>
            <ac:spMk id="3" creationId="{00000000-0000-0000-0000-000000000000}"/>
          </ac:spMkLst>
        </pc:spChg>
        <pc:picChg chg="del">
          <ac:chgData name="Lal Pratap Verma [MU - Jaipur]" userId="69972301-5f76-40f9-8320-816e3c28b89b" providerId="ADAL" clId="{846D4290-6450-46F6-B57C-45167E2C7A1B}" dt="2024-09-10T10:52:55.957" v="73" actId="478"/>
          <ac:picMkLst>
            <pc:docMk/>
            <pc:sldMk cId="77797997" sldId="417"/>
            <ac:picMk id="5" creationId="{8FB0FF35-40FA-6870-735D-62C4EE7D3C93}"/>
          </ac:picMkLst>
        </pc:picChg>
        <pc:picChg chg="del">
          <ac:chgData name="Lal Pratap Verma [MU - Jaipur]" userId="69972301-5f76-40f9-8320-816e3c28b89b" providerId="ADAL" clId="{846D4290-6450-46F6-B57C-45167E2C7A1B}" dt="2024-09-10T10:52:56.858" v="74" actId="478"/>
          <ac:picMkLst>
            <pc:docMk/>
            <pc:sldMk cId="77797997" sldId="417"/>
            <ac:picMk id="6" creationId="{DA82D365-0BC8-8DF6-8FBF-9E077C49171D}"/>
          </ac:picMkLst>
        </pc:picChg>
      </pc:sldChg>
      <pc:sldChg chg="modSp add mod">
        <pc:chgData name="Lal Pratap Verma [MU - Jaipur]" userId="69972301-5f76-40f9-8320-816e3c28b89b" providerId="ADAL" clId="{846D4290-6450-46F6-B57C-45167E2C7A1B}" dt="2024-09-10T11:03:04.734" v="125" actId="108"/>
        <pc:sldMkLst>
          <pc:docMk/>
          <pc:sldMk cId="3031734557" sldId="418"/>
        </pc:sldMkLst>
        <pc:spChg chg="mod">
          <ac:chgData name="Lal Pratap Verma [MU - Jaipur]" userId="69972301-5f76-40f9-8320-816e3c28b89b" providerId="ADAL" clId="{846D4290-6450-46F6-B57C-45167E2C7A1B}" dt="2024-09-10T11:03:04.734" v="125" actId="108"/>
          <ac:spMkLst>
            <pc:docMk/>
            <pc:sldMk cId="3031734557" sldId="418"/>
            <ac:spMk id="3" creationId="{00000000-0000-0000-0000-000000000000}"/>
          </ac:spMkLst>
        </pc:spChg>
      </pc:sldChg>
      <pc:sldChg chg="addSp modSp add mod">
        <pc:chgData name="Lal Pratap Verma [MU - Jaipur]" userId="69972301-5f76-40f9-8320-816e3c28b89b" providerId="ADAL" clId="{846D4290-6450-46F6-B57C-45167E2C7A1B}" dt="2024-09-10T11:03:45.679" v="134" actId="14100"/>
        <pc:sldMkLst>
          <pc:docMk/>
          <pc:sldMk cId="2777958301" sldId="419"/>
        </pc:sldMkLst>
        <pc:spChg chg="mod">
          <ac:chgData name="Lal Pratap Verma [MU - Jaipur]" userId="69972301-5f76-40f9-8320-816e3c28b89b" providerId="ADAL" clId="{846D4290-6450-46F6-B57C-45167E2C7A1B}" dt="2024-09-10T11:03:26.388" v="127" actId="6549"/>
          <ac:spMkLst>
            <pc:docMk/>
            <pc:sldMk cId="2777958301" sldId="419"/>
            <ac:spMk id="3" creationId="{00000000-0000-0000-0000-000000000000}"/>
          </ac:spMkLst>
        </pc:spChg>
        <pc:picChg chg="add mod">
          <ac:chgData name="Lal Pratap Verma [MU - Jaipur]" userId="69972301-5f76-40f9-8320-816e3c28b89b" providerId="ADAL" clId="{846D4290-6450-46F6-B57C-45167E2C7A1B}" dt="2024-09-10T11:03:45.679" v="134" actId="14100"/>
          <ac:picMkLst>
            <pc:docMk/>
            <pc:sldMk cId="2777958301" sldId="419"/>
            <ac:picMk id="1026" creationId="{3C474F35-99E8-8C36-F1F7-E4F92832CB4E}"/>
          </ac:picMkLst>
        </pc:picChg>
      </pc:sldChg>
      <pc:sldChg chg="delSp modSp add mod">
        <pc:chgData name="Lal Pratap Verma [MU - Jaipur]" userId="69972301-5f76-40f9-8320-816e3c28b89b" providerId="ADAL" clId="{846D4290-6450-46F6-B57C-45167E2C7A1B}" dt="2024-09-10T11:09:58.779" v="180" actId="2710"/>
        <pc:sldMkLst>
          <pc:docMk/>
          <pc:sldMk cId="592200028" sldId="420"/>
        </pc:sldMkLst>
        <pc:spChg chg="mod">
          <ac:chgData name="Lal Pratap Verma [MU - Jaipur]" userId="69972301-5f76-40f9-8320-816e3c28b89b" providerId="ADAL" clId="{846D4290-6450-46F6-B57C-45167E2C7A1B}" dt="2024-09-10T11:09:58.779" v="180" actId="2710"/>
          <ac:spMkLst>
            <pc:docMk/>
            <pc:sldMk cId="592200028" sldId="420"/>
            <ac:spMk id="3" creationId="{00000000-0000-0000-0000-000000000000}"/>
          </ac:spMkLst>
        </pc:spChg>
        <pc:picChg chg="del">
          <ac:chgData name="Lal Pratap Verma [MU - Jaipur]" userId="69972301-5f76-40f9-8320-816e3c28b89b" providerId="ADAL" clId="{846D4290-6450-46F6-B57C-45167E2C7A1B}" dt="2024-09-10T11:04:13.718" v="136" actId="478"/>
          <ac:picMkLst>
            <pc:docMk/>
            <pc:sldMk cId="592200028" sldId="420"/>
            <ac:picMk id="1026" creationId="{3C474F35-99E8-8C36-F1F7-E4F92832CB4E}"/>
          </ac:picMkLst>
        </pc:picChg>
      </pc:sldChg>
      <pc:sldChg chg="modSp add mod">
        <pc:chgData name="Lal Pratap Verma [MU - Jaipur]" userId="69972301-5f76-40f9-8320-816e3c28b89b" providerId="ADAL" clId="{846D4290-6450-46F6-B57C-45167E2C7A1B}" dt="2024-09-10T11:10:15.401" v="182" actId="15"/>
        <pc:sldMkLst>
          <pc:docMk/>
          <pc:sldMk cId="2558907669" sldId="421"/>
        </pc:sldMkLst>
        <pc:spChg chg="mod">
          <ac:chgData name="Lal Pratap Verma [MU - Jaipur]" userId="69972301-5f76-40f9-8320-816e3c28b89b" providerId="ADAL" clId="{846D4290-6450-46F6-B57C-45167E2C7A1B}" dt="2024-09-10T11:10:15.401" v="182" actId="15"/>
          <ac:spMkLst>
            <pc:docMk/>
            <pc:sldMk cId="2558907669" sldId="421"/>
            <ac:spMk id="3" creationId="{00000000-0000-0000-0000-000000000000}"/>
          </ac:spMkLst>
        </pc:spChg>
      </pc:sldChg>
      <pc:sldChg chg="modSp add mod">
        <pc:chgData name="Lal Pratap Verma [MU - Jaipur]" userId="69972301-5f76-40f9-8320-816e3c28b89b" providerId="ADAL" clId="{846D4290-6450-46F6-B57C-45167E2C7A1B}" dt="2024-09-10T11:11:46.722" v="209" actId="20577"/>
        <pc:sldMkLst>
          <pc:docMk/>
          <pc:sldMk cId="475734506" sldId="422"/>
        </pc:sldMkLst>
        <pc:spChg chg="mod">
          <ac:chgData name="Lal Pratap Verma [MU - Jaipur]" userId="69972301-5f76-40f9-8320-816e3c28b89b" providerId="ADAL" clId="{846D4290-6450-46F6-B57C-45167E2C7A1B}" dt="2024-09-10T11:11:46.722" v="209" actId="20577"/>
          <ac:spMkLst>
            <pc:docMk/>
            <pc:sldMk cId="475734506" sldId="422"/>
            <ac:spMk id="3" creationId="{00000000-0000-0000-0000-000000000000}"/>
          </ac:spMkLst>
        </pc:spChg>
      </pc:sldChg>
      <pc:sldChg chg="addSp modSp add mod">
        <pc:chgData name="Lal Pratap Verma [MU - Jaipur]" userId="69972301-5f76-40f9-8320-816e3c28b89b" providerId="ADAL" clId="{846D4290-6450-46F6-B57C-45167E2C7A1B}" dt="2024-09-10T11:12:15.198" v="216" actId="14100"/>
        <pc:sldMkLst>
          <pc:docMk/>
          <pc:sldMk cId="750006662" sldId="423"/>
        </pc:sldMkLst>
        <pc:spChg chg="mod">
          <ac:chgData name="Lal Pratap Verma [MU - Jaipur]" userId="69972301-5f76-40f9-8320-816e3c28b89b" providerId="ADAL" clId="{846D4290-6450-46F6-B57C-45167E2C7A1B}" dt="2024-09-10T11:12:04.989" v="211" actId="6549"/>
          <ac:spMkLst>
            <pc:docMk/>
            <pc:sldMk cId="750006662" sldId="423"/>
            <ac:spMk id="3" creationId="{00000000-0000-0000-0000-000000000000}"/>
          </ac:spMkLst>
        </pc:spChg>
        <pc:picChg chg="add mod">
          <ac:chgData name="Lal Pratap Verma [MU - Jaipur]" userId="69972301-5f76-40f9-8320-816e3c28b89b" providerId="ADAL" clId="{846D4290-6450-46F6-B57C-45167E2C7A1B}" dt="2024-09-10T11:12:15.198" v="216" actId="14100"/>
          <ac:picMkLst>
            <pc:docMk/>
            <pc:sldMk cId="750006662" sldId="423"/>
            <ac:picMk id="2050" creationId="{39EFBA6C-0847-F679-7636-B802ABE27778}"/>
          </ac:picMkLst>
        </pc:picChg>
      </pc:sldChg>
      <pc:sldChg chg="delSp modSp add mod">
        <pc:chgData name="Lal Pratap Verma [MU - Jaipur]" userId="69972301-5f76-40f9-8320-816e3c28b89b" providerId="ADAL" clId="{846D4290-6450-46F6-B57C-45167E2C7A1B}" dt="2024-09-10T11:19:15.250" v="230" actId="2710"/>
        <pc:sldMkLst>
          <pc:docMk/>
          <pc:sldMk cId="2051922924" sldId="424"/>
        </pc:sldMkLst>
        <pc:spChg chg="mod">
          <ac:chgData name="Lal Pratap Verma [MU - Jaipur]" userId="69972301-5f76-40f9-8320-816e3c28b89b" providerId="ADAL" clId="{846D4290-6450-46F6-B57C-45167E2C7A1B}" dt="2024-09-10T11:19:15.250" v="230" actId="2710"/>
          <ac:spMkLst>
            <pc:docMk/>
            <pc:sldMk cId="2051922924" sldId="424"/>
            <ac:spMk id="3" creationId="{00000000-0000-0000-0000-000000000000}"/>
          </ac:spMkLst>
        </pc:spChg>
        <pc:picChg chg="del">
          <ac:chgData name="Lal Pratap Verma [MU - Jaipur]" userId="69972301-5f76-40f9-8320-816e3c28b89b" providerId="ADAL" clId="{846D4290-6450-46F6-B57C-45167E2C7A1B}" dt="2024-09-10T11:17:04.519" v="218" actId="478"/>
          <ac:picMkLst>
            <pc:docMk/>
            <pc:sldMk cId="2051922924" sldId="424"/>
            <ac:picMk id="2050" creationId="{39EFBA6C-0847-F679-7636-B802ABE27778}"/>
          </ac:picMkLst>
        </pc:picChg>
      </pc:sldChg>
      <pc:sldChg chg="add">
        <pc:chgData name="Lal Pratap Verma [MU - Jaipur]" userId="69972301-5f76-40f9-8320-816e3c28b89b" providerId="ADAL" clId="{846D4290-6450-46F6-B57C-45167E2C7A1B}" dt="2024-09-10T11:19:28.961" v="231" actId="2890"/>
        <pc:sldMkLst>
          <pc:docMk/>
          <pc:sldMk cId="2970710641" sldId="425"/>
        </pc:sldMkLst>
      </pc:sldChg>
      <pc:sldChg chg="addSp modSp add mod">
        <pc:chgData name="Lal Pratap Verma [MU - Jaipur]" userId="69972301-5f76-40f9-8320-816e3c28b89b" providerId="ADAL" clId="{846D4290-6450-46F6-B57C-45167E2C7A1B}" dt="2024-09-10T11:55:56.836" v="259" actId="1076"/>
        <pc:sldMkLst>
          <pc:docMk/>
          <pc:sldMk cId="2842201105" sldId="426"/>
        </pc:sldMkLst>
        <pc:spChg chg="mod">
          <ac:chgData name="Lal Pratap Verma [MU - Jaipur]" userId="69972301-5f76-40f9-8320-816e3c28b89b" providerId="ADAL" clId="{846D4290-6450-46F6-B57C-45167E2C7A1B}" dt="2024-09-10T11:23:16.515" v="255" actId="6549"/>
          <ac:spMkLst>
            <pc:docMk/>
            <pc:sldMk cId="2842201105" sldId="426"/>
            <ac:spMk id="3" creationId="{00000000-0000-0000-0000-000000000000}"/>
          </ac:spMkLst>
        </pc:spChg>
        <pc:picChg chg="add mod">
          <ac:chgData name="Lal Pratap Verma [MU - Jaipur]" userId="69972301-5f76-40f9-8320-816e3c28b89b" providerId="ADAL" clId="{846D4290-6450-46F6-B57C-45167E2C7A1B}" dt="2024-09-10T11:55:56.836" v="259" actId="1076"/>
          <ac:picMkLst>
            <pc:docMk/>
            <pc:sldMk cId="2842201105" sldId="426"/>
            <ac:picMk id="3074" creationId="{D98EEEE0-85FA-B09D-852E-256198F30C3A}"/>
          </ac:picMkLst>
        </pc:picChg>
      </pc:sldChg>
      <pc:sldChg chg="addSp delSp modSp add mod">
        <pc:chgData name="Lal Pratap Verma [MU - Jaipur]" userId="69972301-5f76-40f9-8320-816e3c28b89b" providerId="ADAL" clId="{846D4290-6450-46F6-B57C-45167E2C7A1B}" dt="2024-09-18T04:20:04.924" v="315" actId="962"/>
        <pc:sldMkLst>
          <pc:docMk/>
          <pc:sldMk cId="3618729309" sldId="427"/>
        </pc:sldMkLst>
        <pc:spChg chg="mod">
          <ac:chgData name="Lal Pratap Verma [MU - Jaipur]" userId="69972301-5f76-40f9-8320-816e3c28b89b" providerId="ADAL" clId="{846D4290-6450-46F6-B57C-45167E2C7A1B}" dt="2024-09-18T04:03:27.636" v="289" actId="15"/>
          <ac:spMkLst>
            <pc:docMk/>
            <pc:sldMk cId="3618729309" sldId="427"/>
            <ac:spMk id="3" creationId="{00000000-0000-0000-0000-000000000000}"/>
          </ac:spMkLst>
        </pc:spChg>
        <pc:graphicFrameChg chg="add mod modGraphic">
          <ac:chgData name="Lal Pratap Verma [MU - Jaipur]" userId="69972301-5f76-40f9-8320-816e3c28b89b" providerId="ADAL" clId="{846D4290-6450-46F6-B57C-45167E2C7A1B}" dt="2024-09-18T04:19:45.037" v="308" actId="1076"/>
          <ac:graphicFrameMkLst>
            <pc:docMk/>
            <pc:sldMk cId="3618729309" sldId="427"/>
            <ac:graphicFrameMk id="5" creationId="{F488F03E-2D49-4097-61E8-CC22E90F1135}"/>
          </ac:graphicFrameMkLst>
        </pc:graphicFrameChg>
        <pc:picChg chg="add mod">
          <ac:chgData name="Lal Pratap Verma [MU - Jaipur]" userId="69972301-5f76-40f9-8320-816e3c28b89b" providerId="ADAL" clId="{846D4290-6450-46F6-B57C-45167E2C7A1B}" dt="2024-09-18T04:20:04.924" v="315" actId="962"/>
          <ac:picMkLst>
            <pc:docMk/>
            <pc:sldMk cId="3618729309" sldId="427"/>
            <ac:picMk id="2050" creationId="{D809AC54-E9F4-CD1F-7179-57E3872EC643}"/>
          </ac:picMkLst>
        </pc:picChg>
        <pc:picChg chg="del">
          <ac:chgData name="Lal Pratap Verma [MU - Jaipur]" userId="69972301-5f76-40f9-8320-816e3c28b89b" providerId="ADAL" clId="{846D4290-6450-46F6-B57C-45167E2C7A1B}" dt="2024-09-18T04:01:03.205" v="261" actId="478"/>
          <ac:picMkLst>
            <pc:docMk/>
            <pc:sldMk cId="3618729309" sldId="427"/>
            <ac:picMk id="3074" creationId="{D98EEEE0-85FA-B09D-852E-256198F30C3A}"/>
          </ac:picMkLst>
        </pc:picChg>
      </pc:sldChg>
      <pc:sldChg chg="addSp delSp modSp add del mod">
        <pc:chgData name="Lal Pratap Verma [MU - Jaipur]" userId="69972301-5f76-40f9-8320-816e3c28b89b" providerId="ADAL" clId="{846D4290-6450-46F6-B57C-45167E2C7A1B}" dt="2024-09-18T04:22:37.749" v="316" actId="47"/>
        <pc:sldMkLst>
          <pc:docMk/>
          <pc:sldMk cId="1763557426" sldId="428"/>
        </pc:sldMkLst>
        <pc:graphicFrameChg chg="del">
          <ac:chgData name="Lal Pratap Verma [MU - Jaipur]" userId="69972301-5f76-40f9-8320-816e3c28b89b" providerId="ADAL" clId="{846D4290-6450-46F6-B57C-45167E2C7A1B}" dt="2024-09-18T04:12:18.201" v="291" actId="478"/>
          <ac:graphicFrameMkLst>
            <pc:docMk/>
            <pc:sldMk cId="1763557426" sldId="428"/>
            <ac:graphicFrameMk id="5" creationId="{F488F03E-2D49-4097-61E8-CC22E90F1135}"/>
          </ac:graphicFrameMkLst>
        </pc:graphicFrameChg>
        <pc:picChg chg="add del mod">
          <ac:chgData name="Lal Pratap Verma [MU - Jaipur]" userId="69972301-5f76-40f9-8320-816e3c28b89b" providerId="ADAL" clId="{846D4290-6450-46F6-B57C-45167E2C7A1B}" dt="2024-09-18T04:19:47.871" v="309" actId="21"/>
          <ac:picMkLst>
            <pc:docMk/>
            <pc:sldMk cId="1763557426" sldId="428"/>
            <ac:picMk id="2050" creationId="{D809AC54-E9F4-CD1F-7179-57E3872EC643}"/>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75402" cy="33795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88628" y="0"/>
            <a:ext cx="4275402" cy="337958"/>
          </a:xfrm>
          <a:prstGeom prst="rect">
            <a:avLst/>
          </a:prstGeom>
        </p:spPr>
        <p:txBody>
          <a:bodyPr vert="horz" lIns="91440" tIns="45720" rIns="91440" bIns="45720" rtlCol="0"/>
          <a:lstStyle>
            <a:lvl1pPr algn="r">
              <a:defRPr sz="1200"/>
            </a:lvl1pPr>
          </a:lstStyle>
          <a:p>
            <a:fld id="{68B7850E-E023-48FB-8D1A-54058E365F4B}" type="datetimeFigureOut">
              <a:rPr lang="en-US" smtClean="0"/>
              <a:pPr/>
              <a:t>9/18/2024</a:t>
            </a:fld>
            <a:endParaRPr lang="en-US"/>
          </a:p>
        </p:txBody>
      </p:sp>
      <p:sp>
        <p:nvSpPr>
          <p:cNvPr id="4" name="Slide Image Placeholder 3"/>
          <p:cNvSpPr>
            <a:spLocks noGrp="1" noRot="1" noChangeAspect="1"/>
          </p:cNvSpPr>
          <p:nvPr>
            <p:ph type="sldImg" idx="2"/>
          </p:nvPr>
        </p:nvSpPr>
        <p:spPr>
          <a:xfrm>
            <a:off x="2913063" y="841375"/>
            <a:ext cx="4040187" cy="22733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6632" y="3241586"/>
            <a:ext cx="7893050" cy="265220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397806"/>
            <a:ext cx="4275402" cy="33795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88628" y="6397806"/>
            <a:ext cx="4275402" cy="337957"/>
          </a:xfrm>
          <a:prstGeom prst="rect">
            <a:avLst/>
          </a:prstGeom>
        </p:spPr>
        <p:txBody>
          <a:bodyPr vert="horz" lIns="91440" tIns="45720" rIns="91440" bIns="45720" rtlCol="0" anchor="b"/>
          <a:lstStyle>
            <a:lvl1pPr algn="r">
              <a:defRPr sz="1200"/>
            </a:lvl1pPr>
          </a:lstStyle>
          <a:p>
            <a:fld id="{7B27413D-B827-4A84-B68D-8258494E435A}" type="slidenum">
              <a:rPr lang="en-US" smtClean="0"/>
              <a:pPr/>
              <a:t>‹#›</a:t>
            </a:fld>
            <a:endParaRPr lang="en-US"/>
          </a:p>
        </p:txBody>
      </p:sp>
    </p:spTree>
    <p:extLst>
      <p:ext uri="{BB962C8B-B14F-4D97-AF65-F5344CB8AC3E}">
        <p14:creationId xmlns:p14="http://schemas.microsoft.com/office/powerpoint/2010/main" val="2874621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7" name="Rectangle 6"/>
          <p:cNvSpPr/>
          <p:nvPr/>
        </p:nvSpPr>
        <p:spPr bwMode="white">
          <a:xfrm>
            <a:off x="0" y="5971032"/>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12192" y="6053328"/>
            <a:ext cx="2999232"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a:off x="3145536" y="6044184"/>
            <a:ext cx="9046464"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3149600" y="4038600"/>
            <a:ext cx="8636000" cy="1828800"/>
          </a:xfrm>
        </p:spPr>
        <p:txBody>
          <a:bodyPr anchor="b"/>
          <a:lstStyle>
            <a:lvl1pPr>
              <a:defRPr cap="all" baseline="0"/>
            </a:lvl1pPr>
          </a:lstStyle>
          <a:p>
            <a:r>
              <a:rPr kumimoji="0" lang="en-US"/>
              <a:t>Click to edit Master title style</a:t>
            </a:r>
          </a:p>
        </p:txBody>
      </p:sp>
      <p:sp>
        <p:nvSpPr>
          <p:cNvPr id="9" name="Subtitle 8"/>
          <p:cNvSpPr>
            <a:spLocks noGrp="1"/>
          </p:cNvSpPr>
          <p:nvPr>
            <p:ph type="subTitle" idx="1"/>
          </p:nvPr>
        </p:nvSpPr>
        <p:spPr>
          <a:xfrm>
            <a:off x="3149600" y="6050037"/>
            <a:ext cx="8940800" cy="685800"/>
          </a:xfrm>
        </p:spPr>
        <p:txBody>
          <a:bodyPr anchor="ctr">
            <a:normAutofit/>
          </a:bodyPr>
          <a:lstStyle>
            <a:lvl1pPr marL="0" indent="0" algn="l">
              <a:buNone/>
              <a:defRPr sz="2600">
                <a:solidFill>
                  <a:srgbClr val="FFFFFF"/>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101600" y="6068699"/>
            <a:ext cx="2743200" cy="685800"/>
          </a:xfrm>
        </p:spPr>
        <p:txBody>
          <a:bodyPr>
            <a:noAutofit/>
          </a:bodyPr>
          <a:lstStyle>
            <a:lvl1pPr algn="ctr">
              <a:defRPr sz="2000">
                <a:solidFill>
                  <a:srgbClr val="FFFFFF"/>
                </a:solidFill>
              </a:defRPr>
            </a:lvl1pPr>
          </a:lstStyle>
          <a:p>
            <a:fld id="{A6E80784-F7D3-4036-9B85-320EA997DAFF}" type="datetime1">
              <a:rPr lang="en-US" smtClean="0"/>
              <a:t>9/18/2024</a:t>
            </a:fld>
            <a:endParaRPr lang="en-US"/>
          </a:p>
        </p:txBody>
      </p:sp>
      <p:sp>
        <p:nvSpPr>
          <p:cNvPr id="17" name="Footer Placeholder 16"/>
          <p:cNvSpPr>
            <a:spLocks noGrp="1"/>
          </p:cNvSpPr>
          <p:nvPr>
            <p:ph type="ftr" sz="quarter" idx="11"/>
          </p:nvPr>
        </p:nvSpPr>
        <p:spPr>
          <a:xfrm>
            <a:off x="2780524" y="236539"/>
            <a:ext cx="7823200" cy="365125"/>
          </a:xfrm>
        </p:spPr>
        <p:txBody>
          <a:bodyPr/>
          <a:lstStyle>
            <a:lvl1pPr algn="r">
              <a:defRPr>
                <a:solidFill>
                  <a:schemeClr val="tx2"/>
                </a:solidFill>
              </a:defRPr>
            </a:lvl1pPr>
          </a:lstStyle>
          <a:p>
            <a:endParaRPr lang="en-US"/>
          </a:p>
        </p:txBody>
      </p:sp>
      <p:sp>
        <p:nvSpPr>
          <p:cNvPr id="29" name="Slide Number Placeholder 28"/>
          <p:cNvSpPr>
            <a:spLocks noGrp="1"/>
          </p:cNvSpPr>
          <p:nvPr>
            <p:ph type="sldNum" sz="quarter" idx="12"/>
          </p:nvPr>
        </p:nvSpPr>
        <p:spPr>
          <a:xfrm>
            <a:off x="10668000" y="228600"/>
            <a:ext cx="11176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A4E858B7-8FF6-452E-B307-36861528E502}" type="datetime1">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B29A64F-403A-4A9E-92C1-F703E1E2AE37}"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1"/>
      </p:bgRef>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609601"/>
            <a:ext cx="2743200" cy="55165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609600"/>
            <a:ext cx="7416800" cy="5516564"/>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737600" y="6248403"/>
            <a:ext cx="2946400" cy="365125"/>
          </a:xfrm>
        </p:spPr>
        <p:txBody>
          <a:bodyPr/>
          <a:lstStyle/>
          <a:p>
            <a:fld id="{07B89AE8-1422-47E3-98F9-EB8BD0D8C6FA}" type="datetime1">
              <a:rPr lang="en-US" smtClean="0"/>
              <a:t>9/18/2024</a:t>
            </a:fld>
            <a:endParaRPr lang="en-US"/>
          </a:p>
        </p:txBody>
      </p:sp>
      <p:sp>
        <p:nvSpPr>
          <p:cNvPr id="5" name="Footer Placeholder 4"/>
          <p:cNvSpPr>
            <a:spLocks noGrp="1"/>
          </p:cNvSpPr>
          <p:nvPr>
            <p:ph type="ftr" sz="quarter" idx="11"/>
          </p:nvPr>
        </p:nvSpPr>
        <p:spPr>
          <a:xfrm>
            <a:off x="609602" y="6248208"/>
            <a:ext cx="7431311" cy="365125"/>
          </a:xfrm>
        </p:spPr>
        <p:txBody>
          <a:bodyPr/>
          <a:lstStyle/>
          <a:p>
            <a:endParaRPr lang="en-US"/>
          </a:p>
        </p:txBody>
      </p:sp>
      <p:sp>
        <p:nvSpPr>
          <p:cNvPr id="7" name="Rectangle 6"/>
          <p:cNvSpPr/>
          <p:nvPr/>
        </p:nvSpPr>
        <p:spPr bwMode="white">
          <a:xfrm>
            <a:off x="8128424" y="0"/>
            <a:ext cx="426720" cy="6858000"/>
          </a:xfrm>
          <a:prstGeom prst="rect">
            <a:avLst/>
          </a:prstGeom>
          <a:solidFill>
            <a:srgbClr val="FFFFFF"/>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a:xfrm>
            <a:off x="8189384" y="609600"/>
            <a:ext cx="304800" cy="6248400"/>
          </a:xfrm>
          <a:prstGeom prst="rect">
            <a:avLst/>
          </a:prstGeom>
          <a:solidFill>
            <a:schemeClr val="accent1"/>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a:xfrm>
            <a:off x="8189384" y="0"/>
            <a:ext cx="304800" cy="533400"/>
          </a:xfrm>
          <a:prstGeom prst="rect">
            <a:avLst/>
          </a:prstGeom>
          <a:solidFill>
            <a:schemeClr val="accent2"/>
          </a:solidFill>
          <a:ln w="19050" cap="flat" cmpd="sng"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Slide Number Placeholder 5"/>
          <p:cNvSpPr>
            <a:spLocks noGrp="1"/>
          </p:cNvSpPr>
          <p:nvPr>
            <p:ph type="sldNum" sz="quarter" idx="12"/>
          </p:nvPr>
        </p:nvSpPr>
        <p:spPr>
          <a:xfrm rot="5400000">
            <a:off x="8075084" y="103716"/>
            <a:ext cx="533400" cy="325968"/>
          </a:xfrm>
        </p:spPr>
        <p:txBody>
          <a:bodyPr/>
          <a:lstStyle/>
          <a:p>
            <a:fld id="{1B29A64F-403A-4A9E-92C1-F703E1E2AE37}"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16864" y="228600"/>
            <a:ext cx="10871200" cy="990600"/>
          </a:xfrm>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301A645A-EC46-44AF-AA7C-0DB21BBE0667}" type="datetime1">
              <a:rPr lang="en-US" smtClean="0"/>
              <a:t>9/18/2024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8" name="Content Placeholder 7"/>
          <p:cNvSpPr>
            <a:spLocks noGrp="1"/>
          </p:cNvSpPr>
          <p:nvPr>
            <p:ph sz="quarter" idx="1"/>
          </p:nvPr>
        </p:nvSpPr>
        <p:spPr>
          <a:xfrm>
            <a:off x="816864" y="1600200"/>
            <a:ext cx="10871200" cy="44958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1" y="2743200"/>
            <a:ext cx="9497484" cy="1673225"/>
          </a:xfrm>
        </p:spPr>
        <p:txBody>
          <a:bodyPr anchor="t"/>
          <a:lstStyle>
            <a:lvl1pPr marL="0" indent="0">
              <a:buNone/>
              <a:defRPr sz="280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7" name="Rectangle 6"/>
          <p:cNvSpPr/>
          <p:nvPr/>
        </p:nvSpPr>
        <p:spPr bwMode="white">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600200"/>
            <a:ext cx="1727200" cy="990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828800" y="1600200"/>
            <a:ext cx="10363200" cy="990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1828800" y="1600200"/>
            <a:ext cx="10160000" cy="990600"/>
          </a:xfrm>
        </p:spPr>
        <p:txBody>
          <a:bodyPr/>
          <a:lstStyle>
            <a:lvl1pPr algn="l">
              <a:buNone/>
              <a:defRPr sz="4400" b="0" cap="none">
                <a:solidFill>
                  <a:srgbClr val="FFFFFF"/>
                </a:solidFill>
              </a:defRPr>
            </a:lvl1pPr>
          </a:lstStyle>
          <a:p>
            <a:r>
              <a:rPr kumimoji="0" lang="en-US"/>
              <a:t>Click to edit Master title style</a:t>
            </a:r>
          </a:p>
        </p:txBody>
      </p:sp>
      <p:sp>
        <p:nvSpPr>
          <p:cNvPr id="12" name="Date Placeholder 11"/>
          <p:cNvSpPr>
            <a:spLocks noGrp="1"/>
          </p:cNvSpPr>
          <p:nvPr>
            <p:ph type="dt" sz="half" idx="10"/>
          </p:nvPr>
        </p:nvSpPr>
        <p:spPr/>
        <p:txBody>
          <a:bodyPr/>
          <a:lstStyle/>
          <a:p>
            <a:fld id="{9334DBC6-A3CB-4FA9-A34E-F2A3621AC469}" type="datetime1">
              <a:rPr lang="en-US" smtClean="0"/>
              <a:t>9/18/2024</a:t>
            </a:fld>
            <a:endParaRPr lang="en-US"/>
          </a:p>
        </p:txBody>
      </p:sp>
      <p:sp>
        <p:nvSpPr>
          <p:cNvPr id="13" name="Slide Number Placeholder 12"/>
          <p:cNvSpPr>
            <a:spLocks noGrp="1"/>
          </p:cNvSpPr>
          <p:nvPr>
            <p:ph type="sldNum" sz="quarter" idx="11"/>
          </p:nvPr>
        </p:nvSpPr>
        <p:spPr>
          <a:xfrm>
            <a:off x="0" y="1752600"/>
            <a:ext cx="1727200" cy="701676"/>
          </a:xfrm>
        </p:spPr>
        <p:txBody>
          <a:bodyPr>
            <a:noAutofit/>
          </a:bodyPr>
          <a:lstStyle>
            <a:lvl1pPr>
              <a:defRPr sz="2400">
                <a:solidFill>
                  <a:srgbClr val="FFFFFF"/>
                </a:solidFill>
              </a:defRPr>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9" name="Content Placeholder 8"/>
          <p:cNvSpPr>
            <a:spLocks noGrp="1"/>
          </p:cNvSpPr>
          <p:nvPr>
            <p:ph sz="quarter" idx="1"/>
          </p:nvPr>
        </p:nvSpPr>
        <p:spPr>
          <a:xfrm>
            <a:off x="812800"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459868" y="1589567"/>
            <a:ext cx="518160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8" name="Date Placeholder 7"/>
          <p:cNvSpPr>
            <a:spLocks noGrp="1"/>
          </p:cNvSpPr>
          <p:nvPr>
            <p:ph type="dt" sz="half" idx="15"/>
          </p:nvPr>
        </p:nvSpPr>
        <p:spPr/>
        <p:txBody>
          <a:bodyPr rtlCol="0"/>
          <a:lstStyle/>
          <a:p>
            <a:fld id="{3E4B6521-1C3F-495F-AFFB-1902657A3E08}" type="datetime1">
              <a:rPr lang="en-US" smtClean="0"/>
              <a:t>9/18/2024</a:t>
            </a:fld>
            <a:endParaRPr lang="en-US"/>
          </a:p>
        </p:txBody>
      </p:sp>
      <p:sp>
        <p:nvSpPr>
          <p:cNvPr id="10" name="Slide Number Placeholder 9"/>
          <p:cNvSpPr>
            <a:spLocks noGrp="1"/>
          </p:cNvSpPr>
          <p:nvPr>
            <p:ph type="sldNum" sz="quarter" idx="16"/>
          </p:nvPr>
        </p:nvSpPr>
        <p:spPr/>
        <p:txBody>
          <a:bodyPr rtlCol="0"/>
          <a:lstStyle/>
          <a:p>
            <a:fld id="{1B29A64F-403A-4A9E-92C1-F703E1E2AE37}" type="slidenum">
              <a:rPr lang="en-US" smtClean="0"/>
              <a:pPr/>
              <a:t>‹#›</a:t>
            </a:fld>
            <a:endParaRPr lang="en-US"/>
          </a:p>
        </p:txBody>
      </p:sp>
      <p:sp>
        <p:nvSpPr>
          <p:cNvPr id="12" name="Footer Placeholder 11"/>
          <p:cNvSpPr>
            <a:spLocks noGrp="1"/>
          </p:cNvSpPr>
          <p:nvPr>
            <p:ph type="ftr" sz="quarter" idx="17"/>
          </p:nvPr>
        </p:nvSpPr>
        <p:spPr/>
        <p:txBody>
          <a:bodyPr rtlCol="0"/>
          <a:lstStyle/>
          <a:p>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711200" y="273050"/>
            <a:ext cx="10871200" cy="869950"/>
          </a:xfrm>
        </p:spPr>
        <p:txBody>
          <a:bodyPr anchor="ctr"/>
          <a:lstStyle>
            <a:lvl1pPr>
              <a:defRPr/>
            </a:lvl1pPr>
          </a:lstStyle>
          <a:p>
            <a:r>
              <a:rPr kumimoji="0" lang="en-US"/>
              <a:t>Click to edit Master title style</a:t>
            </a:r>
          </a:p>
        </p:txBody>
      </p:sp>
      <p:sp>
        <p:nvSpPr>
          <p:cNvPr id="11" name="Content Placeholder 10"/>
          <p:cNvSpPr>
            <a:spLocks noGrp="1"/>
          </p:cNvSpPr>
          <p:nvPr>
            <p:ph sz="quarter" idx="2"/>
          </p:nvPr>
        </p:nvSpPr>
        <p:spPr>
          <a:xfrm>
            <a:off x="812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400800" y="2438400"/>
            <a:ext cx="5181600" cy="35814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Date Placeholder 9"/>
          <p:cNvSpPr>
            <a:spLocks noGrp="1"/>
          </p:cNvSpPr>
          <p:nvPr>
            <p:ph type="dt" sz="half" idx="15"/>
          </p:nvPr>
        </p:nvSpPr>
        <p:spPr/>
        <p:txBody>
          <a:bodyPr rtlCol="0"/>
          <a:lstStyle/>
          <a:p>
            <a:fld id="{E80B1175-B413-4F48-9446-50DE57351E77}" type="datetime1">
              <a:rPr lang="en-US" smtClean="0"/>
              <a:t>9/18/2024</a:t>
            </a:fld>
            <a:endParaRPr lang="en-US"/>
          </a:p>
        </p:txBody>
      </p:sp>
      <p:sp>
        <p:nvSpPr>
          <p:cNvPr id="12" name="Slide Number Placeholder 11"/>
          <p:cNvSpPr>
            <a:spLocks noGrp="1"/>
          </p:cNvSpPr>
          <p:nvPr>
            <p:ph type="sldNum" sz="quarter" idx="16"/>
          </p:nvPr>
        </p:nvSpPr>
        <p:spPr/>
        <p:txBody>
          <a:bodyPr rtlCol="0"/>
          <a:lstStyle/>
          <a:p>
            <a:fld id="{1B29A64F-403A-4A9E-92C1-F703E1E2AE37}" type="slidenum">
              <a:rPr lang="en-US" smtClean="0"/>
              <a:pPr/>
              <a:t>‹#›</a:t>
            </a:fld>
            <a:endParaRPr lang="en-US"/>
          </a:p>
        </p:txBody>
      </p:sp>
      <p:sp>
        <p:nvSpPr>
          <p:cNvPr id="14" name="Footer Placeholder 13"/>
          <p:cNvSpPr>
            <a:spLocks noGrp="1"/>
          </p:cNvSpPr>
          <p:nvPr>
            <p:ph type="ftr" sz="quarter" idx="17"/>
          </p:nvPr>
        </p:nvSpPr>
        <p:spPr/>
        <p:txBody>
          <a:bodyPr rtlCol="0"/>
          <a:lstStyle/>
          <a:p>
            <a:endParaRPr lang="en-US"/>
          </a:p>
        </p:txBody>
      </p:sp>
      <p:sp>
        <p:nvSpPr>
          <p:cNvPr id="16" name="Text Placeholder 15"/>
          <p:cNvSpPr>
            <a:spLocks noGrp="1"/>
          </p:cNvSpPr>
          <p:nvPr>
            <p:ph type="body" sz="quarter" idx="1"/>
          </p:nvPr>
        </p:nvSpPr>
        <p:spPr>
          <a:xfrm>
            <a:off x="812800" y="1752600"/>
            <a:ext cx="5181600" cy="640080"/>
          </a:xfrm>
          <a:solidFill>
            <a:schemeClr val="accent2"/>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
        <p:nvSpPr>
          <p:cNvPr id="15" name="Text Placeholder 14"/>
          <p:cNvSpPr>
            <a:spLocks noGrp="1"/>
          </p:cNvSpPr>
          <p:nvPr>
            <p:ph type="body" sz="quarter" idx="3"/>
          </p:nvPr>
        </p:nvSpPr>
        <p:spPr>
          <a:xfrm>
            <a:off x="6400800" y="1752600"/>
            <a:ext cx="5181600" cy="640080"/>
          </a:xfrm>
          <a:solidFill>
            <a:schemeClr val="accent4"/>
          </a:solidFill>
        </p:spPr>
        <p:txBody>
          <a:bodyPr rtlCol="0" anchor="ctr"/>
          <a:lstStyle>
            <a:lvl1pPr marL="0" indent="0">
              <a:buFontTx/>
              <a:buNone/>
              <a:defRPr sz="2000" b="1">
                <a:solidFill>
                  <a:srgbClr val="FFFFFF"/>
                </a:solidFill>
              </a:defRPr>
            </a:lvl1pPr>
          </a:lstStyle>
          <a:p>
            <a:pPr lvl="0" eaLnBrk="1" latinLnBrk="0" hangingPunct="1"/>
            <a:r>
              <a:rPr kumimoji="0" lang="en-US"/>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4A3888E0-A796-48DE-BBC7-E48BD0ED8161}" type="datetime1">
              <a:rPr lang="en-US" smtClean="0"/>
              <a:t>9/18/2024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F8DE5EA-24AE-4EAA-AA44-E10D3B6A520F}" type="datetime1">
              <a:rPr lang="en-US" smtClean="0"/>
              <a:t>9/18/2024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lstStyle>
          <a:p>
            <a:fld id="{1B29A64F-403A-4A9E-92C1-F703E1E2AE37}"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273050"/>
            <a:ext cx="10769600" cy="869950"/>
          </a:xfrm>
        </p:spPr>
        <p:txBody>
          <a:bodyPr anchor="ctr"/>
          <a:lstStyle>
            <a:lvl1pPr algn="l">
              <a:buNone/>
              <a:defRPr sz="4400" b="0"/>
            </a:lvl1pPr>
          </a:lstStyle>
          <a:p>
            <a:r>
              <a:rPr kumimoji="0" lang="en-US"/>
              <a:t>Click to edit Master title style</a:t>
            </a:r>
          </a:p>
        </p:txBody>
      </p:sp>
      <p:sp>
        <p:nvSpPr>
          <p:cNvPr id="5" name="Date Placeholder 4"/>
          <p:cNvSpPr>
            <a:spLocks noGrp="1"/>
          </p:cNvSpPr>
          <p:nvPr>
            <p:ph type="dt" sz="half" idx="10"/>
          </p:nvPr>
        </p:nvSpPr>
        <p:spPr/>
        <p:txBody>
          <a:bodyPr/>
          <a:lstStyle/>
          <a:p>
            <a:fld id="{5EC4398F-7F79-4011-B964-8A3575DB09C3}" type="datetime1">
              <a:rPr lang="en-US" smtClean="0"/>
              <a:t>9/18/2024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lstStyle>
          <a:p>
            <a:fld id="{1B29A64F-403A-4A9E-92C1-F703E1E2AE37}" type="slidenum">
              <a:rPr lang="en-US" smtClean="0"/>
              <a:pPr/>
              <a:t>‹#›</a:t>
            </a:fld>
            <a:endParaRPr lang="en-US"/>
          </a:p>
        </p:txBody>
      </p:sp>
      <p:sp>
        <p:nvSpPr>
          <p:cNvPr id="3" name="Text Placeholder 2"/>
          <p:cNvSpPr>
            <a:spLocks noGrp="1"/>
          </p:cNvSpPr>
          <p:nvPr>
            <p:ph type="body" idx="2"/>
          </p:nvPr>
        </p:nvSpPr>
        <p:spPr>
          <a:xfrm>
            <a:off x="812800" y="1752600"/>
            <a:ext cx="2133600" cy="43434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37160" tIns="182880" rIns="137160" bIns="91440"/>
          <a:lstStyle>
            <a:lvl1pPr marL="0" indent="0">
              <a:spcAft>
                <a:spcPts val="1000"/>
              </a:spcAft>
              <a:buNone/>
              <a:defRPr sz="18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9" name="Content Placeholder 8"/>
          <p:cNvSpPr>
            <a:spLocks noGrp="1"/>
          </p:cNvSpPr>
          <p:nvPr>
            <p:ph sz="quarter" idx="1"/>
          </p:nvPr>
        </p:nvSpPr>
        <p:spPr>
          <a:xfrm>
            <a:off x="3149600" y="1752600"/>
            <a:ext cx="8534400" cy="4419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3">
        <a:schemeClr val="bg2"/>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2133600" y="5486400"/>
            <a:ext cx="9753600" cy="685800"/>
          </a:xfrm>
        </p:spPr>
        <p:txBody>
          <a:bodyPr/>
          <a:lstStyle>
            <a:lvl1pPr marL="0" indent="0">
              <a:buFontTx/>
              <a:buNone/>
              <a:defRPr sz="17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a:t>Click to edit Master text styles</a:t>
            </a:r>
          </a:p>
        </p:txBody>
      </p:sp>
      <p:sp>
        <p:nvSpPr>
          <p:cNvPr id="8" name="Rectangle 7"/>
          <p:cNvSpPr/>
          <p:nvPr/>
        </p:nvSpPr>
        <p:spPr bwMode="white">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2060448" y="4654296"/>
            <a:ext cx="10131552"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2133600" y="4648200"/>
            <a:ext cx="9753600" cy="685800"/>
          </a:xfrm>
        </p:spPr>
        <p:txBody>
          <a:bodyPr anchor="ctr"/>
          <a:lstStyle>
            <a:lvl1pPr algn="l">
              <a:buNone/>
              <a:defRPr sz="2800" b="0">
                <a:solidFill>
                  <a:srgbClr val="FFFFFF"/>
                </a:solidFill>
              </a:defRPr>
            </a:lvl1pPr>
          </a:lstStyle>
          <a:p>
            <a:r>
              <a:rPr kumimoji="0" lang="en-US"/>
              <a:t>Click to edit Master title style</a:t>
            </a:r>
          </a:p>
        </p:txBody>
      </p:sp>
      <p:sp>
        <p:nvSpPr>
          <p:cNvPr id="11" name="Rectangle 10"/>
          <p:cNvSpPr/>
          <p:nvPr/>
        </p:nvSpPr>
        <p:spPr bwMode="white">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Date Placeholder 11"/>
          <p:cNvSpPr>
            <a:spLocks noGrp="1"/>
          </p:cNvSpPr>
          <p:nvPr>
            <p:ph type="dt" sz="half" idx="10"/>
          </p:nvPr>
        </p:nvSpPr>
        <p:spPr>
          <a:xfrm>
            <a:off x="8331200" y="6248401"/>
            <a:ext cx="3556000" cy="365125"/>
          </a:xfrm>
        </p:spPr>
        <p:txBody>
          <a:bodyPr rtlCol="0"/>
          <a:lstStyle/>
          <a:p>
            <a:fld id="{4BE2722A-913B-4009-A6BD-B24290431238}" type="datetime1">
              <a:rPr lang="en-US" smtClean="0"/>
              <a:t>9/18/2024</a:t>
            </a:fld>
            <a:endParaRPr lang="en-US"/>
          </a:p>
        </p:txBody>
      </p:sp>
      <p:sp>
        <p:nvSpPr>
          <p:cNvPr id="13" name="Slide Number Placeholder 12"/>
          <p:cNvSpPr>
            <a:spLocks noGrp="1"/>
          </p:cNvSpPr>
          <p:nvPr>
            <p:ph type="sldNum" sz="quarter" idx="11"/>
          </p:nvPr>
        </p:nvSpPr>
        <p:spPr>
          <a:xfrm>
            <a:off x="0" y="4667249"/>
            <a:ext cx="1930400" cy="663578"/>
          </a:xfrm>
        </p:spPr>
        <p:txBody>
          <a:bodyPr rtlCol="0"/>
          <a:lstStyle>
            <a:lvl1pPr>
              <a:defRPr sz="2800"/>
            </a:lvl1pPr>
          </a:lstStyle>
          <a:p>
            <a:fld id="{1B29A64F-403A-4A9E-92C1-F703E1E2AE37}" type="slidenum">
              <a:rPr lang="en-US" smtClean="0"/>
              <a:pPr/>
              <a:t>‹#›</a:t>
            </a:fld>
            <a:endParaRPr lang="en-US"/>
          </a:p>
        </p:txBody>
      </p:sp>
      <p:sp>
        <p:nvSpPr>
          <p:cNvPr id="14" name="Footer Placeholder 13"/>
          <p:cNvSpPr>
            <a:spLocks noGrp="1"/>
          </p:cNvSpPr>
          <p:nvPr>
            <p:ph type="ftr" sz="quarter" idx="12"/>
          </p:nvPr>
        </p:nvSpPr>
        <p:spPr>
          <a:xfrm>
            <a:off x="2133600" y="6248207"/>
            <a:ext cx="6096000" cy="365125"/>
          </a:xfrm>
        </p:spPr>
        <p:txBody>
          <a:bodyPr rtlCol="0"/>
          <a:lstStyle/>
          <a:p>
            <a:endParaRPr lang="en-US"/>
          </a:p>
        </p:txBody>
      </p:sp>
      <p:sp>
        <p:nvSpPr>
          <p:cNvPr id="3" name="Picture Placeholder 2"/>
          <p:cNvSpPr>
            <a:spLocks noGrp="1"/>
          </p:cNvSpPr>
          <p:nvPr>
            <p:ph type="pic" idx="1"/>
          </p:nvPr>
        </p:nvSpPr>
        <p:spPr>
          <a:xfrm>
            <a:off x="2080768" y="0"/>
            <a:ext cx="10111232" cy="4568952"/>
          </a:xfrm>
          <a:solidFill>
            <a:schemeClr val="accent1">
              <a:tint val="40000"/>
            </a:schemeClr>
          </a:solidFill>
          <a:ln>
            <a:noFill/>
          </a:ln>
        </p:spPr>
        <p:txBody>
          <a:bodyPr/>
          <a:lstStyle>
            <a:lvl1pPr marL="0" indent="0">
              <a:buNone/>
              <a:defRPr sz="3200"/>
            </a:lvl1pPr>
          </a:lstStyle>
          <a:p>
            <a:r>
              <a:rPr kumimoji="0" lang="en-US"/>
              <a:t>Click icon to add picture</a:t>
            </a:r>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812800" y="228600"/>
            <a:ext cx="10871200" cy="990600"/>
          </a:xfrm>
          <a:prstGeom prst="rect">
            <a:avLst/>
          </a:prstGeom>
        </p:spPr>
        <p:txBody>
          <a:bodyPr vert="horz" anchor="ctr">
            <a:normAutofit/>
          </a:bodyPr>
          <a:lstStyle/>
          <a:p>
            <a:r>
              <a:rPr kumimoji="0" lang="en-US"/>
              <a:t>Click to edit Master title style</a:t>
            </a:r>
          </a:p>
        </p:txBody>
      </p:sp>
      <p:sp>
        <p:nvSpPr>
          <p:cNvPr id="13" name="Text Placeholder 12"/>
          <p:cNvSpPr>
            <a:spLocks noGrp="1"/>
          </p:cNvSpPr>
          <p:nvPr>
            <p:ph type="body" idx="1"/>
          </p:nvPr>
        </p:nvSpPr>
        <p:spPr>
          <a:xfrm>
            <a:off x="816864" y="1600200"/>
            <a:ext cx="10871200" cy="452628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8128000" y="6248401"/>
            <a:ext cx="3556000" cy="365125"/>
          </a:xfrm>
          <a:prstGeom prst="rect">
            <a:avLst/>
          </a:prstGeom>
        </p:spPr>
        <p:txBody>
          <a:bodyPr vert="horz" anchor="ctr" anchorCtr="0"/>
          <a:lstStyle>
            <a:lvl1pPr algn="l" eaLnBrk="1" latinLnBrk="0" hangingPunct="1">
              <a:defRPr kumimoji="0" sz="1400">
                <a:solidFill>
                  <a:schemeClr val="tx2"/>
                </a:solidFill>
              </a:defRPr>
            </a:lvl1pPr>
          </a:lstStyle>
          <a:p>
            <a:fld id="{130212F6-4EDD-44BA-883E-9847649F364E}" type="datetime1">
              <a:rPr lang="en-US" smtClean="0"/>
              <a:t>9/18/2024</a:t>
            </a:fld>
            <a:endParaRPr lang="en-US"/>
          </a:p>
        </p:txBody>
      </p:sp>
      <p:sp>
        <p:nvSpPr>
          <p:cNvPr id="3" name="Footer Placeholder 2"/>
          <p:cNvSpPr>
            <a:spLocks noGrp="1"/>
          </p:cNvSpPr>
          <p:nvPr>
            <p:ph type="ftr" sz="quarter" idx="3"/>
          </p:nvPr>
        </p:nvSpPr>
        <p:spPr>
          <a:xfrm>
            <a:off x="812801" y="6248207"/>
            <a:ext cx="7228111" cy="365125"/>
          </a:xfrm>
          <a:prstGeom prst="rect">
            <a:avLst/>
          </a:prstGeom>
        </p:spPr>
        <p:txBody>
          <a:bodyPr vert="horz" anchor="ctr"/>
          <a:lstStyle>
            <a:lvl1pPr algn="r" eaLnBrk="1" latinLnBrk="0" hangingPunct="1">
              <a:defRPr kumimoji="0" sz="1400">
                <a:solidFill>
                  <a:schemeClr val="tx2"/>
                </a:solidFill>
              </a:defRPr>
            </a:lvl1pPr>
          </a:lstStyle>
          <a:p>
            <a:endParaRPr lang="en-US"/>
          </a:p>
        </p:txBody>
      </p:sp>
      <p:sp>
        <p:nvSpPr>
          <p:cNvPr id="7" name="Rectangle 6"/>
          <p:cNvSpPr/>
          <p:nvPr/>
        </p:nvSpPr>
        <p:spPr bwMode="white">
          <a:xfrm>
            <a:off x="0" y="1234440"/>
            <a:ext cx="12192000" cy="32004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0" y="1280160"/>
            <a:ext cx="711200" cy="2286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8"/>
          <p:cNvSpPr/>
          <p:nvPr/>
        </p:nvSpPr>
        <p:spPr>
          <a:xfrm>
            <a:off x="787400" y="1280160"/>
            <a:ext cx="11404600" cy="2286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0" y="1272222"/>
            <a:ext cx="711200" cy="244476"/>
          </a:xfrm>
          <a:prstGeom prst="rect">
            <a:avLst/>
          </a:prstGeom>
        </p:spPr>
        <p:txBody>
          <a:bodyPr vert="horz" anchor="ctr" anchorCtr="0">
            <a:normAutofit/>
          </a:bodyPr>
          <a:lstStyle>
            <a:lvl1pPr algn="ctr" eaLnBrk="1" latinLnBrk="0" hangingPunct="1">
              <a:defRPr kumimoji="0" sz="1400" b="1">
                <a:solidFill>
                  <a:srgbClr val="FFFFFF"/>
                </a:solidFill>
              </a:defRPr>
            </a:lvl1pPr>
          </a:lstStyle>
          <a:p>
            <a:fld id="{1B29A64F-403A-4A9E-92C1-F703E1E2AE37}"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rtl="0" eaLnBrk="1" latinLnBrk="0" hangingPunct="1">
        <a:spcBef>
          <a:spcPct val="0"/>
        </a:spcBef>
        <a:buNone/>
        <a:defRPr kumimoji="0" sz="4400" kern="1200">
          <a:solidFill>
            <a:schemeClr val="tx2"/>
          </a:solidFill>
          <a:latin typeface="+mj-lt"/>
          <a:ea typeface="+mj-ea"/>
          <a:cs typeface="+mj-cs"/>
        </a:defRPr>
      </a:lvl1pPr>
    </p:titleStyle>
    <p:bodyStyle>
      <a:lvl1pPr marL="320040" indent="-320040" algn="l" rtl="0" eaLnBrk="1" latinLnBrk="0" hangingPunct="1">
        <a:spcBef>
          <a:spcPts val="700"/>
        </a:spcBef>
        <a:buClr>
          <a:schemeClr val="accent2"/>
        </a:buClr>
        <a:buSzPct val="60000"/>
        <a:buFont typeface="Wingdings"/>
        <a:buChar char=""/>
        <a:defRPr kumimoji="0" sz="2900" kern="1200">
          <a:solidFill>
            <a:schemeClr val="tx1"/>
          </a:solidFill>
          <a:latin typeface="+mn-lt"/>
          <a:ea typeface="+mn-ea"/>
          <a:cs typeface="+mn-cs"/>
        </a:defRPr>
      </a:lvl1pPr>
      <a:lvl2pPr marL="640080" indent="-274320" algn="l" rtl="0" eaLnBrk="1" latinLnBrk="0" hangingPunct="1">
        <a:spcBef>
          <a:spcPts val="550"/>
        </a:spcBef>
        <a:buClr>
          <a:schemeClr val="accent1"/>
        </a:buClr>
        <a:buSzPct val="70000"/>
        <a:buFont typeface="Wingdings 2"/>
        <a:buChar char=""/>
        <a:defRPr kumimoji="0" sz="2600" kern="1200">
          <a:solidFill>
            <a:schemeClr val="tx1"/>
          </a:solidFill>
          <a:latin typeface="+mn-lt"/>
          <a:ea typeface="+mn-ea"/>
          <a:cs typeface="+mn-cs"/>
        </a:defRPr>
      </a:lvl2pPr>
      <a:lvl3pPr marL="914400" indent="-228600" algn="l" rtl="0" eaLnBrk="1" latinLnBrk="0" hangingPunct="1">
        <a:spcBef>
          <a:spcPts val="500"/>
        </a:spcBef>
        <a:buClr>
          <a:schemeClr val="accent2"/>
        </a:buClr>
        <a:buSzPct val="75000"/>
        <a:buFont typeface="Wingdings"/>
        <a:buChar char=""/>
        <a:defRPr kumimoji="0" sz="2300" kern="1200">
          <a:solidFill>
            <a:schemeClr val="tx1"/>
          </a:solidFill>
          <a:latin typeface="+mn-lt"/>
          <a:ea typeface="+mn-ea"/>
          <a:cs typeface="+mn-cs"/>
        </a:defRPr>
      </a:lvl3pPr>
      <a:lvl4pPr marL="1371600" indent="-228600" algn="l" rtl="0" eaLnBrk="1" latinLnBrk="0" hangingPunct="1">
        <a:spcBef>
          <a:spcPts val="400"/>
        </a:spcBef>
        <a:buClr>
          <a:schemeClr val="accent3"/>
        </a:buClr>
        <a:buSzPct val="75000"/>
        <a:buFont typeface="Wingdings"/>
        <a:buChar char=""/>
        <a:defRPr kumimoji="0" sz="2000" kern="1200">
          <a:solidFill>
            <a:schemeClr val="tx1"/>
          </a:solidFill>
          <a:latin typeface="+mn-lt"/>
          <a:ea typeface="+mn-ea"/>
          <a:cs typeface="+mn-cs"/>
        </a:defRPr>
      </a:lvl4pPr>
      <a:lvl5pPr marL="1828800" indent="-228600" algn="l" rtl="0" eaLnBrk="1" latinLnBrk="0" hangingPunct="1">
        <a:spcBef>
          <a:spcPts val="400"/>
        </a:spcBef>
        <a:buClr>
          <a:schemeClr val="accent4"/>
        </a:buClr>
        <a:buSzPct val="65000"/>
        <a:buFont typeface="Wingdings"/>
        <a:buChar char=""/>
        <a:defRPr kumimoji="0" sz="2000" kern="1200">
          <a:solidFill>
            <a:schemeClr val="tx1"/>
          </a:solidFill>
          <a:latin typeface="+mn-lt"/>
          <a:ea typeface="+mn-ea"/>
          <a:cs typeface="+mn-cs"/>
        </a:defRPr>
      </a:lvl5pPr>
      <a:lvl6pPr marL="2103120" indent="-228600" algn="l" rtl="0" eaLnBrk="1" latinLnBrk="0" hangingPunct="1">
        <a:spcBef>
          <a:spcPct val="20000"/>
        </a:spcBef>
        <a:buClr>
          <a:schemeClr val="accent1"/>
        </a:buClr>
        <a:buFont typeface="Wingdings"/>
        <a:buChar char="§"/>
        <a:defRPr kumimoji="0" sz="1800" kern="1200" baseline="0">
          <a:solidFill>
            <a:schemeClr val="tx1"/>
          </a:solidFill>
          <a:latin typeface="+mn-lt"/>
          <a:ea typeface="+mn-ea"/>
          <a:cs typeface="+mn-cs"/>
        </a:defRPr>
      </a:lvl6pPr>
      <a:lvl7pPr marL="2377440" indent="-228600" algn="l" rtl="0" eaLnBrk="1" latinLnBrk="0" hangingPunct="1">
        <a:spcBef>
          <a:spcPct val="20000"/>
        </a:spcBef>
        <a:buClr>
          <a:schemeClr val="accent2"/>
        </a:buClr>
        <a:buFont typeface="Wingdings"/>
        <a:buChar char="§"/>
        <a:defRPr kumimoji="0" sz="1800" kern="1200" baseline="0">
          <a:solidFill>
            <a:schemeClr val="tx1"/>
          </a:solidFill>
          <a:latin typeface="+mn-lt"/>
          <a:ea typeface="+mn-ea"/>
          <a:cs typeface="+mn-cs"/>
        </a:defRPr>
      </a:lvl7pPr>
      <a:lvl8pPr marL="2651760" indent="-228600" algn="l" rtl="0" eaLnBrk="1" latinLnBrk="0" hangingPunct="1">
        <a:spcBef>
          <a:spcPct val="20000"/>
        </a:spcBef>
        <a:buClr>
          <a:schemeClr val="accent3"/>
        </a:buClr>
        <a:buFont typeface="Wingdings"/>
        <a:buChar char="§"/>
        <a:defRPr kumimoji="0" sz="1800" kern="1200" baseline="0">
          <a:solidFill>
            <a:schemeClr val="tx1"/>
          </a:solidFill>
          <a:latin typeface="+mn-lt"/>
          <a:ea typeface="+mn-ea"/>
          <a:cs typeface="+mn-cs"/>
        </a:defRPr>
      </a:lvl8pPr>
      <a:lvl9pPr marL="2926080" indent="-228600" algn="l" rtl="0" eaLnBrk="1" latinLnBrk="0" hangingPunct="1">
        <a:spcBef>
          <a:spcPct val="20000"/>
        </a:spcBef>
        <a:buClr>
          <a:schemeClr val="accent4"/>
        </a:buClr>
        <a:buFont typeface="Wingdings"/>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gi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40000"/>
                <a:lumOff val="60000"/>
              </a:schemeClr>
            </a:gs>
            <a:gs pos="3000">
              <a:srgbClr val="00B050"/>
            </a:gs>
            <a:gs pos="100000">
              <a:schemeClr val="accent4">
                <a:lumMod val="6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0" y="419100"/>
            <a:ext cx="12090400" cy="1740170"/>
          </a:xfrm>
        </p:spPr>
        <p:txBody>
          <a:bodyPr>
            <a:normAutofit fontScale="90000"/>
          </a:bodyPr>
          <a:lstStyle/>
          <a:p>
            <a:pPr algn="ctr"/>
            <a:br>
              <a:rPr lang="en-US" b="1" dirty="0"/>
            </a:br>
            <a:br>
              <a:rPr lang="en-US" b="1" dirty="0"/>
            </a:br>
            <a:br>
              <a:rPr lang="en-US" b="1" dirty="0"/>
            </a:br>
            <a:br>
              <a:rPr lang="en-US" b="1" dirty="0"/>
            </a:br>
            <a:r>
              <a:rPr lang="en-US" b="1" dirty="0">
                <a:solidFill>
                  <a:srgbClr val="FFFF00"/>
                </a:solidFill>
              </a:rPr>
              <a:t>Data Communication and Computer Networks</a:t>
            </a:r>
            <a:br>
              <a:rPr lang="en-US" sz="4000" b="1" dirty="0">
                <a:solidFill>
                  <a:srgbClr val="FFFF00"/>
                </a:solidFill>
              </a:rPr>
            </a:br>
            <a:r>
              <a:rPr lang="en-US" b="1" dirty="0">
                <a:solidFill>
                  <a:srgbClr val="FFFF00"/>
                </a:solidFill>
              </a:rPr>
              <a:t>(CCE-2102) </a:t>
            </a:r>
            <a:endParaRPr lang="en-US" dirty="0">
              <a:solidFill>
                <a:srgbClr val="FFFF00"/>
              </a:solidFill>
            </a:endParaRPr>
          </a:p>
        </p:txBody>
      </p:sp>
      <p:sp>
        <p:nvSpPr>
          <p:cNvPr id="3" name="Subtitle 2"/>
          <p:cNvSpPr>
            <a:spLocks noGrp="1"/>
          </p:cNvSpPr>
          <p:nvPr>
            <p:ph type="subTitle" idx="1"/>
          </p:nvPr>
        </p:nvSpPr>
        <p:spPr/>
        <p:txBody>
          <a:bodyPr/>
          <a:lstStyle/>
          <a:p>
            <a:pPr algn="ctr"/>
            <a:r>
              <a:rPr lang="en-US" b="1" dirty="0">
                <a:solidFill>
                  <a:schemeClr val="bg1"/>
                </a:solidFill>
              </a:rPr>
              <a:t>By: Dr. Lal Pratap Verma</a:t>
            </a:r>
          </a:p>
        </p:txBody>
      </p:sp>
      <p:sp>
        <p:nvSpPr>
          <p:cNvPr id="6" name="Slide Number Placeholder 5">
            <a:extLst>
              <a:ext uri="{FF2B5EF4-FFF2-40B4-BE49-F238E27FC236}">
                <a16:creationId xmlns:a16="http://schemas.microsoft.com/office/drawing/2014/main" id="{E117FFF0-78F9-4E51-B273-D3D357135235}"/>
              </a:ext>
            </a:extLst>
          </p:cNvPr>
          <p:cNvSpPr>
            <a:spLocks noGrp="1"/>
          </p:cNvSpPr>
          <p:nvPr>
            <p:ph type="sldNum" sz="quarter" idx="12"/>
          </p:nvPr>
        </p:nvSpPr>
        <p:spPr/>
        <p:txBody>
          <a:bodyPr/>
          <a:lstStyle/>
          <a:p>
            <a:fld id="{1B29A64F-403A-4A9E-92C1-F703E1E2AE37}" type="slidenum">
              <a:rPr lang="en-US" smtClean="0"/>
              <a:pPr/>
              <a:t>1</a:t>
            </a:fld>
            <a:endParaRPr lang="en-US"/>
          </a:p>
        </p:txBody>
      </p:sp>
      <p:pic>
        <p:nvPicPr>
          <p:cNvPr id="10" name="Picture 2" descr="What is Modem in Computer Network? and How Modem works? - The Study Genius">
            <a:extLst>
              <a:ext uri="{FF2B5EF4-FFF2-40B4-BE49-F238E27FC236}">
                <a16:creationId xmlns:a16="http://schemas.microsoft.com/office/drawing/2014/main" id="{D44136EA-6A9F-B997-87B2-35AE33188B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5482" y="2535447"/>
            <a:ext cx="8221036" cy="2458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25345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Simple Parity Check</a:t>
            </a:r>
          </a:p>
          <a:p>
            <a:pPr algn="just"/>
            <a:r>
              <a:rPr lang="en-US" altLang="en-US" sz="2800" b="1" dirty="0">
                <a:solidFill>
                  <a:srgbClr val="FF0000"/>
                </a:solidFill>
                <a:latin typeface="Nunito" pitchFamily="2" charset="0"/>
              </a:rPr>
              <a:t>Advantages</a:t>
            </a:r>
          </a:p>
          <a:p>
            <a:pPr lvl="1" algn="just">
              <a:lnSpc>
                <a:spcPct val="150000"/>
              </a:lnSpc>
            </a:pPr>
            <a:r>
              <a:rPr lang="en-US" altLang="en-US" sz="2500" b="1" dirty="0">
                <a:solidFill>
                  <a:srgbClr val="00B050"/>
                </a:solidFill>
                <a:latin typeface="Nunito" pitchFamily="2" charset="0"/>
              </a:rPr>
              <a:t>Easy to implement in both hardware and software.</a:t>
            </a:r>
          </a:p>
          <a:p>
            <a:pPr lvl="1" algn="just">
              <a:lnSpc>
                <a:spcPct val="150000"/>
              </a:lnSpc>
            </a:pPr>
            <a:r>
              <a:rPr lang="en-US" altLang="en-US" sz="2500" b="1" dirty="0">
                <a:solidFill>
                  <a:srgbClr val="00B050"/>
                </a:solidFill>
                <a:latin typeface="Nunito" pitchFamily="2" charset="0"/>
              </a:rPr>
              <a:t>Only one additional bit (the parity bit) is added per data unit</a:t>
            </a:r>
          </a:p>
          <a:p>
            <a:pPr lvl="1" algn="just">
              <a:lnSpc>
                <a:spcPct val="150000"/>
              </a:lnSpc>
            </a:pPr>
            <a:r>
              <a:rPr lang="en-US" altLang="en-US" sz="2500" b="1" dirty="0">
                <a:solidFill>
                  <a:srgbClr val="00B050"/>
                </a:solidFill>
                <a:latin typeface="Nunito" pitchFamily="2" charset="0"/>
              </a:rPr>
              <a:t>Fast Error Detection</a:t>
            </a:r>
          </a:p>
          <a:p>
            <a:pPr lvl="1" algn="just">
              <a:lnSpc>
                <a:spcPct val="150000"/>
              </a:lnSpc>
            </a:pPr>
            <a:r>
              <a:rPr lang="en-US" altLang="en-US" sz="2500" b="1" dirty="0">
                <a:solidFill>
                  <a:srgbClr val="00B050"/>
                </a:solidFill>
                <a:latin typeface="Nunito" pitchFamily="2" charset="0"/>
              </a:rPr>
              <a:t>Single-Bit Error Detection</a:t>
            </a:r>
          </a:p>
          <a:p>
            <a:pPr algn="just"/>
            <a:endParaRPr lang="en-US" altLang="en-US" sz="28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10</a:t>
            </a:fld>
            <a:endParaRPr lang="en-US"/>
          </a:p>
        </p:txBody>
      </p:sp>
    </p:spTree>
    <p:extLst>
      <p:ext uri="{BB962C8B-B14F-4D97-AF65-F5344CB8AC3E}">
        <p14:creationId xmlns:p14="http://schemas.microsoft.com/office/powerpoint/2010/main" val="5922000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Simple Parity Check</a:t>
            </a:r>
          </a:p>
          <a:p>
            <a:pPr algn="just"/>
            <a:r>
              <a:rPr lang="en-US" altLang="en-US" sz="2800" b="1" dirty="0">
                <a:solidFill>
                  <a:srgbClr val="FF0000"/>
                </a:solidFill>
                <a:latin typeface="Nunito" pitchFamily="2" charset="0"/>
              </a:rPr>
              <a:t>Disadvantages</a:t>
            </a:r>
          </a:p>
          <a:p>
            <a:pPr lvl="1" algn="just"/>
            <a:r>
              <a:rPr lang="en-US" altLang="en-US" sz="2500" b="1" dirty="0">
                <a:solidFill>
                  <a:srgbClr val="7030A0"/>
                </a:solidFill>
                <a:latin typeface="Nunito" pitchFamily="2" charset="0"/>
              </a:rPr>
              <a:t>Single Parity check is not able to detect even no. of bit error. </a:t>
            </a:r>
          </a:p>
          <a:p>
            <a:pPr lvl="1" algn="just"/>
            <a:r>
              <a:rPr lang="en-US" altLang="en-US" sz="2500" b="1" dirty="0">
                <a:solidFill>
                  <a:schemeClr val="accent6">
                    <a:lumMod val="75000"/>
                  </a:schemeClr>
                </a:solidFill>
                <a:latin typeface="Nunito" pitchFamily="2" charset="0"/>
              </a:rPr>
              <a:t>For example</a:t>
            </a:r>
            <a:r>
              <a:rPr lang="en-US" altLang="en-US" sz="2500" b="1" dirty="0">
                <a:solidFill>
                  <a:srgbClr val="7030A0"/>
                </a:solidFill>
                <a:latin typeface="Nunito" pitchFamily="2" charset="0"/>
              </a:rPr>
              <a:t>, the Data to be transmitted is 101010. Codeword transmitted to the receiver is 1010101 (we have used even parity). </a:t>
            </a:r>
          </a:p>
          <a:p>
            <a:pPr lvl="1" algn="just"/>
            <a:r>
              <a:rPr lang="en-US" altLang="en-US" sz="2500" b="1" dirty="0">
                <a:solidFill>
                  <a:srgbClr val="7030A0"/>
                </a:solidFill>
                <a:latin typeface="Nunito" pitchFamily="2" charset="0"/>
              </a:rPr>
              <a:t>Let’s assume that during transmission, two of the bits of code word flipped to 1111101.</a:t>
            </a:r>
          </a:p>
          <a:p>
            <a:pPr lvl="1" algn="just"/>
            <a:r>
              <a:rPr lang="en-US" altLang="en-US" sz="2500" b="1" dirty="0">
                <a:solidFill>
                  <a:srgbClr val="7030A0"/>
                </a:solidFill>
                <a:latin typeface="Nunito" pitchFamily="2" charset="0"/>
              </a:rPr>
              <a:t>On receiving the code word, the receiver finds the no. of ones to be even and hence no error, which is a wrong assumption.</a:t>
            </a:r>
          </a:p>
          <a:p>
            <a:pPr algn="just"/>
            <a:endParaRPr lang="en-US" altLang="en-US" sz="28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11</a:t>
            </a:fld>
            <a:endParaRPr lang="en-US"/>
          </a:p>
        </p:txBody>
      </p:sp>
    </p:spTree>
    <p:extLst>
      <p:ext uri="{BB962C8B-B14F-4D97-AF65-F5344CB8AC3E}">
        <p14:creationId xmlns:p14="http://schemas.microsoft.com/office/powerpoint/2010/main" val="2558907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Two-Dimensional Parity Check</a:t>
            </a:r>
          </a:p>
          <a:p>
            <a:pPr algn="just"/>
            <a:r>
              <a:rPr lang="en-US" altLang="en-US" sz="2800" b="1" dirty="0">
                <a:solidFill>
                  <a:srgbClr val="00B050"/>
                </a:solidFill>
                <a:latin typeface="Nunito" pitchFamily="2" charset="0"/>
              </a:rPr>
              <a:t>Two-dimensional Parity check bits are calculated for each row, which is equivalent to a simple parity check bit. </a:t>
            </a:r>
          </a:p>
          <a:p>
            <a:pPr algn="just"/>
            <a:r>
              <a:rPr lang="en-US" altLang="en-US" sz="2800" b="1" dirty="0">
                <a:solidFill>
                  <a:srgbClr val="00B050"/>
                </a:solidFill>
                <a:latin typeface="Nunito" pitchFamily="2" charset="0"/>
              </a:rPr>
              <a:t>Parity check bits are also calculated for all columns, then both are sent along with the data. </a:t>
            </a:r>
          </a:p>
          <a:p>
            <a:pPr algn="just"/>
            <a:r>
              <a:rPr lang="en-US" altLang="en-US" sz="2800" b="1" dirty="0">
                <a:solidFill>
                  <a:srgbClr val="00B050"/>
                </a:solidFill>
                <a:latin typeface="Nunito" pitchFamily="2" charset="0"/>
              </a:rPr>
              <a:t>At the receiving end, these are compared with the parity bits calculated on the received data.</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12</a:t>
            </a:fld>
            <a:endParaRPr lang="en-US"/>
          </a:p>
        </p:txBody>
      </p:sp>
    </p:spTree>
    <p:extLst>
      <p:ext uri="{BB962C8B-B14F-4D97-AF65-F5344CB8AC3E}">
        <p14:creationId xmlns:p14="http://schemas.microsoft.com/office/powerpoint/2010/main" val="4757345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Two-Dimensional Parity Check</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13</a:t>
            </a:fld>
            <a:endParaRPr lang="en-US"/>
          </a:p>
        </p:txBody>
      </p:sp>
      <p:pic>
        <p:nvPicPr>
          <p:cNvPr id="2050" name="Picture 2" descr="2-D parity check">
            <a:extLst>
              <a:ext uri="{FF2B5EF4-FFF2-40B4-BE49-F238E27FC236}">
                <a16:creationId xmlns:a16="http://schemas.microsoft.com/office/drawing/2014/main" id="{39EFBA6C-0847-F679-7636-B802ABE2777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5497" y="1990253"/>
            <a:ext cx="6961237" cy="44949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000666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Drawbacks Of Two-Dimensional Parity Check</a:t>
            </a:r>
          </a:p>
          <a:p>
            <a:pPr lvl="1" algn="just">
              <a:lnSpc>
                <a:spcPct val="150000"/>
              </a:lnSpc>
            </a:pPr>
            <a:r>
              <a:rPr lang="en-US" altLang="en-US" sz="2500" b="1" dirty="0">
                <a:latin typeface="Nunito" pitchFamily="2" charset="0"/>
              </a:rPr>
              <a:t>If two bits in one data unit are corrupted and two bits exactly the same position in another data unit are also corrupted, then 2D Parity checker will not be able to detect the error.</a:t>
            </a:r>
          </a:p>
          <a:p>
            <a:pPr lvl="1" algn="just">
              <a:lnSpc>
                <a:spcPct val="150000"/>
              </a:lnSpc>
            </a:pPr>
            <a:r>
              <a:rPr lang="en-US" altLang="en-US" sz="2500" b="1" dirty="0">
                <a:latin typeface="Nunito" pitchFamily="2" charset="0"/>
              </a:rPr>
              <a:t>This technique cannot be used to detect the 4-bit errors or more in some cases</a:t>
            </a:r>
            <a:r>
              <a:rPr lang="en-US" altLang="en-US" sz="2500" b="1" dirty="0">
                <a:solidFill>
                  <a:srgbClr val="7030A0"/>
                </a:solidFill>
                <a:latin typeface="Nunito" pitchFamily="2" charset="0"/>
              </a:rPr>
              <a:t>.</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14</a:t>
            </a:fld>
            <a:endParaRPr lang="en-US"/>
          </a:p>
        </p:txBody>
      </p:sp>
    </p:spTree>
    <p:extLst>
      <p:ext uri="{BB962C8B-B14F-4D97-AF65-F5344CB8AC3E}">
        <p14:creationId xmlns:p14="http://schemas.microsoft.com/office/powerpoint/2010/main" val="20519229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33981" cy="4970353"/>
          </a:xfrm>
        </p:spPr>
        <p:txBody>
          <a:bodyPr>
            <a:normAutofit/>
          </a:bodyPr>
          <a:lstStyle/>
          <a:p>
            <a:pPr algn="just"/>
            <a:r>
              <a:rPr lang="en-US" altLang="en-US" sz="2800" b="1" dirty="0">
                <a:solidFill>
                  <a:srgbClr val="FF0000"/>
                </a:solidFill>
                <a:latin typeface="Nunito" pitchFamily="2" charset="0"/>
              </a:rPr>
              <a:t>Checksum:</a:t>
            </a:r>
            <a:r>
              <a:rPr lang="en-US" altLang="en-US" sz="2800" dirty="0"/>
              <a:t> </a:t>
            </a:r>
          </a:p>
          <a:p>
            <a:pPr lvl="1" algn="just"/>
            <a:r>
              <a:rPr lang="en-US" altLang="en-US" sz="2500" dirty="0"/>
              <a:t>A Checksum is an error detection technique based on the concept of redundancy.</a:t>
            </a:r>
          </a:p>
          <a:p>
            <a:pPr lvl="1" algn="just"/>
            <a:r>
              <a:rPr lang="en-US" altLang="en-US" sz="2500" dirty="0"/>
              <a:t>The process involves dividing the data into equally sized segments and using a 1’s complement to calculate the sum of these segments.</a:t>
            </a:r>
          </a:p>
          <a:p>
            <a:pPr lvl="1" algn="just"/>
            <a:r>
              <a:rPr lang="en-US" altLang="en-US" sz="2500" dirty="0"/>
              <a:t>The calculated sum is then sent along with the data to the receiver.</a:t>
            </a:r>
          </a:p>
          <a:p>
            <a:pPr lvl="1" algn="just"/>
            <a:r>
              <a:rPr lang="en-US" altLang="en-US" sz="2500" dirty="0"/>
              <a:t>At the receiver’s end, the same process is repeated and if all zeroes are obtained in the sum, it means that the data is correct.</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15</a:t>
            </a:fld>
            <a:endParaRPr lang="en-US"/>
          </a:p>
        </p:txBody>
      </p:sp>
    </p:spTree>
    <p:extLst>
      <p:ext uri="{BB962C8B-B14F-4D97-AF65-F5344CB8AC3E}">
        <p14:creationId xmlns:p14="http://schemas.microsoft.com/office/powerpoint/2010/main" val="17589294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33981" cy="4970353"/>
          </a:xfrm>
        </p:spPr>
        <p:txBody>
          <a:bodyPr>
            <a:normAutofit/>
          </a:bodyPr>
          <a:lstStyle/>
          <a:p>
            <a:pPr algn="just"/>
            <a:r>
              <a:rPr lang="en-US" altLang="en-US" sz="2800" b="1" dirty="0">
                <a:solidFill>
                  <a:srgbClr val="FF0000"/>
                </a:solidFill>
                <a:latin typeface="Nunito" pitchFamily="2" charset="0"/>
              </a:rPr>
              <a:t>Checksum:</a:t>
            </a: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16</a:t>
            </a:fld>
            <a:endParaRPr lang="en-US"/>
          </a:p>
        </p:txBody>
      </p:sp>
      <p:pic>
        <p:nvPicPr>
          <p:cNvPr id="3074" name="Picture 2" descr="Checksum">
            <a:extLst>
              <a:ext uri="{FF2B5EF4-FFF2-40B4-BE49-F238E27FC236}">
                <a16:creationId xmlns:a16="http://schemas.microsoft.com/office/drawing/2014/main" id="{D98EEEE0-85FA-B09D-852E-256198F30C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789" y="1514852"/>
            <a:ext cx="5811940" cy="5400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22011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33981" cy="4970353"/>
          </a:xfrm>
        </p:spPr>
        <p:txBody>
          <a:bodyPr>
            <a:normAutofit/>
          </a:bodyPr>
          <a:lstStyle/>
          <a:p>
            <a:pPr algn="just"/>
            <a:r>
              <a:rPr lang="en-US" altLang="en-US" sz="2800" b="1" dirty="0">
                <a:solidFill>
                  <a:srgbClr val="FF0000"/>
                </a:solidFill>
                <a:latin typeface="Nunito" pitchFamily="2" charset="0"/>
              </a:rPr>
              <a:t>Checksum:</a:t>
            </a:r>
          </a:p>
          <a:p>
            <a:pPr lvl="1" algn="just"/>
            <a:r>
              <a:rPr lang="en-US" altLang="en-US" sz="2500" b="1" dirty="0">
                <a:solidFill>
                  <a:srgbClr val="FF0000"/>
                </a:solidFill>
                <a:latin typeface="Nunito" pitchFamily="2" charset="0"/>
              </a:rPr>
              <a:t>Frame format</a:t>
            </a:r>
            <a:r>
              <a:rPr lang="en-US" altLang="en-US" sz="25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17</a:t>
            </a:fld>
            <a:endParaRPr lang="en-US"/>
          </a:p>
        </p:txBody>
      </p:sp>
      <p:graphicFrame>
        <p:nvGraphicFramePr>
          <p:cNvPr id="5" name="Table 4">
            <a:extLst>
              <a:ext uri="{FF2B5EF4-FFF2-40B4-BE49-F238E27FC236}">
                <a16:creationId xmlns:a16="http://schemas.microsoft.com/office/drawing/2014/main" id="{F488F03E-2D49-4097-61E8-CC22E90F1135}"/>
              </a:ext>
            </a:extLst>
          </p:cNvPr>
          <p:cNvGraphicFramePr>
            <a:graphicFrameLocks noGrp="1"/>
          </p:cNvGraphicFramePr>
          <p:nvPr>
            <p:extLst>
              <p:ext uri="{D42A27DB-BD31-4B8C-83A1-F6EECF244321}">
                <p14:modId xmlns:p14="http://schemas.microsoft.com/office/powerpoint/2010/main" val="405500583"/>
              </p:ext>
            </p:extLst>
          </p:nvPr>
        </p:nvGraphicFramePr>
        <p:xfrm>
          <a:off x="2877421" y="3429000"/>
          <a:ext cx="9314579" cy="3427400"/>
        </p:xfrm>
        <a:graphic>
          <a:graphicData uri="http://schemas.openxmlformats.org/drawingml/2006/table">
            <a:tbl>
              <a:tblPr/>
              <a:tblGrid>
                <a:gridCol w="3104860">
                  <a:extLst>
                    <a:ext uri="{9D8B030D-6E8A-4147-A177-3AD203B41FA5}">
                      <a16:colId xmlns:a16="http://schemas.microsoft.com/office/drawing/2014/main" val="3199289525"/>
                    </a:ext>
                  </a:extLst>
                </a:gridCol>
                <a:gridCol w="1767384">
                  <a:extLst>
                    <a:ext uri="{9D8B030D-6E8A-4147-A177-3AD203B41FA5}">
                      <a16:colId xmlns:a16="http://schemas.microsoft.com/office/drawing/2014/main" val="2003181115"/>
                    </a:ext>
                  </a:extLst>
                </a:gridCol>
                <a:gridCol w="4442335">
                  <a:extLst>
                    <a:ext uri="{9D8B030D-6E8A-4147-A177-3AD203B41FA5}">
                      <a16:colId xmlns:a16="http://schemas.microsoft.com/office/drawing/2014/main" val="57064883"/>
                    </a:ext>
                  </a:extLst>
                </a:gridCol>
              </a:tblGrid>
              <a:tr h="391703">
                <a:tc>
                  <a:txBody>
                    <a:bodyPr/>
                    <a:lstStyle/>
                    <a:p>
                      <a:r>
                        <a:rPr lang="en-IN" b="1">
                          <a:solidFill>
                            <a:srgbClr val="7030A0"/>
                          </a:solidFill>
                        </a:rPr>
                        <a:t>Field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solidFill>
                            <a:srgbClr val="7030A0"/>
                          </a:solidFill>
                        </a:rPr>
                        <a:t>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b="1" dirty="0">
                          <a:solidFill>
                            <a:srgbClr val="7030A0"/>
                          </a:solidFill>
                        </a:rPr>
                        <a:t>Description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28666465"/>
                  </a:ext>
                </a:extLst>
              </a:tr>
              <a:tr h="391703">
                <a:tc>
                  <a:txBody>
                    <a:bodyPr/>
                    <a:lstStyle/>
                    <a:p>
                      <a:r>
                        <a:rPr lang="en-IN" b="1"/>
                        <a:t>Preamble</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7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Synchronization sequence for receivers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56497083"/>
                  </a:ext>
                </a:extLst>
              </a:tr>
              <a:tr h="391703">
                <a:tc>
                  <a:txBody>
                    <a:bodyPr/>
                    <a:lstStyle/>
                    <a:p>
                      <a:r>
                        <a:rPr lang="en-IN" b="1" dirty="0"/>
                        <a:t>Start Frame Delimiter</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1 Byte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Marks the start of the frame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95367170"/>
                  </a:ext>
                </a:extLst>
              </a:tr>
              <a:tr h="391703">
                <a:tc>
                  <a:txBody>
                    <a:bodyPr/>
                    <a:lstStyle/>
                    <a:p>
                      <a:r>
                        <a:rPr lang="en-IN" b="1"/>
                        <a:t>Destination MAC</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6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Address of the destination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92020895"/>
                  </a:ext>
                </a:extLst>
              </a:tr>
              <a:tr h="391703">
                <a:tc>
                  <a:txBody>
                    <a:bodyPr/>
                    <a:lstStyle/>
                    <a:p>
                      <a:r>
                        <a:rPr lang="en-IN" b="1"/>
                        <a:t>Source MAC</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6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Address of the sending device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36355114"/>
                  </a:ext>
                </a:extLst>
              </a:tr>
              <a:tr h="685479">
                <a:tc>
                  <a:txBody>
                    <a:bodyPr/>
                    <a:lstStyle/>
                    <a:p>
                      <a:r>
                        <a:rPr lang="en-IN" b="1" dirty="0" err="1"/>
                        <a:t>EtherType</a:t>
                      </a:r>
                      <a:r>
                        <a:rPr lang="en-IN" b="1" dirty="0"/>
                        <a:t>/Length</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2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Indicates protocol (e.g., IPv4) or payload length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321648108"/>
                  </a:ext>
                </a:extLst>
              </a:tr>
              <a:tr h="391703">
                <a:tc>
                  <a:txBody>
                    <a:bodyPr/>
                    <a:lstStyle/>
                    <a:p>
                      <a:r>
                        <a:rPr lang="en-IN" b="1"/>
                        <a:t>Payload/Data</a:t>
                      </a:r>
                      <a:endParaRPr lang="en-IN"/>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46-1500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a:t>The actual data or payload being carried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83742196"/>
                  </a:ext>
                </a:extLst>
              </a:tr>
              <a:tr h="391703">
                <a:tc>
                  <a:txBody>
                    <a:bodyPr/>
                    <a:lstStyle/>
                    <a:p>
                      <a:r>
                        <a:rPr lang="en-IN" b="1" dirty="0"/>
                        <a:t>Frame Check Sequence</a:t>
                      </a: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a:t>4 Bytes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t>Error detection using CRC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688905869"/>
                  </a:ext>
                </a:extLst>
              </a:tr>
            </a:tbl>
          </a:graphicData>
        </a:graphic>
      </p:graphicFrame>
      <p:pic>
        <p:nvPicPr>
          <p:cNvPr id="2050" name="Picture 2" descr="ethernet protocol for LAN">
            <a:extLst>
              <a:ext uri="{FF2B5EF4-FFF2-40B4-BE49-F238E27FC236}">
                <a16:creationId xmlns:a16="http://schemas.microsoft.com/office/drawing/2014/main" id="{D809AC54-E9F4-CD1F-7179-57E3872EC64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8106" b="50718"/>
          <a:stretch/>
        </p:blipFill>
        <p:spPr bwMode="auto">
          <a:xfrm>
            <a:off x="3080696" y="1784555"/>
            <a:ext cx="8908027" cy="157739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8729309"/>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33981" cy="4970353"/>
          </a:xfrm>
        </p:spPr>
        <p:txBody>
          <a:bodyPr>
            <a:normAutofit/>
          </a:bodyPr>
          <a:lstStyle/>
          <a:p>
            <a:pPr algn="just"/>
            <a:r>
              <a:rPr lang="en-US" altLang="en-US" sz="2800" b="1" dirty="0">
                <a:solidFill>
                  <a:srgbClr val="FF0000"/>
                </a:solidFill>
                <a:latin typeface="Nunito" pitchFamily="2" charset="0"/>
              </a:rPr>
              <a:t>Cyclic Redundancy Check:</a:t>
            </a:r>
            <a:r>
              <a:rPr lang="en-US" altLang="en-US" sz="2800" dirty="0"/>
              <a:t> </a:t>
            </a:r>
          </a:p>
          <a:p>
            <a:pPr algn="just"/>
            <a:r>
              <a:rPr lang="en-US" altLang="en-US" sz="2800" dirty="0"/>
              <a:t>Cyclic codes are special linear block codes with one extra property. In a cyclic code, if a codeword is cyclically shifted (rotated), the result is another codeword.</a:t>
            </a:r>
          </a:p>
          <a:p>
            <a:pPr algn="just"/>
            <a:endParaRPr lang="en-US" altLang="en-US" sz="2800"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18</a:t>
            </a:fld>
            <a:endParaRPr lang="en-US"/>
          </a:p>
        </p:txBody>
      </p:sp>
    </p:spTree>
    <p:extLst>
      <p:ext uri="{BB962C8B-B14F-4D97-AF65-F5344CB8AC3E}">
        <p14:creationId xmlns:p14="http://schemas.microsoft.com/office/powerpoint/2010/main" val="29707106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Cyclic Redundancy Check:</a:t>
            </a:r>
            <a:r>
              <a:rPr lang="en-US" altLang="en-US" sz="2800" dirty="0"/>
              <a:t> </a:t>
            </a:r>
          </a:p>
          <a:p>
            <a:pPr algn="just"/>
            <a:r>
              <a:rPr lang="en-US" altLang="en-US" sz="2800" dirty="0"/>
              <a:t>A CRC code with C(7, 4)</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19</a:t>
            </a:fld>
            <a:endParaRPr lang="en-US"/>
          </a:p>
        </p:txBody>
      </p:sp>
      <p:pic>
        <p:nvPicPr>
          <p:cNvPr id="6" name="Picture 3">
            <a:extLst>
              <a:ext uri="{FF2B5EF4-FFF2-40B4-BE49-F238E27FC236}">
                <a16:creationId xmlns:a16="http://schemas.microsoft.com/office/drawing/2014/main" id="{73383A9F-21C9-F0ED-A8DB-E58C5A12731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82870" y="2496195"/>
            <a:ext cx="8739187" cy="4284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40756635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Errors:</a:t>
            </a:r>
          </a:p>
          <a:p>
            <a:pPr lvl="1"/>
            <a:r>
              <a:rPr lang="en-US" altLang="en-US" sz="2500" b="1" dirty="0">
                <a:latin typeface="Nunito" pitchFamily="2" charset="0"/>
              </a:rPr>
              <a:t>Whenever bits flow from one point to another, they are subject to unpredictable changes because of interference. </a:t>
            </a:r>
          </a:p>
          <a:p>
            <a:pPr lvl="1"/>
            <a:r>
              <a:rPr lang="en-US" altLang="en-US" sz="2500" b="1" dirty="0">
                <a:latin typeface="Nunito" pitchFamily="2" charset="0"/>
              </a:rPr>
              <a:t>This interference can change the shape of the signal.</a:t>
            </a:r>
          </a:p>
          <a:p>
            <a:r>
              <a:rPr lang="en-US" altLang="en-US" sz="2700" b="1" dirty="0">
                <a:solidFill>
                  <a:srgbClr val="FF0000"/>
                </a:solidFill>
                <a:latin typeface="Nunito" pitchFamily="2" charset="0"/>
              </a:rPr>
              <a:t>Type of Error:</a:t>
            </a:r>
            <a:endParaRPr lang="en-US" altLang="en-US" sz="2800" b="1" dirty="0">
              <a:latin typeface="Nunito" pitchFamily="2" charset="0"/>
            </a:endParaRPr>
          </a:p>
          <a:p>
            <a:pPr lvl="1"/>
            <a:r>
              <a:rPr lang="en-US" altLang="en-US" sz="2500" b="1" dirty="0">
                <a:latin typeface="Nunito" pitchFamily="2" charset="0"/>
              </a:rPr>
              <a:t>In a single-bit error, 0 is changed to 1 or  1 to 0. </a:t>
            </a:r>
          </a:p>
          <a:p>
            <a:pPr lvl="1"/>
            <a:r>
              <a:rPr lang="en-US" altLang="en-US" sz="2500" b="1" dirty="0">
                <a:latin typeface="Nunito" pitchFamily="2" charset="0"/>
              </a:rPr>
              <a:t>In a burst error, multiple bits are changed.</a:t>
            </a:r>
          </a:p>
          <a:p>
            <a:pPr lvl="1"/>
            <a:r>
              <a:rPr lang="en-US" altLang="en-US" sz="2500" b="1" dirty="0">
                <a:latin typeface="Nunito" pitchFamily="2" charset="0"/>
              </a:rPr>
              <a:t>Some applications require that errors be detected and corrected.</a:t>
            </a:r>
          </a:p>
          <a:p>
            <a:pPr algn="just"/>
            <a:endParaRPr lang="en-US" altLang="en-US" sz="2800" b="1" dirty="0">
              <a:solidFill>
                <a:srgbClr val="7030A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a:t>
            </a:fld>
            <a:endParaRPr lang="en-US"/>
          </a:p>
        </p:txBody>
      </p:sp>
    </p:spTree>
    <p:extLst>
      <p:ext uri="{BB962C8B-B14F-4D97-AF65-F5344CB8AC3E}">
        <p14:creationId xmlns:p14="http://schemas.microsoft.com/office/powerpoint/2010/main" val="3279399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Cyclic Redundancy Check:</a:t>
            </a: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20</a:t>
            </a:fld>
            <a:endParaRPr lang="en-US"/>
          </a:p>
        </p:txBody>
      </p:sp>
      <p:pic>
        <p:nvPicPr>
          <p:cNvPr id="5" name="Picture 6">
            <a:extLst>
              <a:ext uri="{FF2B5EF4-FFF2-40B4-BE49-F238E27FC236}">
                <a16:creationId xmlns:a16="http://schemas.microsoft.com/office/drawing/2014/main" id="{6B5CBB87-1E48-418A-D597-8B5C213464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8493" y="2098943"/>
            <a:ext cx="8355013" cy="438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0179333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Cyclic Redundancy Check:</a:t>
            </a: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21</a:t>
            </a:fld>
            <a:endParaRPr lang="en-US"/>
          </a:p>
        </p:txBody>
      </p:sp>
      <p:pic>
        <p:nvPicPr>
          <p:cNvPr id="6" name="Picture 6">
            <a:extLst>
              <a:ext uri="{FF2B5EF4-FFF2-40B4-BE49-F238E27FC236}">
                <a16:creationId xmlns:a16="http://schemas.microsoft.com/office/drawing/2014/main" id="{EC4CF6BB-629F-73D3-21C6-2EBF144CE639}"/>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90190"/>
            <a:ext cx="4854575" cy="501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2623719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Cyclic Redundancy Check:</a:t>
            </a: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22</a:t>
            </a:fld>
            <a:endParaRPr lang="en-US"/>
          </a:p>
        </p:txBody>
      </p:sp>
      <p:pic>
        <p:nvPicPr>
          <p:cNvPr id="5" name="Picture 6">
            <a:extLst>
              <a:ext uri="{FF2B5EF4-FFF2-40B4-BE49-F238E27FC236}">
                <a16:creationId xmlns:a16="http://schemas.microsoft.com/office/drawing/2014/main" id="{7B739963-904C-D02A-86A2-10C01ABEE58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42685" y="2182823"/>
            <a:ext cx="7659687" cy="4545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7333137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Using Polynomials:</a:t>
            </a:r>
          </a:p>
          <a:p>
            <a:pPr>
              <a:lnSpc>
                <a:spcPct val="90000"/>
              </a:lnSpc>
            </a:pPr>
            <a:r>
              <a:rPr lang="en-US" altLang="en-US" sz="2800" dirty="0"/>
              <a:t>We can use a polynomial to represent a binary word.</a:t>
            </a:r>
          </a:p>
          <a:p>
            <a:pPr>
              <a:lnSpc>
                <a:spcPct val="90000"/>
              </a:lnSpc>
            </a:pPr>
            <a:r>
              <a:rPr lang="en-US" altLang="en-US" sz="2800" dirty="0"/>
              <a:t>Each bit from right to left is mapped onto a power term.</a:t>
            </a:r>
          </a:p>
          <a:p>
            <a:pPr>
              <a:lnSpc>
                <a:spcPct val="90000"/>
              </a:lnSpc>
            </a:pPr>
            <a:r>
              <a:rPr lang="en-US" altLang="en-US" sz="2800" dirty="0"/>
              <a:t>The rightmost bit represents the “0” power term. The bit next to it the “1” power term, etc.</a:t>
            </a:r>
          </a:p>
          <a:p>
            <a:pPr>
              <a:lnSpc>
                <a:spcPct val="90000"/>
              </a:lnSpc>
            </a:pPr>
            <a:r>
              <a:rPr lang="en-US" altLang="en-US" sz="2800" dirty="0"/>
              <a:t>If the bit is of value zero, the power term is deleted from the expression.</a:t>
            </a:r>
          </a:p>
          <a:p>
            <a:pPr marL="0" indent="0" algn="just">
              <a:buNone/>
            </a:pP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23</a:t>
            </a:fld>
            <a:endParaRPr lang="en-US"/>
          </a:p>
        </p:txBody>
      </p:sp>
      <p:pic>
        <p:nvPicPr>
          <p:cNvPr id="6" name="Picture 6">
            <a:extLst>
              <a:ext uri="{FF2B5EF4-FFF2-40B4-BE49-F238E27FC236}">
                <a16:creationId xmlns:a16="http://schemas.microsoft.com/office/drawing/2014/main" id="{F6649828-3D34-BBDB-4510-5CD9F8AA52C1}"/>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548" y="4335473"/>
            <a:ext cx="8848725" cy="2392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130950446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CRC division using polynomials:</a:t>
            </a:r>
          </a:p>
          <a:p>
            <a:pPr marL="0" indent="0" algn="just">
              <a:buNone/>
            </a:pPr>
            <a:r>
              <a:rPr lang="en-US" altLang="en-US" sz="2800" dirty="0"/>
              <a:t> </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24</a:t>
            </a:fld>
            <a:endParaRPr lang="en-US"/>
          </a:p>
        </p:txBody>
      </p:sp>
      <p:pic>
        <p:nvPicPr>
          <p:cNvPr id="5" name="Picture 6">
            <a:extLst>
              <a:ext uri="{FF2B5EF4-FFF2-40B4-BE49-F238E27FC236}">
                <a16:creationId xmlns:a16="http://schemas.microsoft.com/office/drawing/2014/main" id="{E8FD787C-D525-372C-6202-DA8A5E048A67}"/>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7887" y="2048294"/>
            <a:ext cx="6097587" cy="4297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chemeClr val="tx1"/>
                </a:solidFill>
                <a:miter lim="800000"/>
                <a:headEnd/>
                <a:tailEnd/>
              </a14:hiddenLine>
            </a:ext>
          </a:extLst>
        </p:spPr>
      </p:pic>
    </p:spTree>
    <p:extLst>
      <p:ext uri="{BB962C8B-B14F-4D97-AF65-F5344CB8AC3E}">
        <p14:creationId xmlns:p14="http://schemas.microsoft.com/office/powerpoint/2010/main" val="7475930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62117" cy="4970353"/>
          </a:xfrm>
        </p:spPr>
        <p:txBody>
          <a:bodyPr>
            <a:normAutofit/>
          </a:bodyPr>
          <a:lstStyle/>
          <a:p>
            <a:pPr algn="just"/>
            <a:r>
              <a:rPr lang="en-US" altLang="en-US" sz="2800" b="1" dirty="0">
                <a:solidFill>
                  <a:srgbClr val="FF0000"/>
                </a:solidFill>
                <a:latin typeface="Nunito" pitchFamily="2" charset="0"/>
              </a:rPr>
              <a:t>CRC division using polynomials:</a:t>
            </a:r>
          </a:p>
          <a:p>
            <a:pPr algn="just"/>
            <a:r>
              <a:rPr lang="en-US" altLang="en-US" sz="2800" b="1" dirty="0">
                <a:latin typeface="Nunito" pitchFamily="2" charset="0"/>
              </a:rPr>
              <a:t>The divisor in a cyclic code is normally called the generator polynomial or simply the generator.</a:t>
            </a:r>
          </a:p>
          <a:p>
            <a:r>
              <a:rPr lang="en-US" altLang="en-US" sz="2800" dirty="0"/>
              <a:t> </a:t>
            </a:r>
            <a:r>
              <a:rPr lang="en-US" altLang="en-US" sz="2800" b="1" dirty="0">
                <a:latin typeface="Nunito" pitchFamily="2" charset="0"/>
                <a:sym typeface="Arial" panose="020B0604020202020204" pitchFamily="34" charset="0"/>
              </a:rPr>
              <a:t>In a cyclic code,</a:t>
            </a:r>
          </a:p>
          <a:p>
            <a:pPr lvl="1"/>
            <a:r>
              <a:rPr lang="en-US" altLang="en-US" sz="2800" b="1" dirty="0">
                <a:latin typeface="Nunito" pitchFamily="2" charset="0"/>
                <a:sym typeface="Arial" panose="020B0604020202020204" pitchFamily="34" charset="0"/>
              </a:rPr>
              <a:t>If s(x) ≠ 0, one or more bits are corrupted.</a:t>
            </a:r>
          </a:p>
          <a:p>
            <a:pPr lvl="1"/>
            <a:r>
              <a:rPr lang="en-US" altLang="en-US" sz="2800" b="1" dirty="0">
                <a:latin typeface="Nunito" pitchFamily="2" charset="0"/>
                <a:sym typeface="Arial" panose="020B0604020202020204" pitchFamily="34" charset="0"/>
              </a:rPr>
              <a:t>If s(x) = 0, either</a:t>
            </a:r>
          </a:p>
          <a:p>
            <a:pPr marL="365760" lvl="1" indent="0">
              <a:buNone/>
            </a:pPr>
            <a:r>
              <a:rPr lang="en-US" altLang="en-US" sz="2800" b="1" dirty="0">
                <a:latin typeface="Nunito" pitchFamily="2" charset="0"/>
                <a:sym typeface="Arial" panose="020B0604020202020204" pitchFamily="34" charset="0"/>
              </a:rPr>
              <a:t>  a. No bit is corrupted. or</a:t>
            </a:r>
          </a:p>
          <a:p>
            <a:pPr marL="0" indent="0">
              <a:buNone/>
            </a:pPr>
            <a:r>
              <a:rPr lang="en-US" altLang="en-US" sz="2800" b="1" dirty="0">
                <a:latin typeface="Nunito" pitchFamily="2" charset="0"/>
                <a:sym typeface="Arial" panose="020B0604020202020204" pitchFamily="34" charset="0"/>
              </a:rPr>
              <a:t>      b. Some bits are corrupted, but the decoder failed to detect them.</a:t>
            </a:r>
          </a:p>
          <a:p>
            <a:pPr marL="0" indent="0" algn="just">
              <a:buNone/>
            </a:pPr>
            <a:endParaRPr lang="en-US" altLang="en-US" sz="2800"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25</a:t>
            </a:fld>
            <a:endParaRPr lang="en-US"/>
          </a:p>
        </p:txBody>
      </p:sp>
    </p:spTree>
    <p:extLst>
      <p:ext uri="{BB962C8B-B14F-4D97-AF65-F5344CB8AC3E}">
        <p14:creationId xmlns:p14="http://schemas.microsoft.com/office/powerpoint/2010/main" val="22033768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5" y="1516698"/>
            <a:ext cx="11662117" cy="4970353"/>
          </a:xfrm>
        </p:spPr>
        <p:txBody>
          <a:bodyPr>
            <a:normAutofit lnSpcReduction="10000"/>
          </a:bodyPr>
          <a:lstStyle/>
          <a:p>
            <a:pPr algn="just"/>
            <a:r>
              <a:rPr lang="en-US" altLang="en-US" sz="3000" b="1" dirty="0"/>
              <a:t>Error Correction can be handled in two ways:</a:t>
            </a:r>
          </a:p>
          <a:p>
            <a:pPr algn="just"/>
            <a:r>
              <a:rPr lang="en-US" altLang="en-US" sz="3000" b="1" dirty="0"/>
              <a:t>Backward error correction:</a:t>
            </a:r>
            <a:r>
              <a:rPr lang="en-US" altLang="en-US" sz="3000" dirty="0"/>
              <a:t> Once the error is discovered, the receiver requests the sender to retransmit the entire data unit.</a:t>
            </a:r>
          </a:p>
          <a:p>
            <a:pPr algn="just"/>
            <a:r>
              <a:rPr lang="en-US" altLang="en-US" sz="3000" b="1" dirty="0"/>
              <a:t>Forward error correction</a:t>
            </a:r>
            <a:r>
              <a:rPr lang="en-US" altLang="en-US" sz="3000" dirty="0"/>
              <a:t>: In this case, the receiver uses the error-correcting code which automatically corrects the errors.</a:t>
            </a:r>
          </a:p>
          <a:p>
            <a:pPr algn="just"/>
            <a:r>
              <a:rPr lang="en-US" altLang="en-US" sz="3000" dirty="0"/>
              <a:t>A single additional bit can detect the error but cannot correct it</a:t>
            </a:r>
          </a:p>
          <a:p>
            <a:pPr algn="just"/>
            <a:r>
              <a:rPr lang="en-US" altLang="en-US" sz="3000" dirty="0"/>
              <a:t>For correcting the errors, one has to know the exact position of the error. </a:t>
            </a:r>
          </a:p>
          <a:p>
            <a:pPr algn="just"/>
            <a:r>
              <a:rPr lang="en-US" altLang="en-US" sz="3000" b="1" dirty="0"/>
              <a:t>For example</a:t>
            </a:r>
            <a:r>
              <a:rPr lang="en-US" altLang="en-US" sz="3000" dirty="0"/>
              <a:t>, If we want to calculate a single-bit error, the error correction code will determine which one of the seven bits is in error. To achieve this, we have to add some additional redundant bits.</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26</a:t>
            </a:fld>
            <a:endParaRPr lang="en-US"/>
          </a:p>
        </p:txBody>
      </p:sp>
    </p:spTree>
    <p:extLst>
      <p:ext uri="{BB962C8B-B14F-4D97-AF65-F5344CB8AC3E}">
        <p14:creationId xmlns:p14="http://schemas.microsoft.com/office/powerpoint/2010/main" val="130075910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516698"/>
            <a:ext cx="11329182" cy="4970353"/>
          </a:xfrm>
        </p:spPr>
        <p:txBody>
          <a:bodyPr>
            <a:normAutofit/>
          </a:bodyPr>
          <a:lstStyle/>
          <a:p>
            <a:pPr algn="just"/>
            <a:r>
              <a:rPr lang="en-US" altLang="en-US" sz="3000" b="1" dirty="0"/>
              <a:t>Hamming Code</a:t>
            </a:r>
          </a:p>
          <a:p>
            <a:pPr algn="just"/>
            <a:r>
              <a:rPr lang="en-US" altLang="en-US" sz="3000" b="1" dirty="0"/>
              <a:t>Parity bits: </a:t>
            </a:r>
            <a:r>
              <a:rPr lang="en-US" altLang="en-US" sz="3000" dirty="0"/>
              <a:t>The bit which is appended to the original data of binary bits so that the total number of 1s is even or odd.</a:t>
            </a:r>
          </a:p>
          <a:p>
            <a:pPr algn="just"/>
            <a:r>
              <a:rPr lang="en-US" altLang="en-US" sz="3000" b="1" dirty="0"/>
              <a:t>Even parity: </a:t>
            </a:r>
            <a:r>
              <a:rPr lang="en-US" altLang="en-US" sz="3000" dirty="0"/>
              <a:t>To check for even parity, if the total number of 1s is even, then the value of the parity bit is 0. If the total number of 1s occurrences is odd, then the value of the parity bit is 1.</a:t>
            </a:r>
          </a:p>
          <a:p>
            <a:pPr algn="just"/>
            <a:r>
              <a:rPr lang="en-US" altLang="en-US" sz="3000" b="1" dirty="0"/>
              <a:t>Odd Parity: </a:t>
            </a:r>
            <a:r>
              <a:rPr lang="en-US" altLang="en-US" sz="3000" dirty="0"/>
              <a:t>To check for odd parity, if the total number of 1s is even, then the value of parity bit is 1. If the total number of 1s is odd, then the value of parity bit is 0.</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27</a:t>
            </a:fld>
            <a:endParaRPr lang="en-US"/>
          </a:p>
        </p:txBody>
      </p:sp>
    </p:spTree>
    <p:extLst>
      <p:ext uri="{BB962C8B-B14F-4D97-AF65-F5344CB8AC3E}">
        <p14:creationId xmlns:p14="http://schemas.microsoft.com/office/powerpoint/2010/main" val="26365033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a:bodyPr>
          <a:lstStyle/>
          <a:p>
            <a:pPr algn="just"/>
            <a:r>
              <a:rPr lang="en-US" altLang="en-US" sz="3000" b="1" dirty="0"/>
              <a:t>Hamming Code</a:t>
            </a:r>
          </a:p>
          <a:p>
            <a:pPr algn="just"/>
            <a:r>
              <a:rPr kumimoji="0" lang="en-US" altLang="en-US" sz="3200" b="0" i="0" u="none" strike="noStrike" cap="none" normalizeH="0" baseline="0" dirty="0">
                <a:ln>
                  <a:noFill/>
                </a:ln>
                <a:solidFill>
                  <a:srgbClr val="333333"/>
                </a:solidFill>
                <a:effectLst/>
                <a:latin typeface="Arial Unicode MS"/>
              </a:rPr>
              <a:t>2</a:t>
            </a:r>
            <a:r>
              <a:rPr kumimoji="0" lang="en-US" altLang="en-US" sz="3200" b="0" i="0" u="none" strike="noStrike" cap="none" normalizeH="0" baseline="30000" dirty="0">
                <a:ln>
                  <a:noFill/>
                </a:ln>
                <a:solidFill>
                  <a:srgbClr val="333333"/>
                </a:solidFill>
                <a:effectLst/>
                <a:latin typeface="Arial Unicode MS"/>
              </a:rPr>
              <a:t>r</a:t>
            </a:r>
            <a:r>
              <a:rPr kumimoji="0" lang="en-US" altLang="en-US" sz="3200" b="0" i="0" u="none" strike="noStrike" cap="none" normalizeH="0" baseline="0" dirty="0">
                <a:ln>
                  <a:noFill/>
                </a:ln>
                <a:solidFill>
                  <a:srgbClr val="333333"/>
                </a:solidFill>
                <a:effectLst/>
                <a:latin typeface="Arial Unicode MS"/>
              </a:rPr>
              <a:t>&gt;=d+r+1</a:t>
            </a:r>
            <a:r>
              <a:rPr kumimoji="0" lang="en-US" altLang="en-US" sz="2800" b="0" i="0" u="none" strike="noStrike" cap="none" normalizeH="0" baseline="0" dirty="0">
                <a:ln>
                  <a:noFill/>
                </a:ln>
                <a:solidFill>
                  <a:schemeClr val="tx1"/>
                </a:solidFill>
                <a:effectLst/>
              </a:rPr>
              <a:t> </a:t>
            </a:r>
            <a:endParaRPr kumimoji="0" lang="en-US" altLang="en-US" sz="4400" b="0" i="0" u="none" strike="noStrike" cap="none" normalizeH="0" baseline="0" dirty="0">
              <a:ln>
                <a:noFill/>
              </a:ln>
              <a:solidFill>
                <a:schemeClr val="tx1"/>
              </a:solidFill>
              <a:effectLst/>
              <a:latin typeface="Arial" panose="020B0604020202020204" pitchFamily="34" charset="0"/>
            </a:endParaRPr>
          </a:p>
          <a:p>
            <a:pPr algn="just"/>
            <a:r>
              <a:rPr lang="en-US" altLang="en-US" sz="3000" b="1" dirty="0"/>
              <a:t>Algorithm of Hamming code:</a:t>
            </a:r>
          </a:p>
          <a:p>
            <a:pPr algn="just"/>
            <a:r>
              <a:rPr lang="en-US" altLang="en-US" sz="3000" dirty="0"/>
              <a:t>An information of 'd' bits are added to the redundant bits 'r' to form </a:t>
            </a:r>
            <a:r>
              <a:rPr lang="en-US" altLang="en-US" sz="3000" dirty="0" err="1"/>
              <a:t>d+r</a:t>
            </a:r>
            <a:r>
              <a:rPr lang="en-US" altLang="en-US" sz="3000" dirty="0"/>
              <a:t>.</a:t>
            </a:r>
          </a:p>
          <a:p>
            <a:pPr algn="just"/>
            <a:r>
              <a:rPr lang="en-US" altLang="en-US" sz="3000" dirty="0"/>
              <a:t>The location of each of the (</a:t>
            </a:r>
            <a:r>
              <a:rPr lang="en-US" altLang="en-US" sz="3000" dirty="0" err="1"/>
              <a:t>d+r</a:t>
            </a:r>
            <a:r>
              <a:rPr lang="en-US" altLang="en-US" sz="3000" dirty="0"/>
              <a:t>) digits is assigned a decimal value.</a:t>
            </a:r>
          </a:p>
          <a:p>
            <a:pPr algn="just"/>
            <a:r>
              <a:rPr lang="en-US" altLang="en-US" sz="3000" dirty="0"/>
              <a:t>The 'r' bits are placed in the positions 1,2,.....2k-1.</a:t>
            </a:r>
          </a:p>
          <a:p>
            <a:pPr algn="just"/>
            <a:r>
              <a:rPr lang="en-US" altLang="en-US" sz="3000" dirty="0"/>
              <a:t>At the receiving end, the parity bits are recalculated. The decimal value of the parity bits determines the position of an error.</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28</a:t>
            </a:fld>
            <a:endParaRPr lang="en-US"/>
          </a:p>
        </p:txBody>
      </p:sp>
    </p:spTree>
    <p:extLst>
      <p:ext uri="{BB962C8B-B14F-4D97-AF65-F5344CB8AC3E}">
        <p14:creationId xmlns:p14="http://schemas.microsoft.com/office/powerpoint/2010/main" val="120579042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a:bodyPr>
          <a:lstStyle/>
          <a:p>
            <a:pPr algn="just"/>
            <a:r>
              <a:rPr lang="en-US" altLang="en-US" sz="3000" b="1" dirty="0"/>
              <a:t>Relationship b/w Error position &amp; binary number.</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29</a:t>
            </a:fld>
            <a:endParaRPr lang="en-US"/>
          </a:p>
        </p:txBody>
      </p:sp>
      <p:pic>
        <p:nvPicPr>
          <p:cNvPr id="5" name="Picture 4">
            <a:extLst>
              <a:ext uri="{FF2B5EF4-FFF2-40B4-BE49-F238E27FC236}">
                <a16:creationId xmlns:a16="http://schemas.microsoft.com/office/drawing/2014/main" id="{F4C990FB-67D1-D271-0C24-956FE3FF3311}"/>
              </a:ext>
            </a:extLst>
          </p:cNvPr>
          <p:cNvPicPr>
            <a:picLocks noChangeAspect="1"/>
          </p:cNvPicPr>
          <p:nvPr/>
        </p:nvPicPr>
        <p:blipFill>
          <a:blip r:embed="rId2"/>
          <a:stretch>
            <a:fillRect/>
          </a:stretch>
        </p:blipFill>
        <p:spPr>
          <a:xfrm>
            <a:off x="1922072" y="2454226"/>
            <a:ext cx="6560747" cy="3691674"/>
          </a:xfrm>
          <a:prstGeom prst="rect">
            <a:avLst/>
          </a:prstGeom>
        </p:spPr>
      </p:pic>
    </p:spTree>
    <p:extLst>
      <p:ext uri="{BB962C8B-B14F-4D97-AF65-F5344CB8AC3E}">
        <p14:creationId xmlns:p14="http://schemas.microsoft.com/office/powerpoint/2010/main" val="12941676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Type of Error:</a:t>
            </a:r>
          </a:p>
          <a:p>
            <a:pPr lvl="1" algn="just"/>
            <a:r>
              <a:rPr lang="en-US" altLang="en-US" sz="2500" b="1" dirty="0">
                <a:solidFill>
                  <a:srgbClr val="FF0000"/>
                </a:solidFill>
                <a:latin typeface="Nunito" pitchFamily="2" charset="0"/>
              </a:rPr>
              <a:t>Single Bit Error</a:t>
            </a:r>
          </a:p>
          <a:p>
            <a:pPr lvl="1" algn="just"/>
            <a:endParaRPr lang="en-US" altLang="en-US" sz="2500" b="1" dirty="0">
              <a:solidFill>
                <a:srgbClr val="FF0000"/>
              </a:solidFill>
              <a:latin typeface="Nunito" pitchFamily="2" charset="0"/>
            </a:endParaRPr>
          </a:p>
          <a:p>
            <a:pPr lvl="1" algn="just"/>
            <a:endParaRPr lang="en-US" altLang="en-US" sz="2500" b="1" dirty="0">
              <a:solidFill>
                <a:srgbClr val="FF0000"/>
              </a:solidFill>
              <a:latin typeface="Nunito" pitchFamily="2" charset="0"/>
            </a:endParaRPr>
          </a:p>
          <a:p>
            <a:pPr lvl="1" algn="just"/>
            <a:endParaRPr lang="en-US" altLang="en-US" sz="2500" b="1" dirty="0">
              <a:solidFill>
                <a:srgbClr val="FF0000"/>
              </a:solidFill>
              <a:latin typeface="Nunito" pitchFamily="2" charset="0"/>
            </a:endParaRPr>
          </a:p>
          <a:p>
            <a:pPr lvl="1" algn="just"/>
            <a:r>
              <a:rPr lang="en-US" altLang="en-US" sz="2500" b="1" dirty="0">
                <a:solidFill>
                  <a:srgbClr val="FF0000"/>
                </a:solidFill>
                <a:latin typeface="Nunito" pitchFamily="2" charset="0"/>
              </a:rPr>
              <a:t>Burst error</a:t>
            </a:r>
            <a:endParaRPr lang="en-US" altLang="en-US" sz="2800" b="1" dirty="0">
              <a:solidFill>
                <a:srgbClr val="7030A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a:t>
            </a:fld>
            <a:endParaRPr lang="en-US"/>
          </a:p>
        </p:txBody>
      </p:sp>
      <p:pic>
        <p:nvPicPr>
          <p:cNvPr id="5" name="Picture 6">
            <a:extLst>
              <a:ext uri="{FF2B5EF4-FFF2-40B4-BE49-F238E27FC236}">
                <a16:creationId xmlns:a16="http://schemas.microsoft.com/office/drawing/2014/main" id="{8FB0FF35-40FA-6870-735D-62C4EE7D3C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87593" y="1461830"/>
            <a:ext cx="6597747" cy="13616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6">
            <a:extLst>
              <a:ext uri="{FF2B5EF4-FFF2-40B4-BE49-F238E27FC236}">
                <a16:creationId xmlns:a16="http://schemas.microsoft.com/office/drawing/2014/main" id="{DA82D365-0BC8-8DF6-8FBF-9E077C4917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08404" y="3299139"/>
            <a:ext cx="6597747" cy="30197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833569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a:bodyPr>
          <a:lstStyle/>
          <a:p>
            <a:pPr algn="just"/>
            <a:r>
              <a:rPr lang="en-US" altLang="en-US" sz="3200" b="1" dirty="0">
                <a:solidFill>
                  <a:srgbClr val="333333"/>
                </a:solidFill>
                <a:latin typeface="inter-bold"/>
              </a:rPr>
              <a:t>Example</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inter-bold"/>
              </a:rPr>
              <a:t>Total number of data bits 'd'</a:t>
            </a:r>
            <a:r>
              <a:rPr kumimoji="0" lang="en-US" altLang="en-US" sz="2800" b="0" i="0" u="none" strike="noStrike" cap="none" normalizeH="0" baseline="0" dirty="0">
                <a:ln>
                  <a:noFill/>
                </a:ln>
                <a:solidFill>
                  <a:srgbClr val="333333"/>
                </a:solidFill>
                <a:effectLst/>
                <a:latin typeface="Arial Unicode MS"/>
              </a:rPr>
              <a:t> = 4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inter-bold"/>
              </a:rPr>
              <a:t>Number of redundant bits r :</a:t>
            </a:r>
            <a:r>
              <a:rPr kumimoji="0" lang="en-US" altLang="en-US" sz="2800" b="0" i="0" u="none" strike="noStrike" cap="none" normalizeH="0" baseline="0" dirty="0">
                <a:ln>
                  <a:noFill/>
                </a:ln>
                <a:solidFill>
                  <a:srgbClr val="333333"/>
                </a:solidFill>
                <a:effectLst/>
                <a:latin typeface="Arial Unicode MS"/>
              </a:rPr>
              <a:t> 2</a:t>
            </a:r>
            <a:r>
              <a:rPr kumimoji="0" lang="en-US" altLang="en-US" sz="2800" b="0" i="0" u="none" strike="noStrike" cap="none" normalizeH="0" baseline="30000" dirty="0">
                <a:ln>
                  <a:noFill/>
                </a:ln>
                <a:solidFill>
                  <a:srgbClr val="333333"/>
                </a:solidFill>
                <a:effectLst/>
                <a:latin typeface="Arial Unicode MS"/>
              </a:rPr>
              <a:t>r</a:t>
            </a:r>
            <a:r>
              <a:rPr kumimoji="0" lang="en-US" altLang="en-US" sz="2800" b="0" i="0" u="none" strike="noStrike" cap="none" normalizeH="0" baseline="0" dirty="0">
                <a:ln>
                  <a:noFill/>
                </a:ln>
                <a:solidFill>
                  <a:srgbClr val="333333"/>
                </a:solidFill>
                <a:effectLst/>
                <a:latin typeface="Arial Unicode MS"/>
              </a:rPr>
              <a:t> &gt;= d+r+1 2</a:t>
            </a:r>
            <a:r>
              <a:rPr kumimoji="0" lang="en-US" altLang="en-US" sz="2800" b="0" i="0" u="none" strike="noStrike" cap="none" normalizeH="0" baseline="30000" dirty="0">
                <a:ln>
                  <a:noFill/>
                </a:ln>
                <a:solidFill>
                  <a:srgbClr val="333333"/>
                </a:solidFill>
                <a:effectLst/>
                <a:latin typeface="Arial Unicode MS"/>
              </a:rPr>
              <a:t>r</a:t>
            </a:r>
            <a:r>
              <a:rPr kumimoji="0" lang="en-US" altLang="en-US" sz="2800" b="0" i="0" u="none" strike="noStrike" cap="none" normalizeH="0" baseline="0" dirty="0">
                <a:ln>
                  <a:noFill/>
                </a:ln>
                <a:solidFill>
                  <a:srgbClr val="333333"/>
                </a:solidFill>
                <a:effectLst/>
                <a:latin typeface="Arial Unicode MS"/>
              </a:rPr>
              <a:t>&gt;= 4+r+1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a:ln>
                  <a:noFill/>
                </a:ln>
                <a:solidFill>
                  <a:srgbClr val="333333"/>
                </a:solidFill>
                <a:effectLst/>
                <a:latin typeface="Arial Unicode MS"/>
              </a:rPr>
              <a:t>Therefore, the value of r is 3 that satisfies the above relation.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rgbClr val="333333"/>
                </a:solidFill>
                <a:effectLst/>
                <a:latin typeface="inter-bold"/>
              </a:rPr>
              <a:t>Total number of bits = </a:t>
            </a:r>
            <a:r>
              <a:rPr kumimoji="0" lang="en-US" altLang="en-US" sz="2800" b="1" i="0" u="none" strike="noStrike" cap="none" normalizeH="0" baseline="0" dirty="0" err="1">
                <a:ln>
                  <a:noFill/>
                </a:ln>
                <a:solidFill>
                  <a:srgbClr val="333333"/>
                </a:solidFill>
                <a:effectLst/>
                <a:latin typeface="inter-bold"/>
              </a:rPr>
              <a:t>d+r</a:t>
            </a:r>
            <a:r>
              <a:rPr kumimoji="0" lang="en-US" altLang="en-US" sz="2800" b="1" i="0" u="none" strike="noStrike" cap="none" normalizeH="0" baseline="0" dirty="0">
                <a:ln>
                  <a:noFill/>
                </a:ln>
                <a:solidFill>
                  <a:srgbClr val="333333"/>
                </a:solidFill>
                <a:effectLst/>
                <a:latin typeface="inter-bold"/>
              </a:rPr>
              <a:t> = 4+3 = 7;</a:t>
            </a:r>
            <a:r>
              <a:rPr kumimoji="0" lang="en-US" altLang="en-US" sz="2400" b="0" i="0" u="none" strike="noStrike" cap="none" normalizeH="0" baseline="0" dirty="0">
                <a:ln>
                  <a:noFill/>
                </a:ln>
                <a:solidFill>
                  <a:schemeClr val="tx1"/>
                </a:solidFill>
                <a:effectLst/>
              </a:rPr>
              <a:t> </a:t>
            </a:r>
            <a:endParaRPr kumimoji="0" lang="en-US" altLang="en-US" sz="4000" b="0" i="0" u="none" strike="noStrike" cap="none" normalizeH="0" baseline="0" dirty="0">
              <a:ln>
                <a:noFill/>
              </a:ln>
              <a:solidFill>
                <a:schemeClr val="tx1"/>
              </a:solidFill>
              <a:effectLst/>
              <a:latin typeface="Arial" panose="020B0604020202020204" pitchFamily="34" charset="0"/>
            </a:endParaRPr>
          </a:p>
          <a:p>
            <a:pPr algn="just"/>
            <a:endParaRPr lang="en-US" altLang="en-US" sz="3000" b="1"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30</a:t>
            </a:fld>
            <a:endParaRPr lang="en-US"/>
          </a:p>
        </p:txBody>
      </p:sp>
    </p:spTree>
    <p:extLst>
      <p:ext uri="{BB962C8B-B14F-4D97-AF65-F5344CB8AC3E}">
        <p14:creationId xmlns:p14="http://schemas.microsoft.com/office/powerpoint/2010/main" val="118102301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a:bodyPr>
          <a:lstStyle/>
          <a:p>
            <a:pPr algn="just"/>
            <a:r>
              <a:rPr lang="en-US" altLang="en-US" sz="3000" b="1" dirty="0"/>
              <a:t>Determining the position of the redundant bits</a:t>
            </a:r>
          </a:p>
          <a:p>
            <a:pPr algn="just"/>
            <a:r>
              <a:rPr lang="en-US" altLang="en-US" sz="3000" dirty="0"/>
              <a:t>The number of redundant bits is 3. </a:t>
            </a:r>
          </a:p>
          <a:p>
            <a:pPr algn="just"/>
            <a:r>
              <a:rPr lang="en-US" altLang="en-US" sz="3000" dirty="0"/>
              <a:t>The three bits are represented by r1, r2, r4. </a:t>
            </a:r>
          </a:p>
          <a:p>
            <a:pPr algn="just"/>
            <a:r>
              <a:rPr lang="en-US" altLang="en-US" sz="3000" dirty="0"/>
              <a:t>The position of the redundant bits is calculated with corresponds to the raised power of 2. </a:t>
            </a:r>
          </a:p>
          <a:p>
            <a:pPr algn="just"/>
            <a:r>
              <a:rPr lang="en-US" altLang="en-US" sz="3000" dirty="0"/>
              <a:t>Therefore, their corresponding positions are 1, 2</a:t>
            </a:r>
            <a:r>
              <a:rPr lang="en-US" altLang="en-US" sz="3000" baseline="30000" dirty="0"/>
              <a:t>1</a:t>
            </a:r>
            <a:r>
              <a:rPr lang="en-US" altLang="en-US" sz="3000" dirty="0"/>
              <a:t>, 2</a:t>
            </a:r>
            <a:r>
              <a:rPr lang="en-US" altLang="en-US" sz="3000" baseline="30000" dirty="0"/>
              <a:t>2</a:t>
            </a:r>
            <a:r>
              <a:rPr lang="en-US" altLang="en-US" sz="3000" dirty="0"/>
              <a:t>.</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31</a:t>
            </a:fld>
            <a:endParaRPr lang="en-US"/>
          </a:p>
        </p:txBody>
      </p:sp>
      <p:pic>
        <p:nvPicPr>
          <p:cNvPr id="5" name="Picture 4">
            <a:extLst>
              <a:ext uri="{FF2B5EF4-FFF2-40B4-BE49-F238E27FC236}">
                <a16:creationId xmlns:a16="http://schemas.microsoft.com/office/drawing/2014/main" id="{980C020F-38A1-2B97-A30D-EAD2EB8E8E17}"/>
              </a:ext>
            </a:extLst>
          </p:cNvPr>
          <p:cNvPicPr>
            <a:picLocks noChangeAspect="1"/>
          </p:cNvPicPr>
          <p:nvPr/>
        </p:nvPicPr>
        <p:blipFill>
          <a:blip r:embed="rId2"/>
          <a:stretch>
            <a:fillRect/>
          </a:stretch>
        </p:blipFill>
        <p:spPr>
          <a:xfrm>
            <a:off x="2053883" y="5227088"/>
            <a:ext cx="7413674" cy="1045905"/>
          </a:xfrm>
          <a:prstGeom prst="rect">
            <a:avLst/>
          </a:prstGeom>
        </p:spPr>
      </p:pic>
    </p:spTree>
    <p:extLst>
      <p:ext uri="{BB962C8B-B14F-4D97-AF65-F5344CB8AC3E}">
        <p14:creationId xmlns:p14="http://schemas.microsoft.com/office/powerpoint/2010/main" val="118036981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fontScale="92500" lnSpcReduction="10000"/>
          </a:bodyPr>
          <a:lstStyle/>
          <a:p>
            <a:pPr algn="just"/>
            <a:r>
              <a:rPr lang="en-US" altLang="en-US" sz="3000" b="1" dirty="0"/>
              <a:t>Determining the Parity bits</a:t>
            </a:r>
          </a:p>
          <a:p>
            <a:pPr algn="just"/>
            <a:r>
              <a:rPr lang="en-US" altLang="en-US" sz="3000" b="1" dirty="0"/>
              <a:t>Determining the r1 bit</a:t>
            </a:r>
          </a:p>
          <a:p>
            <a:pPr algn="just"/>
            <a:r>
              <a:rPr lang="en-US" altLang="en-US" sz="3000" dirty="0"/>
              <a:t>The r1 bit is calculated by performing a parity check on the bit positions whose binary representation includes 1 in the first position.</a:t>
            </a:r>
          </a:p>
          <a:p>
            <a:pPr algn="just"/>
            <a:endParaRPr lang="en-US" altLang="en-US" sz="3000" dirty="0"/>
          </a:p>
          <a:p>
            <a:pPr algn="just"/>
            <a:endParaRPr lang="en-US" altLang="en-US" sz="3000" dirty="0"/>
          </a:p>
          <a:p>
            <a:pPr algn="just"/>
            <a:endParaRPr lang="en-US" altLang="en-US" sz="3000" dirty="0"/>
          </a:p>
          <a:p>
            <a:pPr algn="just"/>
            <a:r>
              <a:rPr lang="en-US" altLang="en-US" sz="3000"/>
              <a:t>Observe </a:t>
            </a:r>
            <a:r>
              <a:rPr lang="en-US" altLang="en-US" sz="3000" dirty="0"/>
              <a:t>from the above figure that the bit positions that includes 1 in the first position are 1, 3, 5, 7. Now, we perform the even-parity check at these bit positions. </a:t>
            </a:r>
            <a:r>
              <a:rPr lang="en-US" altLang="en-US" sz="3000" b="1" dirty="0"/>
              <a:t>The total number of 1 at these bit positions corresponding to r1 is even, therefore, the value of the r1 bit is 0.</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32</a:t>
            </a:fld>
            <a:endParaRPr lang="en-US"/>
          </a:p>
        </p:txBody>
      </p:sp>
      <p:pic>
        <p:nvPicPr>
          <p:cNvPr id="3076" name="Picture 4" descr="Error Correction">
            <a:extLst>
              <a:ext uri="{FF2B5EF4-FFF2-40B4-BE49-F238E27FC236}">
                <a16:creationId xmlns:a16="http://schemas.microsoft.com/office/drawing/2014/main" id="{3DF0DB55-0949-6771-232B-815E9227A7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1123" y="3429000"/>
            <a:ext cx="5858568" cy="1452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8787019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fontScale="92500" lnSpcReduction="10000"/>
          </a:bodyPr>
          <a:lstStyle/>
          <a:p>
            <a:pPr algn="just"/>
            <a:r>
              <a:rPr lang="en-US" altLang="en-US" sz="3000" b="1" dirty="0"/>
              <a:t>Determining the r2 bit</a:t>
            </a:r>
          </a:p>
          <a:p>
            <a:pPr algn="just"/>
            <a:r>
              <a:rPr lang="en-US" altLang="en-US" sz="3000" dirty="0"/>
              <a:t>The r2 bit is calculated by performing a parity check on the bit positions whose binary representation includes 1 in the second position.</a:t>
            </a:r>
          </a:p>
          <a:p>
            <a:pPr algn="just"/>
            <a:endParaRPr lang="en-US" altLang="en-US" sz="3000" dirty="0"/>
          </a:p>
          <a:p>
            <a:pPr algn="just"/>
            <a:endParaRPr lang="en-US" altLang="en-US" sz="3000" dirty="0"/>
          </a:p>
          <a:p>
            <a:pPr algn="just"/>
            <a:endParaRPr lang="en-US" altLang="en-US" sz="3000" dirty="0"/>
          </a:p>
          <a:p>
            <a:pPr algn="just"/>
            <a:endParaRPr lang="en-US" sz="3000" dirty="0"/>
          </a:p>
          <a:p>
            <a:pPr algn="just"/>
            <a:r>
              <a:rPr lang="en-US" sz="3000" dirty="0"/>
              <a:t>Observe from the above figure that the bit positions that includes 1 in the second position are 2, 3, 6, 7. Now, we perform the even-parity check at these bit positions. </a:t>
            </a:r>
            <a:r>
              <a:rPr lang="en-US" sz="3000" b="1" dirty="0"/>
              <a:t>The total number of 1 at these bit positions corresponding to r2 is odd, therefore, the value of the r2 bit is 1.</a:t>
            </a:r>
            <a:endParaRPr lang="en-US" altLang="en-US" sz="3000" b="1"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33</a:t>
            </a:fld>
            <a:endParaRPr lang="en-US"/>
          </a:p>
        </p:txBody>
      </p:sp>
      <p:pic>
        <p:nvPicPr>
          <p:cNvPr id="4098" name="Picture 2" descr="Error Correction">
            <a:extLst>
              <a:ext uri="{FF2B5EF4-FFF2-40B4-BE49-F238E27FC236}">
                <a16:creationId xmlns:a16="http://schemas.microsoft.com/office/drawing/2014/main" id="{3DD1FB89-6872-7F8C-8F0F-6BA881D69E2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4216" y="3001516"/>
            <a:ext cx="5767754" cy="1638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394100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fontScale="92500" lnSpcReduction="10000"/>
          </a:bodyPr>
          <a:lstStyle/>
          <a:p>
            <a:pPr algn="just"/>
            <a:r>
              <a:rPr lang="en-US" altLang="en-US" sz="3000" b="1" dirty="0"/>
              <a:t>Determining the r4 bit</a:t>
            </a:r>
          </a:p>
          <a:p>
            <a:pPr algn="just"/>
            <a:r>
              <a:rPr lang="en-US" altLang="en-US" sz="3000" dirty="0"/>
              <a:t>The r4 bit is calculated by performing a parity check on the bit positions whose binary representation includes 1 in the third position.</a:t>
            </a:r>
          </a:p>
          <a:p>
            <a:pPr algn="just"/>
            <a:endParaRPr lang="en-US" altLang="en-US" sz="3000" dirty="0"/>
          </a:p>
          <a:p>
            <a:pPr algn="just"/>
            <a:endParaRPr lang="en-US" altLang="en-US" sz="3000" dirty="0"/>
          </a:p>
          <a:p>
            <a:pPr algn="just"/>
            <a:endParaRPr lang="en-US" altLang="en-US" sz="3000" dirty="0"/>
          </a:p>
          <a:p>
            <a:pPr algn="just"/>
            <a:endParaRPr lang="en-US" altLang="en-US" sz="3000" dirty="0"/>
          </a:p>
          <a:p>
            <a:pPr algn="just"/>
            <a:r>
              <a:rPr lang="en-US" altLang="en-US" sz="3000" dirty="0"/>
              <a:t>Observe from the above figure that the bit positions that includes 1 in the third position are 4, 5, 6, 7. Now, we perform the even-parity check at these bit positions. </a:t>
            </a:r>
            <a:r>
              <a:rPr lang="en-US" altLang="en-US" sz="3000" b="1" dirty="0"/>
              <a:t>The total number of 1 at these bit positions corresponding to r4 is even, therefore, the value of the r4 bit is 0.</a:t>
            </a:r>
          </a:p>
          <a:p>
            <a:pPr algn="just"/>
            <a:endParaRPr lang="en-US" altLang="en-US" sz="3000" b="1" dirty="0"/>
          </a:p>
          <a:p>
            <a:pPr algn="just"/>
            <a:endParaRPr lang="en-US" altLang="en-US" sz="3000" b="1"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34</a:t>
            </a:fld>
            <a:endParaRPr lang="en-US"/>
          </a:p>
        </p:txBody>
      </p:sp>
      <p:pic>
        <p:nvPicPr>
          <p:cNvPr id="5122" name="Picture 2" descr="Error Correction">
            <a:extLst>
              <a:ext uri="{FF2B5EF4-FFF2-40B4-BE49-F238E27FC236}">
                <a16:creationId xmlns:a16="http://schemas.microsoft.com/office/drawing/2014/main" id="{47C67D3C-3CAE-49FD-2DA3-0DA04942F9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3028" y="3010162"/>
            <a:ext cx="4743083" cy="18572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04294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a:bodyPr>
          <a:lstStyle/>
          <a:p>
            <a:pPr algn="just"/>
            <a:r>
              <a:rPr lang="en-US" sz="2800" b="1" i="0" dirty="0">
                <a:solidFill>
                  <a:srgbClr val="333333"/>
                </a:solidFill>
                <a:effectLst/>
                <a:latin typeface="inter-bold"/>
              </a:rPr>
              <a:t>Data transferred is given below:</a:t>
            </a:r>
            <a:endParaRPr lang="en-US" altLang="en-US" sz="3600" dirty="0"/>
          </a:p>
          <a:p>
            <a:pPr algn="just"/>
            <a:endParaRPr lang="en-US" altLang="en-US" sz="3000" dirty="0"/>
          </a:p>
          <a:p>
            <a:pPr algn="just"/>
            <a:endParaRPr lang="en-US" altLang="en-US" sz="3000" dirty="0"/>
          </a:p>
          <a:p>
            <a:pPr algn="just"/>
            <a:endParaRPr lang="en-US" altLang="en-US" sz="3000" dirty="0"/>
          </a:p>
          <a:p>
            <a:pPr algn="just"/>
            <a:r>
              <a:rPr lang="en-US" altLang="en-US" sz="3000" dirty="0"/>
              <a:t>Suppose the 4th bit is changed from 0 to 1 at the receiving end, then parity bits are recalculated.</a:t>
            </a:r>
          </a:p>
          <a:p>
            <a:pPr algn="just"/>
            <a:endParaRPr lang="en-US" altLang="en-US" sz="3000" dirty="0"/>
          </a:p>
          <a:p>
            <a:pPr algn="just"/>
            <a:endParaRPr lang="en-US" altLang="en-US" sz="3000" b="1" dirty="0"/>
          </a:p>
          <a:p>
            <a:pPr algn="just"/>
            <a:endParaRPr lang="en-US" altLang="en-US" sz="3000" b="1"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35</a:t>
            </a:fld>
            <a:endParaRPr lang="en-US"/>
          </a:p>
        </p:txBody>
      </p:sp>
      <p:pic>
        <p:nvPicPr>
          <p:cNvPr id="6146" name="Picture 2" descr="Error Correction">
            <a:extLst>
              <a:ext uri="{FF2B5EF4-FFF2-40B4-BE49-F238E27FC236}">
                <a16:creationId xmlns:a16="http://schemas.microsoft.com/office/drawing/2014/main" id="{B8F3EC28-30BF-ADFF-AF27-55AFC4F41AE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5212" y="2322122"/>
            <a:ext cx="5006465" cy="955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9690900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515816" y="1630912"/>
            <a:ext cx="11329182" cy="4970353"/>
          </a:xfrm>
        </p:spPr>
        <p:txBody>
          <a:bodyPr>
            <a:normAutofit fontScale="92500"/>
          </a:bodyPr>
          <a:lstStyle/>
          <a:p>
            <a:pPr algn="just"/>
            <a:r>
              <a:rPr lang="en-US" sz="2800" b="1" i="0" dirty="0">
                <a:solidFill>
                  <a:srgbClr val="333333"/>
                </a:solidFill>
                <a:effectLst/>
                <a:latin typeface="inter-bold"/>
              </a:rPr>
              <a:t>Data transferred is given below:</a:t>
            </a:r>
            <a:endParaRPr lang="en-US" altLang="en-US" sz="3600" dirty="0"/>
          </a:p>
          <a:p>
            <a:pPr algn="just"/>
            <a:r>
              <a:rPr lang="en-US" altLang="en-US" sz="3000" dirty="0"/>
              <a:t>Suppose the 4th bit is changed from 0 to 1 at the receiving end, then parity bits are recalculated.</a:t>
            </a:r>
          </a:p>
          <a:p>
            <a:pPr algn="just"/>
            <a:endParaRPr lang="en-US" altLang="en-US" sz="3000" dirty="0"/>
          </a:p>
          <a:p>
            <a:pPr algn="just"/>
            <a:endParaRPr lang="en-US" altLang="en-US" sz="3000" dirty="0"/>
          </a:p>
          <a:p>
            <a:pPr algn="just"/>
            <a:endParaRPr lang="en-US" altLang="en-US" sz="3000" dirty="0"/>
          </a:p>
          <a:p>
            <a:pPr algn="just"/>
            <a:endParaRPr lang="en-US" altLang="en-US" sz="3000" dirty="0"/>
          </a:p>
          <a:p>
            <a:pPr algn="just"/>
            <a:r>
              <a:rPr lang="en-US" sz="3000" b="1" dirty="0"/>
              <a:t>The binary representation of redundant bits, i.e., r4r2r1 is 100, and its corresponding decimal value is 4. Therefore, the error occurs in a 4th bit position. The bit value must be changed from 1 to 0 to correct the error.</a:t>
            </a:r>
            <a:endParaRPr lang="en-US" altLang="en-US" sz="3000" b="1" dirty="0"/>
          </a:p>
          <a:p>
            <a:pPr algn="just"/>
            <a:endParaRPr lang="en-US" altLang="en-US" sz="3000" b="1" dirty="0"/>
          </a:p>
          <a:p>
            <a:pPr algn="just"/>
            <a:endParaRPr lang="en-US" altLang="en-US" sz="3000" b="1" dirty="0"/>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36</a:t>
            </a:fld>
            <a:endParaRPr lang="en-US"/>
          </a:p>
        </p:txBody>
      </p:sp>
      <p:pic>
        <p:nvPicPr>
          <p:cNvPr id="7170" name="Picture 2" descr="Error Correction">
            <a:extLst>
              <a:ext uri="{FF2B5EF4-FFF2-40B4-BE49-F238E27FC236}">
                <a16:creationId xmlns:a16="http://schemas.microsoft.com/office/drawing/2014/main" id="{539CB37C-376A-6A63-811E-FE807C490BF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8870" y="3051827"/>
            <a:ext cx="3529465" cy="1618928"/>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Error Correction">
            <a:extLst>
              <a:ext uri="{FF2B5EF4-FFF2-40B4-BE49-F238E27FC236}">
                <a16:creationId xmlns:a16="http://schemas.microsoft.com/office/drawing/2014/main" id="{286C11C1-4934-6EBF-96C4-3FD73AFBF7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2209" y="3093404"/>
            <a:ext cx="3529465" cy="1618928"/>
          </a:xfrm>
          <a:prstGeom prst="rect">
            <a:avLst/>
          </a:prstGeom>
          <a:noFill/>
          <a:extLst>
            <a:ext uri="{909E8E84-426E-40DD-AFC4-6F175D3DCCD1}">
              <a14:hiddenFill xmlns:a14="http://schemas.microsoft.com/office/drawing/2010/main">
                <a:solidFill>
                  <a:srgbClr val="FFFFFF"/>
                </a:solidFill>
              </a14:hiddenFill>
            </a:ext>
          </a:extLst>
        </p:spPr>
      </p:pic>
      <p:pic>
        <p:nvPicPr>
          <p:cNvPr id="7174" name="Picture 6" descr="Error Correction">
            <a:extLst>
              <a:ext uri="{FF2B5EF4-FFF2-40B4-BE49-F238E27FC236}">
                <a16:creationId xmlns:a16="http://schemas.microsoft.com/office/drawing/2014/main" id="{DD6D5404-1A4F-1D3C-2745-4827210F54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15533" y="3051827"/>
            <a:ext cx="3529465" cy="16189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12045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789709" y="1447800"/>
            <a:ext cx="10487892" cy="4953000"/>
          </a:xfrm>
        </p:spPr>
        <p:txBody>
          <a:bodyPr>
            <a:normAutofit/>
          </a:bodyPr>
          <a:lstStyle/>
          <a:p>
            <a:pPr algn="ctr">
              <a:buNone/>
            </a:pPr>
            <a:r>
              <a:rPr lang="en-US" dirty="0"/>
              <a:t>References</a:t>
            </a:r>
          </a:p>
          <a:p>
            <a:r>
              <a:rPr lang="en-US" sz="2000" dirty="0"/>
              <a:t>W. Stallings, Data and Computer Communications, (10e), Pearson Education, 2014.  </a:t>
            </a:r>
          </a:p>
          <a:p>
            <a:r>
              <a:rPr lang="en-US" sz="2000" dirty="0"/>
              <a:t>B. A. </a:t>
            </a:r>
            <a:r>
              <a:rPr lang="en-US" sz="2000" dirty="0" err="1"/>
              <a:t>Forouzan</a:t>
            </a:r>
            <a:r>
              <a:rPr lang="en-US" sz="2000" dirty="0"/>
              <a:t>, Data Communications &amp; Networking, (5e), McGraw Hill, 2013.  </a:t>
            </a:r>
          </a:p>
          <a:p>
            <a:r>
              <a:rPr lang="en-US" sz="2000" dirty="0"/>
              <a:t>D. P. </a:t>
            </a:r>
            <a:r>
              <a:rPr lang="en-US" sz="2000" dirty="0" err="1"/>
              <a:t>Bertsekas</a:t>
            </a:r>
            <a:r>
              <a:rPr lang="en-US" sz="2000" dirty="0"/>
              <a:t>, R. G. </a:t>
            </a:r>
            <a:r>
              <a:rPr lang="en-US" sz="2000" dirty="0" err="1"/>
              <a:t>Gallager</a:t>
            </a:r>
            <a:r>
              <a:rPr lang="en-US" sz="2000" dirty="0"/>
              <a:t>, Data Networks, (2e), Prentice Hall of India, 2011. </a:t>
            </a:r>
          </a:p>
          <a:p>
            <a:r>
              <a:rPr lang="en-US" sz="2000" dirty="0"/>
              <a:t>A. S. Tenenbaum, Computer Networks, (5e), Prentice Hall of India, 2008.  </a:t>
            </a:r>
          </a:p>
          <a:p>
            <a:r>
              <a:rPr lang="en-US" sz="2000" dirty="0"/>
              <a:t>L. L. Peterson, B. S. Davie, Computer Networks: A Systems Approach, (5e), Morgan Kaufmann Publishers, 2011. </a:t>
            </a:r>
          </a:p>
          <a:p>
            <a:endParaRPr lang="en-US" dirty="0"/>
          </a:p>
        </p:txBody>
      </p:sp>
      <p:sp>
        <p:nvSpPr>
          <p:cNvPr id="2" name="Slide Number Placeholder 1">
            <a:extLst>
              <a:ext uri="{FF2B5EF4-FFF2-40B4-BE49-F238E27FC236}">
                <a16:creationId xmlns:a16="http://schemas.microsoft.com/office/drawing/2014/main" id="{0F90DF35-CBC9-4275-ABC1-14369649BC43}"/>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37</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Error Detection Methods</a:t>
            </a:r>
          </a:p>
          <a:p>
            <a:pPr algn="just"/>
            <a:r>
              <a:rPr lang="en-US" altLang="en-US" sz="2800" b="1" dirty="0">
                <a:solidFill>
                  <a:srgbClr val="7030A0"/>
                </a:solidFill>
                <a:latin typeface="Nunito" pitchFamily="2" charset="0"/>
              </a:rPr>
              <a:t>To detect errors, a common technique is to used that is redundancy bits which provide additional information. </a:t>
            </a:r>
          </a:p>
          <a:p>
            <a:pPr algn="just"/>
            <a:r>
              <a:rPr lang="en-US" altLang="en-US" sz="2800" b="1" dirty="0">
                <a:solidFill>
                  <a:srgbClr val="7030A0"/>
                </a:solidFill>
                <a:latin typeface="Nunito" pitchFamily="2" charset="0"/>
              </a:rPr>
              <a:t>Various techniques for error detection include:</a:t>
            </a:r>
          </a:p>
          <a:p>
            <a:pPr lvl="2" algn="just">
              <a:lnSpc>
                <a:spcPct val="150000"/>
              </a:lnSpc>
            </a:pPr>
            <a:r>
              <a:rPr lang="en-US" altLang="en-US" sz="2400" b="1" dirty="0">
                <a:solidFill>
                  <a:schemeClr val="accent2">
                    <a:lumMod val="50000"/>
                  </a:schemeClr>
                </a:solidFill>
                <a:latin typeface="Nunito" pitchFamily="2" charset="0"/>
              </a:rPr>
              <a:t>Simple Parity Check</a:t>
            </a:r>
          </a:p>
          <a:p>
            <a:pPr lvl="2" algn="just">
              <a:lnSpc>
                <a:spcPct val="150000"/>
              </a:lnSpc>
            </a:pPr>
            <a:r>
              <a:rPr lang="en-US" altLang="en-US" sz="2400" b="1" dirty="0">
                <a:solidFill>
                  <a:schemeClr val="accent2">
                    <a:lumMod val="50000"/>
                  </a:schemeClr>
                </a:solidFill>
                <a:latin typeface="Nunito" pitchFamily="2" charset="0"/>
              </a:rPr>
              <a:t>Two-Dimensional Parity Check</a:t>
            </a:r>
          </a:p>
          <a:p>
            <a:pPr lvl="2" algn="just">
              <a:lnSpc>
                <a:spcPct val="150000"/>
              </a:lnSpc>
            </a:pPr>
            <a:r>
              <a:rPr lang="en-US" altLang="en-US" sz="2400" b="1" dirty="0">
                <a:solidFill>
                  <a:schemeClr val="accent2">
                    <a:lumMod val="50000"/>
                  </a:schemeClr>
                </a:solidFill>
                <a:latin typeface="Nunito" pitchFamily="2" charset="0"/>
              </a:rPr>
              <a:t>Checksum</a:t>
            </a:r>
          </a:p>
          <a:p>
            <a:pPr lvl="2" algn="just">
              <a:lnSpc>
                <a:spcPct val="150000"/>
              </a:lnSpc>
            </a:pPr>
            <a:r>
              <a:rPr lang="en-US" altLang="en-US" sz="2400" b="1" dirty="0">
                <a:solidFill>
                  <a:schemeClr val="accent2">
                    <a:lumMod val="50000"/>
                  </a:schemeClr>
                </a:solidFill>
                <a:latin typeface="Nunito" pitchFamily="2" charset="0"/>
              </a:rPr>
              <a:t>Cyclic Redundancy Check (CRC)</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4</a:t>
            </a:fld>
            <a:endParaRPr lang="en-US"/>
          </a:p>
        </p:txBody>
      </p:sp>
    </p:spTree>
    <p:extLst>
      <p:ext uri="{BB962C8B-B14F-4D97-AF65-F5344CB8AC3E}">
        <p14:creationId xmlns:p14="http://schemas.microsoft.com/office/powerpoint/2010/main" val="777979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Redundancy:</a:t>
            </a:r>
            <a:r>
              <a:rPr lang="en-US" altLang="en-US" sz="2800" dirty="0"/>
              <a:t> </a:t>
            </a:r>
          </a:p>
          <a:p>
            <a:pPr algn="just"/>
            <a:r>
              <a:rPr lang="en-US" altLang="en-US" sz="2800" dirty="0"/>
              <a:t>To detect or correct errors, we need to send extra (redundant) bits with data.</a:t>
            </a:r>
          </a:p>
          <a:p>
            <a:pPr algn="just"/>
            <a:endParaRPr lang="en-US" altLang="en-US" sz="28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5</a:t>
            </a:fld>
            <a:endParaRPr lang="en-US"/>
          </a:p>
        </p:txBody>
      </p:sp>
      <p:pic>
        <p:nvPicPr>
          <p:cNvPr id="7" name="Picture 6">
            <a:extLst>
              <a:ext uri="{FF2B5EF4-FFF2-40B4-BE49-F238E27FC236}">
                <a16:creationId xmlns:a16="http://schemas.microsoft.com/office/drawing/2014/main" id="{C107ADE4-424F-C0F9-260A-292928E2021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8132" y="2646484"/>
            <a:ext cx="8785225" cy="3543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018524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Redundancy:</a:t>
            </a:r>
            <a:r>
              <a:rPr lang="en-US" altLang="en-US" sz="2800" dirty="0"/>
              <a:t> </a:t>
            </a:r>
          </a:p>
          <a:p>
            <a:pPr algn="just"/>
            <a:r>
              <a:rPr lang="en-US" altLang="en-US" sz="2800" dirty="0"/>
              <a:t>To detect or correct errors, we need to send some extra bits with our data. </a:t>
            </a:r>
          </a:p>
          <a:p>
            <a:pPr algn="just"/>
            <a:r>
              <a:rPr lang="en-US" altLang="en-US" sz="2800" dirty="0"/>
              <a:t>These redundant bits are added by the sender and removed by the receiver. </a:t>
            </a:r>
          </a:p>
          <a:p>
            <a:pPr algn="just"/>
            <a:r>
              <a:rPr lang="en-US" altLang="en-US" sz="2800" dirty="0"/>
              <a:t>Their presence allows the receiver to detect or correct corrupted bits</a:t>
            </a:r>
          </a:p>
          <a:p>
            <a:pPr algn="just"/>
            <a:r>
              <a:rPr lang="en-US" altLang="en-US" sz="2800" dirty="0"/>
              <a:t>The correction of errors is more difficult than the detection. In error detection, we are</a:t>
            </a:r>
          </a:p>
          <a:p>
            <a:pPr lvl="1" algn="just"/>
            <a:r>
              <a:rPr lang="en-US" altLang="en-US" sz="2500" dirty="0"/>
              <a:t>looking only to see if any error has occurred. The answer is a simple yes or no. </a:t>
            </a:r>
          </a:p>
          <a:p>
            <a:pPr lvl="1" algn="just"/>
            <a:r>
              <a:rPr lang="en-US" altLang="en-US" sz="2500" dirty="0"/>
              <a:t>A single-bit error is the same for us as a burst error.</a:t>
            </a:r>
          </a:p>
          <a:p>
            <a:pPr algn="just"/>
            <a:endParaRPr lang="en-US" altLang="en-US" sz="2800" b="1" dirty="0">
              <a:solidFill>
                <a:srgbClr val="FF0000"/>
              </a:solidFill>
              <a:latin typeface="Nunito" pitchFamily="2" charset="0"/>
            </a:endParaRP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6</a:t>
            </a:fld>
            <a:endParaRPr lang="en-US"/>
          </a:p>
        </p:txBody>
      </p:sp>
    </p:spTree>
    <p:extLst>
      <p:ext uri="{BB962C8B-B14F-4D97-AF65-F5344CB8AC3E}">
        <p14:creationId xmlns:p14="http://schemas.microsoft.com/office/powerpoint/2010/main" val="1485978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Redundancy:</a:t>
            </a:r>
            <a:r>
              <a:rPr lang="en-US" altLang="en-US" sz="2800" dirty="0"/>
              <a:t> </a:t>
            </a:r>
          </a:p>
          <a:p>
            <a:pPr algn="just"/>
            <a:r>
              <a:rPr lang="en-US" altLang="en-US" sz="2600" dirty="0">
                <a:latin typeface="Nunito" pitchFamily="2" charset="0"/>
              </a:rPr>
              <a:t>In error correction, we need to know the exact number of bits that are corrupted and more importantly, their location in the message. </a:t>
            </a:r>
          </a:p>
          <a:p>
            <a:pPr algn="just"/>
            <a:r>
              <a:rPr lang="en-US" altLang="en-US" sz="2600" dirty="0">
                <a:latin typeface="Nunito" pitchFamily="2" charset="0"/>
              </a:rPr>
              <a:t>The number of errors and the size of the message are important factors. </a:t>
            </a:r>
          </a:p>
          <a:p>
            <a:pPr algn="just"/>
            <a:r>
              <a:rPr lang="en-US" altLang="en-US" sz="2600" dirty="0">
                <a:latin typeface="Nunito" pitchFamily="2" charset="0"/>
              </a:rPr>
              <a:t>If we need to correct one single error in an 8-bit data unit, we need to consider eight possible error locations; if we need to correct two errors in a data unit of the same size, we need to consider 28 possibilities. </a:t>
            </a:r>
          </a:p>
          <a:p>
            <a:pPr algn="just"/>
            <a:r>
              <a:rPr lang="en-US" altLang="en-US" sz="2600" dirty="0">
                <a:latin typeface="Nunito" pitchFamily="2" charset="0"/>
              </a:rPr>
              <a:t>You can imagine the receiver's difficulty in finding 10 errors in a data unit of 1000 bits</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7</a:t>
            </a:fld>
            <a:endParaRPr lang="en-US"/>
          </a:p>
        </p:txBody>
      </p:sp>
    </p:spTree>
    <p:extLst>
      <p:ext uri="{BB962C8B-B14F-4D97-AF65-F5344CB8AC3E}">
        <p14:creationId xmlns:p14="http://schemas.microsoft.com/office/powerpoint/2010/main" val="357606874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Simple Parity Check</a:t>
            </a:r>
          </a:p>
          <a:p>
            <a:pPr algn="just">
              <a:lnSpc>
                <a:spcPct val="150000"/>
              </a:lnSpc>
            </a:pPr>
            <a:r>
              <a:rPr lang="en-US" altLang="en-US" sz="2800" b="1" dirty="0">
                <a:solidFill>
                  <a:schemeClr val="accent2">
                    <a:lumMod val="50000"/>
                  </a:schemeClr>
                </a:solidFill>
                <a:latin typeface="Nunito" pitchFamily="2" charset="0"/>
              </a:rPr>
              <a:t>Simple-bit parity is a simple error detection method that involves adding an extra bit to a data transmission. It works as:</a:t>
            </a:r>
          </a:p>
          <a:p>
            <a:pPr lvl="1" algn="just">
              <a:lnSpc>
                <a:spcPct val="150000"/>
              </a:lnSpc>
            </a:pPr>
            <a:r>
              <a:rPr lang="en-US" altLang="en-US" sz="2500" b="1" dirty="0">
                <a:solidFill>
                  <a:schemeClr val="accent2">
                    <a:lumMod val="50000"/>
                  </a:schemeClr>
                </a:solidFill>
                <a:latin typeface="Nunito" pitchFamily="2" charset="0"/>
              </a:rPr>
              <a:t>1 is added to the block if it contains an odd number of 1’s, and</a:t>
            </a:r>
          </a:p>
          <a:p>
            <a:pPr lvl="1" algn="just">
              <a:lnSpc>
                <a:spcPct val="150000"/>
              </a:lnSpc>
            </a:pPr>
            <a:r>
              <a:rPr lang="en-US" altLang="en-US" sz="2500" b="1" dirty="0">
                <a:solidFill>
                  <a:schemeClr val="accent2">
                    <a:lumMod val="50000"/>
                  </a:schemeClr>
                </a:solidFill>
                <a:latin typeface="Nunito" pitchFamily="2" charset="0"/>
              </a:rPr>
              <a:t>0 is added if it contains an even number of 1’s</a:t>
            </a:r>
          </a:p>
          <a:p>
            <a:pPr lvl="1" algn="just">
              <a:lnSpc>
                <a:spcPct val="150000"/>
              </a:lnSpc>
            </a:pPr>
            <a:r>
              <a:rPr lang="en-US" altLang="en-US" sz="2500" b="1" dirty="0">
                <a:solidFill>
                  <a:schemeClr val="accent2">
                    <a:lumMod val="50000"/>
                  </a:schemeClr>
                </a:solidFill>
                <a:latin typeface="Nunito" pitchFamily="2" charset="0"/>
              </a:rPr>
              <a:t>This scheme makes the total number of 1’s even</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8</a:t>
            </a:fld>
            <a:endParaRPr lang="en-US"/>
          </a:p>
        </p:txBody>
      </p:sp>
    </p:spTree>
    <p:extLst>
      <p:ext uri="{BB962C8B-B14F-4D97-AF65-F5344CB8AC3E}">
        <p14:creationId xmlns:p14="http://schemas.microsoft.com/office/powerpoint/2010/main" val="30317345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3200" b="1" dirty="0"/>
              <a:t>Error Detection and Correction</a:t>
            </a:r>
          </a:p>
        </p:txBody>
      </p:sp>
      <p:sp>
        <p:nvSpPr>
          <p:cNvPr id="3" name="Content Placeholder 2"/>
          <p:cNvSpPr>
            <a:spLocks noGrp="1"/>
          </p:cNvSpPr>
          <p:nvPr>
            <p:ph sz="quarter" idx="1"/>
          </p:nvPr>
        </p:nvSpPr>
        <p:spPr>
          <a:xfrm>
            <a:off x="281354" y="1514852"/>
            <a:ext cx="11619913" cy="4970353"/>
          </a:xfrm>
        </p:spPr>
        <p:txBody>
          <a:bodyPr>
            <a:normAutofit/>
          </a:bodyPr>
          <a:lstStyle/>
          <a:p>
            <a:pPr algn="just"/>
            <a:r>
              <a:rPr lang="en-US" altLang="en-US" sz="2800" b="1" dirty="0">
                <a:solidFill>
                  <a:srgbClr val="FF0000"/>
                </a:solidFill>
                <a:latin typeface="Nunito" pitchFamily="2" charset="0"/>
              </a:rPr>
              <a:t>Simple Parity Check</a:t>
            </a:r>
          </a:p>
        </p:txBody>
      </p:sp>
      <p:sp>
        <p:nvSpPr>
          <p:cNvPr id="4" name="Slide Number Placeholder 3">
            <a:extLst>
              <a:ext uri="{FF2B5EF4-FFF2-40B4-BE49-F238E27FC236}">
                <a16:creationId xmlns:a16="http://schemas.microsoft.com/office/drawing/2014/main" id="{D841073B-E639-4629-A392-6144BDDE1078}"/>
              </a:ext>
            </a:extLst>
          </p:cNvPr>
          <p:cNvSpPr>
            <a:spLocks noGrp="1"/>
          </p:cNvSpPr>
          <p:nvPr>
            <p:ph type="sldNum" sz="quarter" idx="12"/>
          </p:nvPr>
        </p:nvSpPr>
        <p:spPr/>
        <p:txBody>
          <a:bodyPr>
            <a:normAutofit fontScale="85000" lnSpcReduction="20000"/>
          </a:bodyPr>
          <a:lstStyle/>
          <a:p>
            <a:fld id="{1B29A64F-403A-4A9E-92C1-F703E1E2AE37}" type="slidenum">
              <a:rPr lang="en-US" smtClean="0"/>
              <a:pPr/>
              <a:t>9</a:t>
            </a:fld>
            <a:endParaRPr lang="en-US"/>
          </a:p>
        </p:txBody>
      </p:sp>
      <p:pic>
        <p:nvPicPr>
          <p:cNvPr id="1026" name="Picture 2" descr="Lightbox">
            <a:extLst>
              <a:ext uri="{FF2B5EF4-FFF2-40B4-BE49-F238E27FC236}">
                <a16:creationId xmlns:a16="http://schemas.microsoft.com/office/drawing/2014/main" id="{3C474F35-99E8-8C36-F1F7-E4F92832CB4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63329" y="2050027"/>
            <a:ext cx="9645445" cy="43212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9583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edia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l"/>
        </a:blipFill>
        <a:blipFill>
          <a:blip xmlns:r="http://schemas.openxmlformats.org/officeDocument/2006/relationships" r:embed="rId2">
            <a:duotone>
              <a:schemeClr val="phClr">
                <a:shade val="90000"/>
                <a:satMod val="140000"/>
              </a:schemeClr>
              <a:schemeClr val="phClr">
                <a:satMod val="12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42E545EE12C1E4FA24924A06029670F" ma:contentTypeVersion="4" ma:contentTypeDescription="Create a new document." ma:contentTypeScope="" ma:versionID="73fbb457d4dd93784d1fd9110f002bac">
  <xsd:schema xmlns:xsd="http://www.w3.org/2001/XMLSchema" xmlns:xs="http://www.w3.org/2001/XMLSchema" xmlns:p="http://schemas.microsoft.com/office/2006/metadata/properties" xmlns:ns2="3cf2e254-0474-4fcd-906f-ad5088d4e19b" targetNamespace="http://schemas.microsoft.com/office/2006/metadata/properties" ma:root="true" ma:fieldsID="598fc89ab9c06d386f363f29dd8f7696" ns2:_="">
    <xsd:import namespace="3cf2e254-0474-4fcd-906f-ad5088d4e1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cf2e254-0474-4fcd-906f-ad5088d4e19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B6B4EDCE-291E-4AF3-9E84-BEA00EE9BDD8}"/>
</file>

<file path=customXml/itemProps2.xml><?xml version="1.0" encoding="utf-8"?>
<ds:datastoreItem xmlns:ds="http://schemas.openxmlformats.org/officeDocument/2006/customXml" ds:itemID="{AF67ECE8-C1EE-4999-BB5D-55485F3558E2}"/>
</file>

<file path=customXml/itemProps3.xml><?xml version="1.0" encoding="utf-8"?>
<ds:datastoreItem xmlns:ds="http://schemas.openxmlformats.org/officeDocument/2006/customXml" ds:itemID="{1C414C28-A8BF-4DDD-8AA7-852809F64A49}"/>
</file>

<file path=docProps/app.xml><?xml version="1.0" encoding="utf-8"?>
<Properties xmlns="http://schemas.openxmlformats.org/officeDocument/2006/extended-properties" xmlns:vt="http://schemas.openxmlformats.org/officeDocument/2006/docPropsVTypes">
  <Template>Retrospect</Template>
  <TotalTime>3687</TotalTime>
  <Words>2167</Words>
  <Application>Microsoft Office PowerPoint</Application>
  <PresentationFormat>Widescreen</PresentationFormat>
  <Paragraphs>256</Paragraphs>
  <Slides>37</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Arial Unicode MS</vt:lpstr>
      <vt:lpstr>Calibri</vt:lpstr>
      <vt:lpstr>inter-bold</vt:lpstr>
      <vt:lpstr>Nunito</vt:lpstr>
      <vt:lpstr>Tw Cen MT</vt:lpstr>
      <vt:lpstr>Wingdings</vt:lpstr>
      <vt:lpstr>Wingdings 2</vt:lpstr>
      <vt:lpstr>Median</vt:lpstr>
      <vt:lpstr>    Data Communication and Computer Networks (CCE-2102) </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Error Detection and Correction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Pattern Recognition</dc:title>
  <dc:creator>admin</dc:creator>
  <cp:lastModifiedBy>Lal Pratap Verma [MU - Jaipur]</cp:lastModifiedBy>
  <cp:revision>82</cp:revision>
  <cp:lastPrinted>2022-04-06T08:22:53Z</cp:lastPrinted>
  <dcterms:created xsi:type="dcterms:W3CDTF">2019-11-07T09:44:53Z</dcterms:created>
  <dcterms:modified xsi:type="dcterms:W3CDTF">2024-09-18T04:22:48Z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0x010100142E545EE12C1E4FA24924A06029670F</vt:lpwstr>
  </property>
</Properties>
</file>