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72D33-8E90-4C58-25C7-AD2F52D52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10B2F9-DE49-4484-2864-04B672D24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6BE86-B033-8C65-3173-6A8E1505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CA3-E5BD-4F23-BD7A-4C66B4941C8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5017D-9C95-2349-7EC1-DAB21E8E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FB379-D20B-4BC1-633D-75856849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028-9776-48D2-9B1F-8B490EFD9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10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1D852-7AA7-CE24-5D5F-39C13781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F40A2-CCAC-0EF8-2745-D4587D293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8FF1C-5E73-9BA0-7C9D-F8CAA124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CA3-E5BD-4F23-BD7A-4C66B4941C8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C3824-8DF1-CF66-9D3A-E2717734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6C876-D236-E5D0-2ABA-71BF123C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028-9776-48D2-9B1F-8B490EFD9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A2B964-D3E6-A9D8-D4BB-82002ED32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0F581-1B63-99B3-7A55-C5E90C20D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F056C-CE5A-8533-2A5C-26ADE528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CA3-E5BD-4F23-BD7A-4C66B4941C8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3FDD7-0519-A204-CA2A-E4DCD4FA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07277-E0F8-5F72-3751-DE65982D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028-9776-48D2-9B1F-8B490EFD9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11A8B-14B4-3B9F-036B-44AEE70F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8CDCF-77FB-7F84-AFC3-0DF5E6AB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80B5C-D575-DF71-8839-1B6727E6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CA3-E5BD-4F23-BD7A-4C66B4941C8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C7287-5534-C03C-7331-297CEFBC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7DBF8-D613-B077-5861-2B224876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028-9776-48D2-9B1F-8B490EFD9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4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49A13-FDCD-805C-758B-4AEA92C7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688BF4-1319-9CC0-950B-14708633E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86CCB-E88B-CB75-EC57-1031F852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CA3-E5BD-4F23-BD7A-4C66B4941C8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E8C17-CD6D-85DB-20C7-7950C9AE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92658-6344-3FC1-9C14-028B91B6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028-9776-48D2-9B1F-8B490EFD9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87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24A3C-2975-97B7-28C3-2DF1DE72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ACAD7-7DCC-6101-6A59-8946877A3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B653C-7F74-5983-9903-41F045BAA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DAB89C-5F1B-7F64-A997-244B1B68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CA3-E5BD-4F23-BD7A-4C66B4941C8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7C5D88-1498-1F86-0EDE-B561C49F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04E8F-460F-1FFA-BF11-C66928A2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028-9776-48D2-9B1F-8B490EFD9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2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52779-A5BE-A1CD-0067-B75664FE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1E95A7-D7F2-FA67-3FB9-E174C451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0078B-23F8-99C9-D656-2A4831CAC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8BCB4D-D7C0-007A-8CE0-E3780EF31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C7B0FA-634E-B14B-DAA1-DA79F48AC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0D99CB-F5FE-52EE-41F1-82637934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CA3-E5BD-4F23-BD7A-4C66B4941C8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69F722-9EF1-1BF0-1729-83CEEB65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3A135D-708E-F69B-2B48-0A3ECB84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028-9776-48D2-9B1F-8B490EFD9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6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FF1C0-6882-3452-0ECA-2EF7764B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B7A47A-6A3D-01F4-4B92-0375B521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CA3-E5BD-4F23-BD7A-4C66B4941C8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6EC6B1-EAB8-34F1-25B9-760D71C9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4801FE-04FA-E9AE-970F-5F0E900D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028-9776-48D2-9B1F-8B490EFD9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2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F04518-D6FF-86BD-83B5-BE393080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CA3-E5BD-4F23-BD7A-4C66B4941C8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B0B078-619F-AFC8-DA17-721C3131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D38078-CB74-8898-665E-803FDDA6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028-9776-48D2-9B1F-8B490EFD9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83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12147-09E5-5ECA-79A4-5BA95677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DC246-2CB4-C7A9-3E00-126D000F8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192F3F-8B76-7641-92C2-E4D72BB3E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62EC0C-5225-518A-F5D5-CD854834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CA3-E5BD-4F23-BD7A-4C66B4941C8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FE847-EE0E-88A1-83B8-ED761613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D9F58-6B3E-8D2A-9E7E-F332BEC8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028-9776-48D2-9B1F-8B490EFD9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9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AA1E1-4C22-3E28-4AD4-ED0984A8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9E1B60-43CC-1356-268B-725549722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7F3F56-3AD0-8708-F673-ECA886395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DD0BB5-A117-6756-FF48-A7A4F0B0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CCA3-E5BD-4F23-BD7A-4C66B4941C8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A0E2E-9321-7E36-FACB-4733FF81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646C3-3BED-9EF6-71FE-6E400931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5028-9776-48D2-9B1F-8B490EFD9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B379C5-0D3F-E3A8-4D49-E49E05FF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14D7D-507F-9CAB-E59F-2670458EA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97E90-4915-6DBE-DA77-BDF1D06F0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CCA3-E5BD-4F23-BD7A-4C66B4941C8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E363C-33A1-CA1E-073B-1D3A246E6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4A706-24E9-B810-8BAB-33B7734D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25028-9776-48D2-9B1F-8B490EFD9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4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3E2B673-3395-2290-5C45-426A9BCEF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92209"/>
              </p:ext>
            </p:extLst>
          </p:nvPr>
        </p:nvGraphicFramePr>
        <p:xfrm>
          <a:off x="0" y="1"/>
          <a:ext cx="12192000" cy="69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82956402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740675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1082426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0087414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7528261"/>
                    </a:ext>
                  </a:extLst>
                </a:gridCol>
              </a:tblGrid>
              <a:tr h="924852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OSI model</a:t>
                      </a:r>
                      <a:endParaRPr lang="ko-KR" altLang="en-US" sz="1800" dirty="0"/>
                    </a:p>
                    <a:p>
                      <a:pPr lvl="0"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Layer number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TCP/IP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Other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22824"/>
                  </a:ext>
                </a:extLst>
              </a:tr>
              <a:tr h="81205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 err="1"/>
                        <a:t>Aligator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  <a:defRPr/>
                      </a:pPr>
                      <a:r>
                        <a:rPr lang="en-US" altLang="ko-KR" sz="1800" dirty="0"/>
                        <a:t>Application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L7</a:t>
                      </a:r>
                      <a:endParaRPr lang="ko-KR" altLang="en-US" sz="1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HTTP</a:t>
                      </a:r>
                      <a:endParaRPr lang="ko-KR" altLang="en-US" sz="1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FTP,TELNET,SSH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10954"/>
                  </a:ext>
                </a:extLst>
              </a:tr>
              <a:tr h="106079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Pet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  <a:defRPr/>
                      </a:pPr>
                      <a:r>
                        <a:rPr lang="en-US" altLang="ko-KR" sz="1800" dirty="0"/>
                        <a:t>Presentation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L6</a:t>
                      </a:r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23290"/>
                  </a:ext>
                </a:extLst>
              </a:tr>
              <a:tr h="81205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 err="1"/>
                        <a:t>Steves’s</a:t>
                      </a:r>
                      <a:r>
                        <a:rPr lang="en-US" altLang="ko-KR" sz="1800" dirty="0"/>
                        <a:t> pet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  <a:defRPr/>
                      </a:pPr>
                      <a:r>
                        <a:rPr lang="en-US" altLang="ko-KR" sz="1800" dirty="0"/>
                        <a:t>Session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L5</a:t>
                      </a:r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668170"/>
                  </a:ext>
                </a:extLst>
              </a:tr>
              <a:tr h="87825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Touch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  <a:defRPr/>
                      </a:pPr>
                      <a:r>
                        <a:rPr lang="en-US" altLang="ko-KR" sz="18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L4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TCP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UDP,SCTP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78734"/>
                  </a:ext>
                </a:extLst>
              </a:tr>
              <a:tr h="81205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Not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  <a:defRPr/>
                      </a:pPr>
                      <a:r>
                        <a:rPr lang="en-US" altLang="ko-KR" sz="1800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L3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IP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IPv6,ARP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23491"/>
                  </a:ext>
                </a:extLst>
              </a:tr>
              <a:tr h="81205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DO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  <a:defRPr/>
                      </a:pPr>
                      <a:r>
                        <a:rPr lang="en-US" altLang="ko-KR" sz="1800" dirty="0"/>
                        <a:t>Data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L2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Ethernet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Frame relay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43574"/>
                  </a:ext>
                </a:extLst>
              </a:tr>
              <a:tr h="81205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/>
                        <a:t>Please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  <a:defRPr/>
                      </a:pPr>
                      <a:r>
                        <a:rPr lang="en-US" altLang="ko-KR" sz="1800" dirty="0"/>
                        <a:t>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06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09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종민</dc:creator>
  <cp:lastModifiedBy>김 종민</cp:lastModifiedBy>
  <cp:revision>1</cp:revision>
  <dcterms:created xsi:type="dcterms:W3CDTF">2023-03-16T07:07:41Z</dcterms:created>
  <dcterms:modified xsi:type="dcterms:W3CDTF">2023-03-16T07:26:56Z</dcterms:modified>
</cp:coreProperties>
</file>