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9D3E1-4995-4A20-BD6A-4D797DBD5D00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657304-CE98-4263-82E2-BC69A15D5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Jairo</a:t>
            </a:r>
            <a:r>
              <a:rPr lang="en-US" dirty="0" smtClean="0"/>
              <a:t> Hernandez: Lead Programmer, UML Designer, Presenter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Staff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8156"/>
          <a:stretch>
            <a:fillRect/>
          </a:stretch>
        </p:blipFill>
        <p:spPr bwMode="auto">
          <a:xfrm>
            <a:off x="2514600" y="1295400"/>
            <a:ext cx="73025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8156"/>
          <a:stretch>
            <a:fillRect/>
          </a:stretch>
        </p:blipFill>
        <p:spPr bwMode="auto">
          <a:xfrm>
            <a:off x="2590800" y="2743200"/>
            <a:ext cx="73025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1371600"/>
            <a:ext cx="6172200" cy="53757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066800"/>
            <a:ext cx="7991475" cy="537797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/>
              <a:t>Lets run the code…</a:t>
            </a:r>
            <a:br>
              <a:rPr lang="en-US" sz="49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20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Library Management</vt:lpstr>
      <vt:lpstr>Actors</vt:lpstr>
      <vt:lpstr>Use Case Diagram</vt:lpstr>
      <vt:lpstr>Class Diagram</vt:lpstr>
      <vt:lpstr>Slide 5</vt:lpstr>
    </vt:vector>
  </TitlesOfParts>
  <Company>Office07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Jay</dc:creator>
  <cp:lastModifiedBy>Jay</cp:lastModifiedBy>
  <cp:revision>6</cp:revision>
  <dcterms:created xsi:type="dcterms:W3CDTF">2014-04-22T02:44:40Z</dcterms:created>
  <dcterms:modified xsi:type="dcterms:W3CDTF">2014-04-22T13:30:46Z</dcterms:modified>
</cp:coreProperties>
</file>