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>
        <p:scale>
          <a:sx n="100" d="100"/>
          <a:sy n="100" d="100"/>
        </p:scale>
        <p:origin x="-1878" y="30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E2C6-D223-41E4-9F31-0BF6D1ADF98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8F87-5B3C-4B82-B341-FF57BA8F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E2C6-D223-41E4-9F31-0BF6D1ADF98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8F87-5B3C-4B82-B341-FF57BA8F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E2C6-D223-41E4-9F31-0BF6D1ADF98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8F87-5B3C-4B82-B341-FF57BA8F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0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E2C6-D223-41E4-9F31-0BF6D1ADF98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8F87-5B3C-4B82-B341-FF57BA8F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E2C6-D223-41E4-9F31-0BF6D1ADF98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8F87-5B3C-4B82-B341-FF57BA8F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8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E2C6-D223-41E4-9F31-0BF6D1ADF98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8F87-5B3C-4B82-B341-FF57BA8F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E2C6-D223-41E4-9F31-0BF6D1ADF98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8F87-5B3C-4B82-B341-FF57BA8F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1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E2C6-D223-41E4-9F31-0BF6D1ADF98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8F87-5B3C-4B82-B341-FF57BA8F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9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E2C6-D223-41E4-9F31-0BF6D1ADF98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8F87-5B3C-4B82-B341-FF57BA8F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5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E2C6-D223-41E4-9F31-0BF6D1ADF98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8F87-5B3C-4B82-B341-FF57BA8F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E2C6-D223-41E4-9F31-0BF6D1ADF98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8F87-5B3C-4B82-B341-FF57BA8F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E2C6-D223-41E4-9F31-0BF6D1ADF98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E8F87-5B3C-4B82-B341-FF57BA8F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1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02148" y="1551842"/>
            <a:ext cx="4114800" cy="411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759548" y="1704975"/>
            <a:ext cx="765077" cy="1904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4994471" y="1704975"/>
            <a:ext cx="765077" cy="1904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2" idx="6"/>
          </p:cNvCxnSpPr>
          <p:nvPr/>
        </p:nvCxnSpPr>
        <p:spPr>
          <a:xfrm>
            <a:off x="5759548" y="3609242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59548" y="2543173"/>
            <a:ext cx="1717576" cy="106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41971" y="2543174"/>
            <a:ext cx="1717577" cy="106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41971" y="3609241"/>
            <a:ext cx="1717577" cy="106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59547" y="3609240"/>
            <a:ext cx="1717577" cy="106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759546" y="3609239"/>
            <a:ext cx="765077" cy="1904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994469" y="3609238"/>
            <a:ext cx="765077" cy="1904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55423" y="342457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+/-180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43570" y="13121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4332" y="13671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97709" y="24687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72821" y="220824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99660" y="456137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80884" y="550545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05381" y="55086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38851" y="456055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0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Snyder</dc:creator>
  <cp:lastModifiedBy>Matt Snyder</cp:lastModifiedBy>
  <cp:revision>2</cp:revision>
  <dcterms:created xsi:type="dcterms:W3CDTF">2017-06-23T02:59:27Z</dcterms:created>
  <dcterms:modified xsi:type="dcterms:W3CDTF">2017-06-23T04:00:44Z</dcterms:modified>
</cp:coreProperties>
</file>