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450A-FD6F-5A71-6A0E-CA7DFE9E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7092-3211-4A09-80DC-170FDDE9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4AE3-7D92-5B9B-42F1-5ABF5FF4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2346-8994-3C8A-5A4C-2042522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5596-1262-D1D2-D120-CA29316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2C93-9026-239E-0EC0-E32BA521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297B-8075-17A4-3A61-F42A24D19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53C4-152C-276F-83BA-55C8A43C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EF3C-BDA0-E614-931E-110D5869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60B3-B061-C6B8-6BF8-5B0D980F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321A-8AD9-33A8-0C8A-763F93E76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35B6-F835-93E2-CDFD-D64AA8A9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565C-A8AF-1B9D-5F76-A52778E9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1B7C-7E5A-ED95-4F6F-7A2B81A2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8B9A-7ACB-F366-7660-17A4B8EA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2D42-0AEB-F060-B07A-A022A407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B733-F0B1-D0B3-39C3-F39520D2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EE6E-99DB-8AD4-E708-677EF07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B09B-D816-8F55-7024-9B85468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6EFE-C157-9BC0-D557-53BF95ED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D8F9-DFD8-814E-289F-6CF5F964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AFD7-9A26-968B-5994-AF128FF3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A831-5A15-F784-6B77-E32DDF8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3267-DE2D-E353-2D99-76E0AA72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C96B-A5C0-C6D6-BB68-EA647E6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AFD-6D62-1534-3A84-E4686140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D3A7-C1D2-5F4B-82C0-DF6725EA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BCC3E-3C86-FE8B-3288-4C75DF75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518E-1B65-2DEF-E783-27BE126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C8B21-0470-5376-F551-D2E51F49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5EBC-BD38-0331-ACF1-3440F987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3203-808D-CF54-B814-179CF508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464A-3072-828D-3049-1C3908C4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666D-8AAB-9BB3-12FB-9B83FC5DF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2BAFD-188D-5560-A841-885D6C6B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E5824-8290-7545-03B5-D3A989343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BA046-93DC-16D7-AF2C-DB31AAC3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C1B28-E5AF-8C3F-EB4D-8973C89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631CB-67B9-44F0-FDDA-1FF76D4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883A-2632-BCF2-BD22-01C67782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99CA7-FF57-CDAD-42F5-CB18457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94A4-7A9B-F856-8E6C-CE1D53C2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3873-357D-DE68-346F-5A8AAED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FD8B5-FED4-DA68-416C-ECC3EFE7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8114C-C769-DB25-C424-F9037696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1E70F-723B-9E45-C2B2-97B27145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81D8-D910-BFDE-AE6E-D5DE235D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DDAE-4246-0319-C6AD-00EF382E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8749D-BC21-92E8-ACA0-F2A7F018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A250-E79A-6AD2-5B48-204BF10C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3091-C81F-0BBD-DE3B-81D3D082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D27A-94EC-F35E-F32C-AF92F20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837-1156-61D3-26EC-AEC4616B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BCBB4-A53A-A06A-65C0-C652E04BE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BA48-9B42-4E04-5D17-146A2F398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7096-95EC-E651-FDB1-512E685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79A2-F2B4-1FE6-D856-59EE0CD2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BB301-F367-BB22-8770-5581C2B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F3CF6-37D9-A961-8BF9-386B806B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4DFF-3466-31E4-CA6D-AFF07F54C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FE72-20B8-D6CB-D93C-9CABDF81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BABF-0FAF-434D-B84C-F7FD1767346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7E63-495D-8E89-9ACF-E33C44FBE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73B-E0BB-B60C-0211-F7D5AEB1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rkFun moto:bit - micro:bit Carrier Board (Qwiic)">
            <a:extLst>
              <a:ext uri="{FF2B5EF4-FFF2-40B4-BE49-F238E27FC236}">
                <a16:creationId xmlns:a16="http://schemas.microsoft.com/office/drawing/2014/main" id="{6594A621-3C40-6170-BDBF-1293A7A8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403F36-6ABD-0772-9D70-78B0628DD67D}"/>
              </a:ext>
            </a:extLst>
          </p:cNvPr>
          <p:cNvCxnSpPr/>
          <p:nvPr/>
        </p:nvCxnSpPr>
        <p:spPr>
          <a:xfrm flipH="1">
            <a:off x="1956122" y="3429000"/>
            <a:ext cx="3067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253AE-8975-9BB3-C506-AF13F12C23B0}"/>
              </a:ext>
            </a:extLst>
          </p:cNvPr>
          <p:cNvCxnSpPr/>
          <p:nvPr/>
        </p:nvCxnSpPr>
        <p:spPr>
          <a:xfrm flipH="1">
            <a:off x="1956122" y="3616124"/>
            <a:ext cx="30672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3E0896-F46F-8149-3379-2409BB69D2C3}"/>
              </a:ext>
            </a:extLst>
          </p:cNvPr>
          <p:cNvSpPr txBox="1"/>
          <p:nvPr/>
        </p:nvSpPr>
        <p:spPr>
          <a:xfrm>
            <a:off x="733675" y="3316147"/>
            <a:ext cx="11790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motor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A1A06E-35E7-8BF2-6E82-4213364C616A}"/>
              </a:ext>
            </a:extLst>
          </p:cNvPr>
          <p:cNvCxnSpPr/>
          <p:nvPr/>
        </p:nvCxnSpPr>
        <p:spPr>
          <a:xfrm flipH="1">
            <a:off x="7179810" y="3429000"/>
            <a:ext cx="30672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1C60BA-9959-B1BD-E656-212E44B9C2CA}"/>
              </a:ext>
            </a:extLst>
          </p:cNvPr>
          <p:cNvCxnSpPr/>
          <p:nvPr/>
        </p:nvCxnSpPr>
        <p:spPr>
          <a:xfrm flipH="1">
            <a:off x="7179810" y="3616124"/>
            <a:ext cx="30672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F834E6-6A35-607D-CDDA-7F186FF9F5DD}"/>
              </a:ext>
            </a:extLst>
          </p:cNvPr>
          <p:cNvSpPr txBox="1"/>
          <p:nvPr/>
        </p:nvSpPr>
        <p:spPr>
          <a:xfrm>
            <a:off x="10333912" y="3316147"/>
            <a:ext cx="13040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motor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65008-F562-EEA8-49E5-6506CC7E9359}"/>
              </a:ext>
            </a:extLst>
          </p:cNvPr>
          <p:cNvSpPr txBox="1"/>
          <p:nvPr/>
        </p:nvSpPr>
        <p:spPr>
          <a:xfrm>
            <a:off x="3179407" y="348900"/>
            <a:ext cx="14686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Rotary sensor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DC99D8-CB3B-B6DF-C1AE-D4F32963DF93}"/>
              </a:ext>
            </a:extLst>
          </p:cNvPr>
          <p:cNvCxnSpPr>
            <a:cxnSpLocks/>
          </p:cNvCxnSpPr>
          <p:nvPr/>
        </p:nvCxnSpPr>
        <p:spPr>
          <a:xfrm flipV="1">
            <a:off x="5274198" y="671332"/>
            <a:ext cx="0" cy="19744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9BD987E-93D0-EB28-2466-55F0DB746D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3781" y="1654295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08868CD-18ED-9B45-F11D-CD0CEF634A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5618" y="1628522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2AAA3C-17C2-7B53-3EFB-F3D1D455E143}"/>
              </a:ext>
            </a:extLst>
          </p:cNvPr>
          <p:cNvSpPr txBox="1"/>
          <p:nvPr/>
        </p:nvSpPr>
        <p:spPr>
          <a:xfrm>
            <a:off x="4724349" y="71901"/>
            <a:ext cx="83439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4-digit</a:t>
            </a:r>
          </a:p>
          <a:p>
            <a:r>
              <a:rPr lang="en-US" dirty="0"/>
              <a:t>display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78AD0-C8BA-41DE-6EFA-E522FCED3124}"/>
              </a:ext>
            </a:extLst>
          </p:cNvPr>
          <p:cNvCxnSpPr>
            <a:cxnSpLocks/>
          </p:cNvCxnSpPr>
          <p:nvPr/>
        </p:nvCxnSpPr>
        <p:spPr>
          <a:xfrm flipV="1">
            <a:off x="5461499" y="671332"/>
            <a:ext cx="0" cy="197444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A790A7-2CFF-C655-BBED-D6D631E3A474}"/>
              </a:ext>
            </a:extLst>
          </p:cNvPr>
          <p:cNvCxnSpPr>
            <a:cxnSpLocks/>
          </p:cNvCxnSpPr>
          <p:nvPr/>
        </p:nvCxnSpPr>
        <p:spPr>
          <a:xfrm flipV="1">
            <a:off x="6097687" y="688445"/>
            <a:ext cx="0" cy="19744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475B7D-C103-E69F-5EDC-8808576C5D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7270" y="1671408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EBBFF8-B492-53B3-6189-13961FA2E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9107" y="1645635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6EB422-412A-8AC4-2DBC-9D6B5D2B3B30}"/>
              </a:ext>
            </a:extLst>
          </p:cNvPr>
          <p:cNvSpPr txBox="1"/>
          <p:nvPr/>
        </p:nvSpPr>
        <p:spPr>
          <a:xfrm>
            <a:off x="5635016" y="319113"/>
            <a:ext cx="206999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Line follower sensor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08E52B-FC6D-0DDC-76CA-13E5B8C6103A}"/>
              </a:ext>
            </a:extLst>
          </p:cNvPr>
          <p:cNvCxnSpPr>
            <a:cxnSpLocks/>
          </p:cNvCxnSpPr>
          <p:nvPr/>
        </p:nvCxnSpPr>
        <p:spPr>
          <a:xfrm flipH="1">
            <a:off x="1912716" y="4544661"/>
            <a:ext cx="224399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C6915-F87D-ACAE-0C6D-58EFCCEA3891}"/>
              </a:ext>
            </a:extLst>
          </p:cNvPr>
          <p:cNvCxnSpPr>
            <a:cxnSpLocks/>
          </p:cNvCxnSpPr>
          <p:nvPr/>
        </p:nvCxnSpPr>
        <p:spPr>
          <a:xfrm flipH="1">
            <a:off x="1912716" y="4731785"/>
            <a:ext cx="22439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EAC325-E67E-9692-97AA-4032CCF2C0EC}"/>
              </a:ext>
            </a:extLst>
          </p:cNvPr>
          <p:cNvSpPr txBox="1"/>
          <p:nvPr/>
        </p:nvSpPr>
        <p:spPr>
          <a:xfrm>
            <a:off x="1099224" y="4445768"/>
            <a:ext cx="7782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85CC09-EE56-E65A-B723-3A7D0107DB9F}"/>
              </a:ext>
            </a:extLst>
          </p:cNvPr>
          <p:cNvCxnSpPr>
            <a:cxnSpLocks/>
          </p:cNvCxnSpPr>
          <p:nvPr/>
        </p:nvCxnSpPr>
        <p:spPr>
          <a:xfrm flipV="1">
            <a:off x="4399162" y="679491"/>
            <a:ext cx="0" cy="19744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CA857F1-A1AD-B849-000A-D0ED3DDF63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8745" y="1662454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C7D789-1CDC-5586-3235-A213386A83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0582" y="1636681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C76618-03DF-B7DC-1705-4427AC79E76D}"/>
              </a:ext>
            </a:extLst>
          </p:cNvPr>
          <p:cNvCxnSpPr>
            <a:cxnSpLocks/>
          </p:cNvCxnSpPr>
          <p:nvPr/>
        </p:nvCxnSpPr>
        <p:spPr>
          <a:xfrm flipV="1">
            <a:off x="4586463" y="679491"/>
            <a:ext cx="0" cy="197444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7B0FCF-4381-63A2-3CBC-B4DC20837797}"/>
              </a:ext>
            </a:extLst>
          </p:cNvPr>
          <p:cNvCxnSpPr>
            <a:cxnSpLocks/>
          </p:cNvCxnSpPr>
          <p:nvPr/>
        </p:nvCxnSpPr>
        <p:spPr>
          <a:xfrm flipV="1">
            <a:off x="6277013" y="671332"/>
            <a:ext cx="0" cy="197444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0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Snyder</dc:creator>
  <cp:lastModifiedBy>Matt Snyder</cp:lastModifiedBy>
  <cp:revision>2</cp:revision>
  <dcterms:created xsi:type="dcterms:W3CDTF">2022-07-21T01:59:54Z</dcterms:created>
  <dcterms:modified xsi:type="dcterms:W3CDTF">2022-07-21T02:04:04Z</dcterms:modified>
</cp:coreProperties>
</file>