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450A-FD6F-5A71-6A0E-CA7DFE9EE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57092-3211-4A09-80DC-170FDDE9F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74AE3-7D92-5B9B-42F1-5ABF5FF4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BABF-0FAF-434D-B84C-F7FD17673468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2346-8994-3C8A-5A4C-20425226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5596-1262-D1D2-D120-CA293162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AA3F-6EFC-460D-AF76-F15CEA97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2C93-9026-239E-0EC0-E32BA521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B297B-8075-17A4-3A61-F42A24D19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253C4-152C-276F-83BA-55C8A43C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BABF-0FAF-434D-B84C-F7FD17673468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BEF3C-BDA0-E614-931E-110D5869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760B3-B061-C6B8-6BF8-5B0D980F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AA3F-6EFC-460D-AF76-F15CEA97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4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E321A-8AD9-33A8-0C8A-763F93E76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A35B6-F835-93E2-CDFD-D64AA8A99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0565C-A8AF-1B9D-5F76-A52778E9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BABF-0FAF-434D-B84C-F7FD17673468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F1B7C-7E5A-ED95-4F6F-7A2B81A2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78B9A-7ACB-F366-7660-17A4B8EA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AA3F-6EFC-460D-AF76-F15CEA97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8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2D42-0AEB-F060-B07A-A022A407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7B733-F0B1-D0B3-39C3-F39520D21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0EE6E-99DB-8AD4-E708-677EF07F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BABF-0FAF-434D-B84C-F7FD17673468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4B09B-D816-8F55-7024-9B85468C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6EFE-C157-9BC0-D557-53BF95ED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AA3F-6EFC-460D-AF76-F15CEA97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2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D8F9-DFD8-814E-289F-6CF5F964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6AFD7-9A26-968B-5994-AF128FF38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DA831-5A15-F784-6B77-E32DDF85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BABF-0FAF-434D-B84C-F7FD17673468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83267-DE2D-E353-2D99-76E0AA72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3C96B-A5C0-C6D6-BB68-EA647E62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AA3F-6EFC-460D-AF76-F15CEA97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4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6AFD-6D62-1534-3A84-E4686140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3D3A7-C1D2-5F4B-82C0-DF6725EA5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BCC3E-3C86-FE8B-3288-4C75DF754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5518E-1B65-2DEF-E783-27BE1267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BABF-0FAF-434D-B84C-F7FD17673468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C8B21-0470-5376-F551-D2E51F49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B5EBC-BD38-0331-ACF1-3440F987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AA3F-6EFC-460D-AF76-F15CEA97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4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3203-808D-CF54-B814-179CF508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4464A-3072-828D-3049-1C3908C4A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F666D-8AAB-9BB3-12FB-9B83FC5DF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2BAFD-188D-5560-A841-885D6C6BA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E5824-8290-7545-03B5-D3A989343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BA046-93DC-16D7-AF2C-DB31AAC3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BABF-0FAF-434D-B84C-F7FD17673468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C1B28-E5AF-8C3F-EB4D-8973C89D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631CB-67B9-44F0-FDDA-1FF76D43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AA3F-6EFC-460D-AF76-F15CEA97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0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883A-2632-BCF2-BD22-01C677823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99CA7-FF57-CDAD-42F5-CB18457D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BABF-0FAF-434D-B84C-F7FD17673468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A94A4-7A9B-F856-8E6C-CE1D53C2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13873-357D-DE68-346F-5A8AAEDE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AA3F-6EFC-460D-AF76-F15CEA97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9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FD8B5-FED4-DA68-416C-ECC3EFE7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BABF-0FAF-434D-B84C-F7FD17673468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8114C-C769-DB25-C424-F9037696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1E70F-723B-9E45-C2B2-97B27145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AA3F-6EFC-460D-AF76-F15CEA97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81D8-D910-BFDE-AE6E-D5DE235D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DDAE-4246-0319-C6AD-00EF382E5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8749D-BC21-92E8-ACA0-F2A7F0184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1A250-E79A-6AD2-5B48-204BF10C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BABF-0FAF-434D-B84C-F7FD17673468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73091-C81F-0BBD-DE3B-81D3D082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7D27A-94EC-F35E-F32C-AF92F20D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AA3F-6EFC-460D-AF76-F15CEA97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5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A837-1156-61D3-26EC-AEC4616B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1BCBB4-A53A-A06A-65C0-C652E04BE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6BA48-9B42-4E04-5D17-146A2F398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D7096-95EC-E651-FDB1-512E685E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BABF-0FAF-434D-B84C-F7FD17673468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D79A2-F2B4-1FE6-D856-59EE0CD2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BB301-F367-BB22-8770-5581C2B7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AA3F-6EFC-460D-AF76-F15CEA97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F3CF6-37D9-A961-8BF9-386B806B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4DFF-3466-31E4-CA6D-AFF07F54C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6FE72-20B8-D6CB-D93C-9CABDF81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3BABF-0FAF-434D-B84C-F7FD17673468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C7E63-495D-8E89-9ACF-E33C44FBE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FE73B-E0BB-B60C-0211-F7D5AEB1D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AAA3F-6EFC-460D-AF76-F15CEA97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9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rkFun moto:bit - micro:bit Carrier Board (Qwiic)">
            <a:extLst>
              <a:ext uri="{FF2B5EF4-FFF2-40B4-BE49-F238E27FC236}">
                <a16:creationId xmlns:a16="http://schemas.microsoft.com/office/drawing/2014/main" id="{6594A621-3C40-6170-BDBF-1293A7A8A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3E0896-F46F-8149-3379-2409BB69D2C3}"/>
              </a:ext>
            </a:extLst>
          </p:cNvPr>
          <p:cNvSpPr txBox="1"/>
          <p:nvPr/>
        </p:nvSpPr>
        <p:spPr>
          <a:xfrm>
            <a:off x="6479078" y="319113"/>
            <a:ext cx="117904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motor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A790A7-2CFF-C655-BBED-D6D631E3A474}"/>
              </a:ext>
            </a:extLst>
          </p:cNvPr>
          <p:cNvCxnSpPr>
            <a:cxnSpLocks/>
          </p:cNvCxnSpPr>
          <p:nvPr/>
        </p:nvCxnSpPr>
        <p:spPr>
          <a:xfrm flipV="1">
            <a:off x="6097687" y="688445"/>
            <a:ext cx="0" cy="197444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4475B7D-C103-E69F-5EDC-8808576C5D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37270" y="1671408"/>
            <a:ext cx="2139792" cy="186561"/>
          </a:xfrm>
          <a:prstGeom prst="bentConnector3">
            <a:avLst>
              <a:gd name="adj1" fmla="val 10003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5EBBFF8-B492-53B3-6189-13961FA2E7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59107" y="1645635"/>
            <a:ext cx="2309555" cy="395175"/>
          </a:xfrm>
          <a:prstGeom prst="bentConnector3">
            <a:avLst>
              <a:gd name="adj1" fmla="val 100367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B6EB422-412A-8AC4-2DBC-9D6B5D2B3B30}"/>
              </a:ext>
            </a:extLst>
          </p:cNvPr>
          <p:cNvSpPr txBox="1"/>
          <p:nvPr/>
        </p:nvSpPr>
        <p:spPr>
          <a:xfrm>
            <a:off x="4246060" y="319113"/>
            <a:ext cx="206999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Line follower sensor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08E52B-FC6D-0DDC-76CA-13E5B8C6103A}"/>
              </a:ext>
            </a:extLst>
          </p:cNvPr>
          <p:cNvCxnSpPr>
            <a:cxnSpLocks/>
          </p:cNvCxnSpPr>
          <p:nvPr/>
        </p:nvCxnSpPr>
        <p:spPr>
          <a:xfrm flipH="1">
            <a:off x="1912716" y="4544661"/>
            <a:ext cx="224399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6FC6915-F87D-ACAE-0C6D-58EFCCEA3891}"/>
              </a:ext>
            </a:extLst>
          </p:cNvPr>
          <p:cNvCxnSpPr>
            <a:cxnSpLocks/>
          </p:cNvCxnSpPr>
          <p:nvPr/>
        </p:nvCxnSpPr>
        <p:spPr>
          <a:xfrm flipH="1">
            <a:off x="1912716" y="4731785"/>
            <a:ext cx="22439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8EAC325-E67E-9692-97AA-4032CCF2C0EC}"/>
              </a:ext>
            </a:extLst>
          </p:cNvPr>
          <p:cNvSpPr txBox="1"/>
          <p:nvPr/>
        </p:nvSpPr>
        <p:spPr>
          <a:xfrm>
            <a:off x="1099224" y="4445768"/>
            <a:ext cx="77822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7B0FCF-4381-63A2-3CBC-B4DC20837797}"/>
              </a:ext>
            </a:extLst>
          </p:cNvPr>
          <p:cNvCxnSpPr>
            <a:cxnSpLocks/>
          </p:cNvCxnSpPr>
          <p:nvPr/>
        </p:nvCxnSpPr>
        <p:spPr>
          <a:xfrm flipV="1">
            <a:off x="6277013" y="671332"/>
            <a:ext cx="0" cy="197444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F19C3B1-0775-81A9-7466-02DECE4A3B31}"/>
              </a:ext>
            </a:extLst>
          </p:cNvPr>
          <p:cNvCxnSpPr>
            <a:cxnSpLocks/>
          </p:cNvCxnSpPr>
          <p:nvPr/>
        </p:nvCxnSpPr>
        <p:spPr>
          <a:xfrm flipV="1">
            <a:off x="6886559" y="688445"/>
            <a:ext cx="0" cy="197444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3A1594B0-F0AA-9002-D712-F6A1E1B3A8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26142" y="1671408"/>
            <a:ext cx="2139792" cy="186561"/>
          </a:xfrm>
          <a:prstGeom prst="bentConnector3">
            <a:avLst>
              <a:gd name="adj1" fmla="val 10003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CF954449-88A6-6AF9-33D1-7A93B3FF10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47979" y="1645635"/>
            <a:ext cx="2309555" cy="395175"/>
          </a:xfrm>
          <a:prstGeom prst="bentConnector3">
            <a:avLst>
              <a:gd name="adj1" fmla="val 100367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610473-C506-6BF5-ACD1-5DE0E7E19A27}"/>
              </a:ext>
            </a:extLst>
          </p:cNvPr>
          <p:cNvCxnSpPr>
            <a:cxnSpLocks/>
          </p:cNvCxnSpPr>
          <p:nvPr/>
        </p:nvCxnSpPr>
        <p:spPr>
          <a:xfrm flipV="1">
            <a:off x="7062547" y="1031937"/>
            <a:ext cx="6051" cy="161384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4D0F83F-99AF-C579-2DC4-C5B03C3D2FFD}"/>
              </a:ext>
            </a:extLst>
          </p:cNvPr>
          <p:cNvCxnSpPr>
            <a:cxnSpLocks/>
          </p:cNvCxnSpPr>
          <p:nvPr/>
        </p:nvCxnSpPr>
        <p:spPr>
          <a:xfrm rot="5400000">
            <a:off x="6102070" y="1656107"/>
            <a:ext cx="2139792" cy="186561"/>
          </a:xfrm>
          <a:prstGeom prst="bentConnector3">
            <a:avLst>
              <a:gd name="adj1" fmla="val 10003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424BDA7-94F0-0CF1-60C7-0A599FCE7899}"/>
              </a:ext>
            </a:extLst>
          </p:cNvPr>
          <p:cNvCxnSpPr>
            <a:cxnSpLocks/>
          </p:cNvCxnSpPr>
          <p:nvPr/>
        </p:nvCxnSpPr>
        <p:spPr>
          <a:xfrm rot="5400000">
            <a:off x="6132273" y="1645634"/>
            <a:ext cx="2309555" cy="395175"/>
          </a:xfrm>
          <a:prstGeom prst="bentConnector3">
            <a:avLst>
              <a:gd name="adj1" fmla="val 100367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F834E6-6A35-607D-CDDA-7F186FF9F5DD}"/>
              </a:ext>
            </a:extLst>
          </p:cNvPr>
          <p:cNvSpPr txBox="1"/>
          <p:nvPr/>
        </p:nvSpPr>
        <p:spPr>
          <a:xfrm>
            <a:off x="6986058" y="662605"/>
            <a:ext cx="130401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motor</a:t>
            </a:r>
          </a:p>
        </p:txBody>
      </p:sp>
    </p:spTree>
    <p:extLst>
      <p:ext uri="{BB962C8B-B14F-4D97-AF65-F5344CB8AC3E}">
        <p14:creationId xmlns:p14="http://schemas.microsoft.com/office/powerpoint/2010/main" val="45370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Snyder</dc:creator>
  <cp:lastModifiedBy>Matt Snyder</cp:lastModifiedBy>
  <cp:revision>3</cp:revision>
  <dcterms:created xsi:type="dcterms:W3CDTF">2022-07-21T01:59:54Z</dcterms:created>
  <dcterms:modified xsi:type="dcterms:W3CDTF">2022-10-15T04:33:28Z</dcterms:modified>
</cp:coreProperties>
</file>