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60"/>
  </p:normalViewPr>
  <p:slideViewPr>
    <p:cSldViewPr>
      <p:cViewPr varScale="1">
        <p:scale>
          <a:sx n="110" d="100"/>
          <a:sy n="110" d="100"/>
        </p:scale>
        <p:origin x="-21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5BCF9-D089-471F-B891-30DC6F4836C2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FAF55-70BF-4C61-BCB2-665313FF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889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Test Network </a:t>
            </a:r>
            <a:r>
              <a:rPr lang="en-US" altLang="ko-KR" sz="1400" b="1" dirty="0" smtClean="0"/>
              <a:t>Configuration 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To Athens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9764" y="1124744"/>
            <a:ext cx="3600400" cy="3528392"/>
          </a:xfrm>
          <a:prstGeom prst="roundRect">
            <a:avLst>
              <a:gd name="adj" fmla="val 78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338823" y="3212838"/>
            <a:ext cx="36460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527565" y="1124744"/>
            <a:ext cx="2355012" cy="4080302"/>
          </a:xfrm>
          <a:prstGeom prst="roundRect">
            <a:avLst>
              <a:gd name="adj" fmla="val 78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66835" y="2785039"/>
            <a:ext cx="468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OSfire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0378" y="2529912"/>
            <a:ext cx="406921" cy="510170"/>
          </a:xfrm>
          <a:prstGeom prst="rect">
            <a:avLst/>
          </a:prstGeom>
          <a:noFill/>
        </p:spPr>
      </p:pic>
      <p:pic>
        <p:nvPicPr>
          <p:cNvPr id="13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103" y="2234345"/>
            <a:ext cx="233496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55999" y="1286012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OVMC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10.230.41.x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438" y="2627876"/>
            <a:ext cx="576064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356000" y="1925320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OSCVM#1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10.230.41.x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000" y="2559296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OSCVM#2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10.230.41.x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07943" y="4400611"/>
            <a:ext cx="0" cy="1589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3"/>
            <a:endCxn id="16" idx="1"/>
          </p:cNvCxnSpPr>
          <p:nvPr/>
        </p:nvCxnSpPr>
        <p:spPr>
          <a:xfrm>
            <a:off x="1473446" y="1506418"/>
            <a:ext cx="573992" cy="127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3"/>
            <a:endCxn id="16" idx="1"/>
          </p:cNvCxnSpPr>
          <p:nvPr/>
        </p:nvCxnSpPr>
        <p:spPr>
          <a:xfrm>
            <a:off x="1473447" y="2145726"/>
            <a:ext cx="573991" cy="639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8" idx="3"/>
            <a:endCxn id="16" idx="1"/>
          </p:cNvCxnSpPr>
          <p:nvPr/>
        </p:nvCxnSpPr>
        <p:spPr>
          <a:xfrm>
            <a:off x="1473447" y="2779702"/>
            <a:ext cx="573991" cy="5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6000" y="3221464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OSCVM#3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10.230.41.x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6000" y="3869536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OSCVM#4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10.230.41.x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>
            <a:stCxn id="23" idx="3"/>
            <a:endCxn id="16" idx="1"/>
          </p:cNvCxnSpPr>
          <p:nvPr/>
        </p:nvCxnSpPr>
        <p:spPr>
          <a:xfrm flipV="1">
            <a:off x="1473447" y="2785039"/>
            <a:ext cx="573991" cy="656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4" idx="3"/>
            <a:endCxn id="16" idx="1"/>
          </p:cNvCxnSpPr>
          <p:nvPr/>
        </p:nvCxnSpPr>
        <p:spPr>
          <a:xfrm flipV="1">
            <a:off x="1473447" y="2785039"/>
            <a:ext cx="573991" cy="1304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0786" y="2581113"/>
            <a:ext cx="107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470701" y="2207506"/>
            <a:ext cx="292100" cy="4953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3"/>
            <a:endCxn id="33" idx="1"/>
          </p:cNvCxnSpPr>
          <p:nvPr/>
        </p:nvCxnSpPr>
        <p:spPr>
          <a:xfrm>
            <a:off x="7257299" y="2784997"/>
            <a:ext cx="583939" cy="4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3"/>
            <a:endCxn id="34" idx="1"/>
          </p:cNvCxnSpPr>
          <p:nvPr/>
        </p:nvCxnSpPr>
        <p:spPr>
          <a:xfrm flipV="1">
            <a:off x="7257299" y="1874731"/>
            <a:ext cx="583939" cy="910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1238" y="2556457"/>
            <a:ext cx="811935" cy="53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1238" y="1606121"/>
            <a:ext cx="811935" cy="53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7534847" y="1166608"/>
            <a:ext cx="141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Metro SMC</a:t>
            </a: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10.230.3.61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2099" y="2132856"/>
            <a:ext cx="141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Tram DMC</a:t>
            </a: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10.230.3.62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54899" y="1772816"/>
            <a:ext cx="14123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Athens 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62.1.7.250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0730" y="720908"/>
            <a:ext cx="194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ASIS Office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56969" y="730200"/>
            <a:ext cx="265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Athens</a:t>
            </a:r>
            <a:endParaRPr lang="en-US" altLang="ko-KR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원통 39"/>
          <p:cNvSpPr/>
          <p:nvPr/>
        </p:nvSpPr>
        <p:spPr>
          <a:xfrm rot="16200000">
            <a:off x="5043384" y="1627320"/>
            <a:ext cx="249800" cy="3155151"/>
          </a:xfrm>
          <a:prstGeom prst="ca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06362" y="3061176"/>
            <a:ext cx="214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Site to Site VPN (</a:t>
            </a:r>
            <a:r>
              <a:rPr lang="en-US" altLang="ko-K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842" y="4818360"/>
            <a:ext cx="85451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ASIS VPN Setting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Remote gateway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62.1.7.250</a:t>
            </a:r>
            <a:endParaRPr lang="en-US" altLang="ko-KR" sz="1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Local (ASIS) network :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10.230.41.0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255.255.255.0 </a:t>
            </a:r>
            <a:endParaRPr lang="en-US" altLang="ko-KR" sz="1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Remote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(Athens)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: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10.230.0.0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255.255.0.0</a:t>
            </a:r>
            <a:endParaRPr lang="en-US" altLang="ko-KR" sz="1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PSK : asis123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(Custom): IKEv1 only, Phase1 (AES-256, SHA1, </a:t>
            </a:r>
            <a:r>
              <a:rPr lang="en-US" altLang="ko-K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Diffie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-Hellman Group2), Phase2 (AES-128, SHA1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5062" y="2966755"/>
            <a:ext cx="1085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11" descr="IOSfire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0455" y="2539026"/>
            <a:ext cx="406921" cy="510170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3029352" y="1773977"/>
            <a:ext cx="14123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ASIS VPN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188.59.186.1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3505200" y="2233742"/>
            <a:ext cx="211330" cy="49421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1238" y="3519756"/>
            <a:ext cx="811935" cy="53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552099" y="3096155"/>
            <a:ext cx="141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SY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Bus DMC</a:t>
            </a: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10.230.3.63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1238" y="4526196"/>
            <a:ext cx="811935" cy="53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7552099" y="4102595"/>
            <a:ext cx="141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Trainose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SMC</a:t>
            </a: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10.230.3.64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직선 연결선 50"/>
          <p:cNvCxnSpPr>
            <a:stCxn id="12" idx="3"/>
            <a:endCxn id="42" idx="1"/>
          </p:cNvCxnSpPr>
          <p:nvPr/>
        </p:nvCxnSpPr>
        <p:spPr>
          <a:xfrm>
            <a:off x="7257299" y="2784997"/>
            <a:ext cx="583939" cy="1003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2" idx="3"/>
            <a:endCxn id="45" idx="1"/>
          </p:cNvCxnSpPr>
          <p:nvPr/>
        </p:nvCxnSpPr>
        <p:spPr>
          <a:xfrm>
            <a:off x="7257299" y="2784997"/>
            <a:ext cx="583939" cy="2009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8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889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Test Network Configuration (To Seoul)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9764" y="1124744"/>
            <a:ext cx="3600400" cy="3528392"/>
          </a:xfrm>
          <a:prstGeom prst="roundRect">
            <a:avLst>
              <a:gd name="adj" fmla="val 78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338823" y="3212838"/>
            <a:ext cx="36460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527565" y="1124744"/>
            <a:ext cx="2355012" cy="3528392"/>
          </a:xfrm>
          <a:prstGeom prst="roundRect">
            <a:avLst>
              <a:gd name="adj" fmla="val 78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66835" y="2785039"/>
            <a:ext cx="468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OSfire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0378" y="2529912"/>
            <a:ext cx="406921" cy="510170"/>
          </a:xfrm>
          <a:prstGeom prst="rect">
            <a:avLst/>
          </a:prstGeom>
          <a:noFill/>
        </p:spPr>
      </p:pic>
      <p:pic>
        <p:nvPicPr>
          <p:cNvPr id="13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103" y="2234345"/>
            <a:ext cx="233496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55999" y="1286012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OVMC</a:t>
            </a:r>
          </a:p>
          <a:p>
            <a:pPr algn="ctr"/>
            <a:r>
              <a:rPr lang="en-US" altLang="ko-KR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b.b.b.b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438" y="2627876"/>
            <a:ext cx="576064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356000" y="1925320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OSCVM#1</a:t>
            </a:r>
          </a:p>
          <a:p>
            <a:pPr algn="ctr"/>
            <a:r>
              <a:rPr lang="en-US" altLang="ko-KR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b.b.b.b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000" y="2559296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OSCVM#2</a:t>
            </a:r>
          </a:p>
          <a:p>
            <a:pPr algn="ctr"/>
            <a:r>
              <a:rPr lang="en-US" altLang="ko-KR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b.b.b.b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07943" y="4400611"/>
            <a:ext cx="0" cy="1589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3"/>
            <a:endCxn id="16" idx="1"/>
          </p:cNvCxnSpPr>
          <p:nvPr/>
        </p:nvCxnSpPr>
        <p:spPr>
          <a:xfrm>
            <a:off x="1473446" y="1506418"/>
            <a:ext cx="573992" cy="127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3"/>
            <a:endCxn id="16" idx="1"/>
          </p:cNvCxnSpPr>
          <p:nvPr/>
        </p:nvCxnSpPr>
        <p:spPr>
          <a:xfrm>
            <a:off x="1473447" y="2145726"/>
            <a:ext cx="573991" cy="639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8" idx="3"/>
            <a:endCxn id="16" idx="1"/>
          </p:cNvCxnSpPr>
          <p:nvPr/>
        </p:nvCxnSpPr>
        <p:spPr>
          <a:xfrm>
            <a:off x="1473447" y="2779702"/>
            <a:ext cx="573991" cy="5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6000" y="3221464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OSCVM#3</a:t>
            </a:r>
          </a:p>
          <a:p>
            <a:pPr algn="ctr"/>
            <a:r>
              <a:rPr lang="en-US" altLang="ko-KR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b.b.b.b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6000" y="3869536"/>
            <a:ext cx="1117447" cy="440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OSCVM#4</a:t>
            </a:r>
          </a:p>
          <a:p>
            <a:pPr algn="ctr"/>
            <a:r>
              <a:rPr lang="en-US" altLang="ko-KR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b.b.b.b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>
            <a:stCxn id="23" idx="3"/>
            <a:endCxn id="16" idx="1"/>
          </p:cNvCxnSpPr>
          <p:nvPr/>
        </p:nvCxnSpPr>
        <p:spPr>
          <a:xfrm flipV="1">
            <a:off x="1473447" y="2785039"/>
            <a:ext cx="573991" cy="656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4" idx="3"/>
            <a:endCxn id="16" idx="1"/>
          </p:cNvCxnSpPr>
          <p:nvPr/>
        </p:nvCxnSpPr>
        <p:spPr>
          <a:xfrm flipV="1">
            <a:off x="1473447" y="2785039"/>
            <a:ext cx="573991" cy="1304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0786" y="2581113"/>
            <a:ext cx="107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470701" y="2207506"/>
            <a:ext cx="292100" cy="4953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3"/>
          </p:cNvCxnSpPr>
          <p:nvPr/>
        </p:nvCxnSpPr>
        <p:spPr>
          <a:xfrm>
            <a:off x="7257299" y="2784997"/>
            <a:ext cx="727955" cy="436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3"/>
          </p:cNvCxnSpPr>
          <p:nvPr/>
        </p:nvCxnSpPr>
        <p:spPr>
          <a:xfrm flipV="1">
            <a:off x="7257299" y="2274702"/>
            <a:ext cx="880355" cy="510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1238" y="3053048"/>
            <a:ext cx="811935" cy="53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1238" y="2006092"/>
            <a:ext cx="811935" cy="53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7534847" y="1566579"/>
            <a:ext cx="141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SMC</a:t>
            </a:r>
          </a:p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10.77.134.xx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2099" y="2629447"/>
            <a:ext cx="141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10.77.134.xx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54899" y="1772816"/>
            <a:ext cx="14123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Seoul VPN</a:t>
            </a:r>
          </a:p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203.247.142.50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0730" y="720908"/>
            <a:ext cx="194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ASIS Office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68737" y="730200"/>
            <a:ext cx="243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Server</a:t>
            </a:r>
          </a:p>
        </p:txBody>
      </p:sp>
      <p:sp>
        <p:nvSpPr>
          <p:cNvPr id="40" name="원통 39"/>
          <p:cNvSpPr/>
          <p:nvPr/>
        </p:nvSpPr>
        <p:spPr>
          <a:xfrm rot="16200000">
            <a:off x="5043384" y="1627320"/>
            <a:ext cx="249800" cy="3155151"/>
          </a:xfrm>
          <a:prstGeom prst="ca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362" y="3061176"/>
            <a:ext cx="214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to Site VPN (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842" y="4818360"/>
            <a:ext cx="85451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ASIS VPN Setting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gateway : 203.247.142.50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(ASIS) network : 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10.231.10.x 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255.255.255.0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Remote (Seoul) network : 10.77.134.0 / 255.255.255.0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10.77.234.0 / 255.255.255.0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PSK : asis123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(Custom): IKEv1 only, Phase1 (AES-256, SHA1, </a:t>
            </a:r>
            <a:r>
              <a:rPr lang="en-US" altLang="ko-KR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Diffie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-Hellman Group2), Phase2 (AES-128, SHA1</a:t>
            </a:r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5062" y="2966755"/>
            <a:ext cx="1085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11" descr="IOSfire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0455" y="2539026"/>
            <a:ext cx="406921" cy="510170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3029352" y="1773977"/>
            <a:ext cx="14123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ASIS VPN</a:t>
            </a:r>
          </a:p>
          <a:p>
            <a:pPr algn="ctr"/>
            <a:r>
              <a:rPr lang="en-US" altLang="ko-KR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188.59.186.1</a:t>
            </a: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3505200" y="2233742"/>
            <a:ext cx="211330" cy="49421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1801" y="2394715"/>
            <a:ext cx="7390946" cy="135777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Old Configuration, No more use 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2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210</Words>
  <Application>Microsoft Office PowerPoint</Application>
  <PresentationFormat>화면 슬라이드 쇼(4:3)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skukan</cp:lastModifiedBy>
  <cp:revision>32</cp:revision>
  <dcterms:created xsi:type="dcterms:W3CDTF">2006-10-05T04:04:58Z</dcterms:created>
  <dcterms:modified xsi:type="dcterms:W3CDTF">2016-07-12T07:18:36Z</dcterms:modified>
</cp:coreProperties>
</file>