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6" r:id="rId2"/>
    <p:sldId id="256" r:id="rId3"/>
    <p:sldId id="257" r:id="rId4"/>
    <p:sldId id="258" r:id="rId5"/>
    <p:sldId id="259"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830FC-D2E1-4A3F-BDA7-99627D813B6C}" type="datetimeFigureOut">
              <a:rPr lang="tr-TR" smtClean="0"/>
              <a:t>7.10.2021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F70C1-A939-4DB2-BAA8-44D499CF463F}" type="slidenum">
              <a:rPr lang="tr-TR" smtClean="0"/>
              <a:t>‹#›</a:t>
            </a:fld>
            <a:endParaRPr lang="tr-TR"/>
          </a:p>
        </p:txBody>
      </p:sp>
    </p:spTree>
    <p:extLst>
      <p:ext uri="{BB962C8B-B14F-4D97-AF65-F5344CB8AC3E}">
        <p14:creationId xmlns:p14="http://schemas.microsoft.com/office/powerpoint/2010/main" val="2238908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0BD53F3-5754-408B-ABCA-7C836CF196A5}"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04844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0BD53F3-5754-408B-ABCA-7C836CF196A5}"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209766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0BD53F3-5754-408B-ABCA-7C836CF196A5}"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260682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0BD53F3-5754-408B-ABCA-7C836CF196A5}"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3431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0BD53F3-5754-408B-ABCA-7C836CF196A5}"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28908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0BD53F3-5754-408B-ABCA-7C836CF196A5}"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02022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0BD53F3-5754-408B-ABCA-7C836CF196A5}" type="datetimeFigureOut">
              <a:rPr lang="tr-TR" smtClean="0"/>
              <a:t>7.10.2021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8075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0BD53F3-5754-408B-ABCA-7C836CF196A5}" type="datetimeFigureOut">
              <a:rPr lang="tr-TR" smtClean="0"/>
              <a:t>7.10.2021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14635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D53F3-5754-408B-ABCA-7C836CF196A5}" type="datetimeFigureOut">
              <a:rPr lang="tr-TR" smtClean="0"/>
              <a:t>7.10.2021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36017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0BD53F3-5754-408B-ABCA-7C836CF196A5}"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386496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0BD53F3-5754-408B-ABCA-7C836CF196A5}"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6E399F9-5905-4E5B-ADE4-74FA3F99AE0C}" type="slidenum">
              <a:rPr lang="tr-TR" smtClean="0"/>
              <a:t>‹#›</a:t>
            </a:fld>
            <a:endParaRPr lang="tr-TR"/>
          </a:p>
        </p:txBody>
      </p:sp>
    </p:spTree>
    <p:extLst>
      <p:ext uri="{BB962C8B-B14F-4D97-AF65-F5344CB8AC3E}">
        <p14:creationId xmlns:p14="http://schemas.microsoft.com/office/powerpoint/2010/main" val="14292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D53F3-5754-408B-ABCA-7C836CF196A5}" type="datetimeFigureOut">
              <a:rPr lang="tr-TR" smtClean="0"/>
              <a:t>7.10.2021</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99F9-5905-4E5B-ADE4-74FA3F99AE0C}" type="slidenum">
              <a:rPr lang="tr-TR" smtClean="0"/>
              <a:t>‹#›</a:t>
            </a:fld>
            <a:endParaRPr lang="tr-TR"/>
          </a:p>
        </p:txBody>
      </p:sp>
    </p:spTree>
    <p:extLst>
      <p:ext uri="{BB962C8B-B14F-4D97-AF65-F5344CB8AC3E}">
        <p14:creationId xmlns:p14="http://schemas.microsoft.com/office/powerpoint/2010/main" val="6862879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54412" y="2437519"/>
            <a:ext cx="9859018" cy="401935"/>
          </a:xfrm>
        </p:spPr>
        <p:txBody>
          <a:bodyPr>
            <a:noAutofit/>
          </a:bodyPr>
          <a:lstStyle/>
          <a:p>
            <a:pPr marL="0" indent="0">
              <a:buNone/>
            </a:pPr>
            <a:r>
              <a:rPr lang="tr-TR" sz="3600" b="1" smtClean="0"/>
              <a:t>JAVA JSP </a:t>
            </a:r>
            <a:r>
              <a:rPr lang="tr-TR" sz="3600" b="1" smtClean="0"/>
              <a:t>SERVLET, MYSQL İLE BLOG SİTESİ PROJESİ</a:t>
            </a:r>
          </a:p>
          <a:p>
            <a:endParaRPr lang="tr-TR" sz="3600" b="1" smtClean="0"/>
          </a:p>
        </p:txBody>
      </p:sp>
      <p:sp>
        <p:nvSpPr>
          <p:cNvPr id="2" name="Metin kutusu 1"/>
          <p:cNvSpPr txBox="1"/>
          <p:nvPr/>
        </p:nvSpPr>
        <p:spPr>
          <a:xfrm>
            <a:off x="4482623" y="4063236"/>
            <a:ext cx="4572000" cy="923330"/>
          </a:xfrm>
          <a:prstGeom prst="rect">
            <a:avLst/>
          </a:prstGeom>
          <a:noFill/>
        </p:spPr>
        <p:txBody>
          <a:bodyPr wrap="square" rtlCol="0">
            <a:spAutoFit/>
          </a:bodyPr>
          <a:lstStyle/>
          <a:p>
            <a:r>
              <a:rPr lang="tr-TR" smtClean="0"/>
              <a:t>Süleyman KARACA</a:t>
            </a:r>
          </a:p>
          <a:p>
            <a:r>
              <a:rPr lang="tr-TR" smtClean="0"/>
              <a:t>github.com/slymnkrc</a:t>
            </a:r>
          </a:p>
          <a:p>
            <a:r>
              <a:rPr lang="tr-TR" smtClean="0"/>
              <a:t>linkedin.com/in/slymnkrc</a:t>
            </a:r>
            <a:r>
              <a:rPr lang="tr-TR"/>
              <a:t>/</a:t>
            </a:r>
          </a:p>
        </p:txBody>
      </p:sp>
    </p:spTree>
    <p:extLst>
      <p:ext uri="{BB962C8B-B14F-4D97-AF65-F5344CB8AC3E}">
        <p14:creationId xmlns:p14="http://schemas.microsoft.com/office/powerpoint/2010/main" val="301228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165" y="272985"/>
            <a:ext cx="8862117" cy="4024008"/>
          </a:xfrm>
          <a:prstGeom prst="rect">
            <a:avLst/>
          </a:prstGeom>
        </p:spPr>
      </p:pic>
      <p:sp>
        <p:nvSpPr>
          <p:cNvPr id="5" name="Metin kutusu 4"/>
          <p:cNvSpPr txBox="1"/>
          <p:nvPr/>
        </p:nvSpPr>
        <p:spPr>
          <a:xfrm>
            <a:off x="1478165" y="4530749"/>
            <a:ext cx="9597763" cy="646331"/>
          </a:xfrm>
          <a:prstGeom prst="rect">
            <a:avLst/>
          </a:prstGeom>
          <a:noFill/>
        </p:spPr>
        <p:txBody>
          <a:bodyPr wrap="square" rtlCol="0">
            <a:spAutoFit/>
          </a:bodyPr>
          <a:lstStyle/>
          <a:p>
            <a:r>
              <a:rPr lang="tr-TR" smtClean="0"/>
              <a:t>Admin ayar sayfasından şifresini güncelleyebilir.</a:t>
            </a:r>
          </a:p>
          <a:p>
            <a:endParaRPr lang="tr-TR" smtClean="0"/>
          </a:p>
        </p:txBody>
      </p:sp>
    </p:spTree>
    <p:extLst>
      <p:ext uri="{BB962C8B-B14F-4D97-AF65-F5344CB8AC3E}">
        <p14:creationId xmlns:p14="http://schemas.microsoft.com/office/powerpoint/2010/main" val="88264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199" y="196206"/>
            <a:ext cx="8021342" cy="4351338"/>
          </a:xfrm>
          <a:prstGeom prst="rect">
            <a:avLst/>
          </a:prstGeom>
        </p:spPr>
      </p:pic>
      <p:sp>
        <p:nvSpPr>
          <p:cNvPr id="5" name="Metin kutusu 4"/>
          <p:cNvSpPr txBox="1"/>
          <p:nvPr/>
        </p:nvSpPr>
        <p:spPr>
          <a:xfrm>
            <a:off x="1526292" y="4867633"/>
            <a:ext cx="8875867" cy="369332"/>
          </a:xfrm>
          <a:prstGeom prst="rect">
            <a:avLst/>
          </a:prstGeom>
          <a:noFill/>
        </p:spPr>
        <p:txBody>
          <a:bodyPr wrap="square" rtlCol="0">
            <a:spAutoFit/>
          </a:bodyPr>
          <a:lstStyle/>
          <a:p>
            <a:r>
              <a:rPr lang="tr-TR" smtClean="0"/>
              <a:t>Anasayfa Ekranında bir içeriğe tıklanıldığında ayrı bir sayfada tüm detaylarıyla içerik gelir.</a:t>
            </a:r>
            <a:endParaRPr lang="tr-TR"/>
          </a:p>
        </p:txBody>
      </p:sp>
    </p:spTree>
    <p:extLst>
      <p:ext uri="{BB962C8B-B14F-4D97-AF65-F5344CB8AC3E}">
        <p14:creationId xmlns:p14="http://schemas.microsoft.com/office/powerpoint/2010/main" val="211028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99" y="233401"/>
            <a:ext cx="8607735" cy="4660467"/>
          </a:xfrm>
          <a:prstGeom prst="rect">
            <a:avLst/>
          </a:prstGeom>
        </p:spPr>
      </p:pic>
      <p:sp>
        <p:nvSpPr>
          <p:cNvPr id="5" name="Metin kutusu 4"/>
          <p:cNvSpPr txBox="1"/>
          <p:nvPr/>
        </p:nvSpPr>
        <p:spPr>
          <a:xfrm>
            <a:off x="749395" y="5197642"/>
            <a:ext cx="10560289" cy="1200329"/>
          </a:xfrm>
          <a:prstGeom prst="rect">
            <a:avLst/>
          </a:prstGeom>
          <a:noFill/>
        </p:spPr>
        <p:txBody>
          <a:bodyPr wrap="square" rtlCol="0">
            <a:spAutoFit/>
          </a:bodyPr>
          <a:lstStyle/>
          <a:p>
            <a:r>
              <a:rPr lang="tr-TR" smtClean="0"/>
              <a:t>Anasayfa kısmında paylaşılan içeriklerin tümü yer almaktadır.  İçeriklerin detayları anasayfada sınırlandırılmıştır ve tüm içeriğe erişmek için tıklanarak ayrı bir sayfa açılarak tüm detaylar gelir.</a:t>
            </a:r>
          </a:p>
          <a:p>
            <a:endParaRPr lang="tr-TR"/>
          </a:p>
          <a:p>
            <a:r>
              <a:rPr lang="tr-TR" smtClean="0"/>
              <a:t>Sağ üst kısımda ise 3 adet buton vardır ve tüm sayfalarda ortaktır. </a:t>
            </a:r>
          </a:p>
        </p:txBody>
      </p:sp>
    </p:spTree>
    <p:extLst>
      <p:ext uri="{BB962C8B-B14F-4D97-AF65-F5344CB8AC3E}">
        <p14:creationId xmlns:p14="http://schemas.microsoft.com/office/powerpoint/2010/main" val="79804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930" y="292458"/>
            <a:ext cx="9694493" cy="4836432"/>
          </a:xfrm>
        </p:spPr>
      </p:pic>
      <p:sp>
        <p:nvSpPr>
          <p:cNvPr id="5" name="Metin kutusu 4"/>
          <p:cNvSpPr txBox="1"/>
          <p:nvPr/>
        </p:nvSpPr>
        <p:spPr>
          <a:xfrm>
            <a:off x="756030" y="5314520"/>
            <a:ext cx="10670292" cy="646331"/>
          </a:xfrm>
          <a:prstGeom prst="rect">
            <a:avLst/>
          </a:prstGeom>
          <a:noFill/>
        </p:spPr>
        <p:txBody>
          <a:bodyPr wrap="square" rtlCol="0">
            <a:spAutoFit/>
          </a:bodyPr>
          <a:lstStyle/>
          <a:p>
            <a:r>
              <a:rPr lang="tr-TR" smtClean="0"/>
              <a:t>Hakkımda sayfası.</a:t>
            </a:r>
          </a:p>
          <a:p>
            <a:endParaRPr lang="tr-TR"/>
          </a:p>
        </p:txBody>
      </p:sp>
    </p:spTree>
    <p:extLst>
      <p:ext uri="{BB962C8B-B14F-4D97-AF65-F5344CB8AC3E}">
        <p14:creationId xmlns:p14="http://schemas.microsoft.com/office/powerpoint/2010/main" val="148371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307" y="120567"/>
            <a:ext cx="9999410" cy="4967072"/>
          </a:xfrm>
        </p:spPr>
      </p:pic>
      <p:sp>
        <p:nvSpPr>
          <p:cNvPr id="5" name="Metin kutusu 4"/>
          <p:cNvSpPr txBox="1"/>
          <p:nvPr/>
        </p:nvSpPr>
        <p:spPr>
          <a:xfrm>
            <a:off x="1223783" y="5452024"/>
            <a:ext cx="11027801" cy="369332"/>
          </a:xfrm>
          <a:prstGeom prst="rect">
            <a:avLst/>
          </a:prstGeom>
          <a:noFill/>
        </p:spPr>
        <p:txBody>
          <a:bodyPr wrap="square" rtlCol="0">
            <a:spAutoFit/>
          </a:bodyPr>
          <a:lstStyle/>
          <a:p>
            <a:r>
              <a:rPr lang="tr-TR" smtClean="0"/>
              <a:t>İletişim sayfasında kullanıcıdan isim,email,telefon ve mesaj bilgisi alınır ve Mysql veritabanında saklanır.</a:t>
            </a:r>
            <a:endParaRPr lang="tr-TR"/>
          </a:p>
        </p:txBody>
      </p:sp>
    </p:spTree>
    <p:extLst>
      <p:ext uri="{BB962C8B-B14F-4D97-AF65-F5344CB8AC3E}">
        <p14:creationId xmlns:p14="http://schemas.microsoft.com/office/powerpoint/2010/main" val="162989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307448"/>
            <a:ext cx="1739995" cy="1111845"/>
          </a:xfrm>
        </p:spPr>
        <p:txBody>
          <a:bodyPr>
            <a:normAutofit/>
          </a:bodyPr>
          <a:lstStyle/>
          <a:p>
            <a:r>
              <a:rPr lang="tr-TR" sz="3200" smtClean="0"/>
              <a:t>Mysql</a:t>
            </a:r>
            <a:endParaRPr lang="tr-TR" sz="320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54" y="507210"/>
            <a:ext cx="5334462" cy="192802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54" y="4862777"/>
            <a:ext cx="3772227" cy="1889925"/>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54" y="2528770"/>
            <a:ext cx="5334462" cy="2240474"/>
          </a:xfrm>
          <a:prstGeom prst="rect">
            <a:avLst/>
          </a:prstGeom>
        </p:spPr>
      </p:pic>
      <p:sp>
        <p:nvSpPr>
          <p:cNvPr id="7" name="Metin kutusu 6"/>
          <p:cNvSpPr txBox="1"/>
          <p:nvPr/>
        </p:nvSpPr>
        <p:spPr>
          <a:xfrm>
            <a:off x="5740782" y="605017"/>
            <a:ext cx="5960788" cy="3139321"/>
          </a:xfrm>
          <a:prstGeom prst="rect">
            <a:avLst/>
          </a:prstGeom>
          <a:noFill/>
        </p:spPr>
        <p:txBody>
          <a:bodyPr wrap="square" rtlCol="0">
            <a:spAutoFit/>
          </a:bodyPr>
          <a:lstStyle/>
          <a:p>
            <a:r>
              <a:rPr lang="tr-TR" smtClean="0"/>
              <a:t>Mysql kısmında 3 adet tablo vardır. Admin, contact(iletişim kısmı) ve Content(içerik kısmı).</a:t>
            </a:r>
          </a:p>
          <a:p>
            <a:endParaRPr lang="tr-TR" smtClean="0"/>
          </a:p>
          <a:p>
            <a:r>
              <a:rPr lang="tr-TR" smtClean="0"/>
              <a:t>Admin kısmında adminlerin verileri vardır.</a:t>
            </a:r>
          </a:p>
          <a:p>
            <a:endParaRPr lang="tr-TR" smtClean="0"/>
          </a:p>
          <a:p>
            <a:r>
              <a:rPr lang="tr-TR" smtClean="0"/>
              <a:t>Contents kısmında içeriklerin bilgileri vardır. İçeriğin paylaşıldığı tarih ve hangi admin tarafından paylaşıldığı bilgisi tutulur.</a:t>
            </a:r>
          </a:p>
          <a:p>
            <a:endParaRPr lang="tr-TR"/>
          </a:p>
          <a:p>
            <a:r>
              <a:rPr lang="tr-TR" smtClean="0"/>
              <a:t>Contact kısmında, iletişim sayfasında bilgileri dolduran kullanıcının verileri tutulur. </a:t>
            </a:r>
            <a:endParaRPr lang="tr-TR"/>
          </a:p>
        </p:txBody>
      </p:sp>
    </p:spTree>
    <p:extLst>
      <p:ext uri="{BB962C8B-B14F-4D97-AF65-F5344CB8AC3E}">
        <p14:creationId xmlns:p14="http://schemas.microsoft.com/office/powerpoint/2010/main" val="133958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790" y="203081"/>
            <a:ext cx="8841491" cy="4351338"/>
          </a:xfrm>
        </p:spPr>
      </p:pic>
      <p:sp>
        <p:nvSpPr>
          <p:cNvPr id="5" name="Metin kutusu 4"/>
          <p:cNvSpPr txBox="1"/>
          <p:nvPr/>
        </p:nvSpPr>
        <p:spPr>
          <a:xfrm>
            <a:off x="1216908" y="4833257"/>
            <a:ext cx="9645889" cy="369332"/>
          </a:xfrm>
          <a:prstGeom prst="rect">
            <a:avLst/>
          </a:prstGeom>
          <a:noFill/>
        </p:spPr>
        <p:txBody>
          <a:bodyPr wrap="square" rtlCol="0">
            <a:spAutoFit/>
          </a:bodyPr>
          <a:lstStyle/>
          <a:p>
            <a:r>
              <a:rPr lang="tr-TR" smtClean="0"/>
              <a:t>Admin Paneline sadece adres çubuğu üzerinden adres manuel yazılarak girilebilir. </a:t>
            </a:r>
            <a:endParaRPr lang="tr-TR"/>
          </a:p>
        </p:txBody>
      </p:sp>
    </p:spTree>
    <p:extLst>
      <p:ext uri="{BB962C8B-B14F-4D97-AF65-F5344CB8AC3E}">
        <p14:creationId xmlns:p14="http://schemas.microsoft.com/office/powerpoint/2010/main" val="16936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184" y="175581"/>
            <a:ext cx="8036783" cy="4351338"/>
          </a:xfrm>
        </p:spPr>
      </p:pic>
      <p:sp>
        <p:nvSpPr>
          <p:cNvPr id="5" name="Metin kutusu 4"/>
          <p:cNvSpPr txBox="1"/>
          <p:nvPr/>
        </p:nvSpPr>
        <p:spPr>
          <a:xfrm>
            <a:off x="220006" y="4688878"/>
            <a:ext cx="8202100" cy="1200329"/>
          </a:xfrm>
          <a:prstGeom prst="rect">
            <a:avLst/>
          </a:prstGeom>
          <a:noFill/>
        </p:spPr>
        <p:txBody>
          <a:bodyPr wrap="square" rtlCol="0">
            <a:spAutoFit/>
          </a:bodyPr>
          <a:lstStyle/>
          <a:p>
            <a:r>
              <a:rPr lang="tr-TR" smtClean="0"/>
              <a:t>Admin girişi başarılı olursa bu dashboard_edit ekranı açılır. Bu ekranda sadece giriş yapan adminin paylaşımları görünür, diğer adminin içeriklerine ulaşım sağlayamaz. Bu ekranda admin yeni içerik ekleme ya da mevcut içerikleri düzenleme ve silme işlemi yapabilir.</a:t>
            </a:r>
            <a:endParaRPr lang="tr-TR"/>
          </a:p>
        </p:txBody>
      </p:sp>
      <p:pic>
        <p:nvPicPr>
          <p:cNvPr id="7" name="Resim 6"/>
          <p:cNvPicPr>
            <a:picLocks noChangeAspect="1"/>
          </p:cNvPicPr>
          <p:nvPr/>
        </p:nvPicPr>
        <p:blipFill rotWithShape="1">
          <a:blip r:embed="rId3">
            <a:extLst>
              <a:ext uri="{28A0092B-C50C-407E-A947-70E740481C1C}">
                <a14:useLocalDpi xmlns:a14="http://schemas.microsoft.com/office/drawing/2010/main" val="0"/>
              </a:ext>
            </a:extLst>
          </a:blip>
          <a:srcRect l="23630" r="28144"/>
          <a:stretch/>
        </p:blipFill>
        <p:spPr>
          <a:xfrm>
            <a:off x="9040873" y="332929"/>
            <a:ext cx="2591946" cy="1310754"/>
          </a:xfrm>
          <a:prstGeom prst="rect">
            <a:avLst/>
          </a:prstGeom>
        </p:spPr>
      </p:pic>
      <p:sp>
        <p:nvSpPr>
          <p:cNvPr id="8" name="Metin kutusu 7"/>
          <p:cNvSpPr txBox="1"/>
          <p:nvPr/>
        </p:nvSpPr>
        <p:spPr>
          <a:xfrm>
            <a:off x="8800241" y="1787547"/>
            <a:ext cx="3767603" cy="1754326"/>
          </a:xfrm>
          <a:prstGeom prst="rect">
            <a:avLst/>
          </a:prstGeom>
          <a:noFill/>
        </p:spPr>
        <p:txBody>
          <a:bodyPr wrap="square" rtlCol="0">
            <a:spAutoFit/>
          </a:bodyPr>
          <a:lstStyle/>
          <a:p>
            <a:r>
              <a:rPr lang="tr-TR" smtClean="0"/>
              <a:t>Üstteki kısımda profile yazısına tıklanıldğında ayarlar ve logout seçenekleri çıkar.</a:t>
            </a:r>
          </a:p>
          <a:p>
            <a:r>
              <a:rPr lang="tr-TR" smtClean="0"/>
              <a:t>Admin ayarlar kısmından şifre değişikliği yapabilir.</a:t>
            </a:r>
          </a:p>
          <a:p>
            <a:r>
              <a:rPr lang="tr-TR" smtClean="0"/>
              <a:t>Logout butonu ile çıkış yapabilir.</a:t>
            </a:r>
            <a:endParaRPr lang="tr-TR"/>
          </a:p>
        </p:txBody>
      </p:sp>
    </p:spTree>
    <p:extLst>
      <p:ext uri="{BB962C8B-B14F-4D97-AF65-F5344CB8AC3E}">
        <p14:creationId xmlns:p14="http://schemas.microsoft.com/office/powerpoint/2010/main" val="395927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04" y="71843"/>
            <a:ext cx="5321394" cy="3991394"/>
          </a:xfrm>
          <a:prstGeom prst="rect">
            <a:avLst/>
          </a:prstGeom>
        </p:spPr>
      </p:pic>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5158" y="71843"/>
            <a:ext cx="6063916" cy="3991394"/>
          </a:xfrm>
          <a:prstGeom prst="rect">
            <a:avLst/>
          </a:prstGeom>
        </p:spPr>
      </p:pic>
      <p:sp>
        <p:nvSpPr>
          <p:cNvPr id="8" name="Metin kutusu 7"/>
          <p:cNvSpPr txBox="1"/>
          <p:nvPr/>
        </p:nvSpPr>
        <p:spPr>
          <a:xfrm>
            <a:off x="501889" y="4324493"/>
            <a:ext cx="10986550" cy="369332"/>
          </a:xfrm>
          <a:prstGeom prst="rect">
            <a:avLst/>
          </a:prstGeom>
          <a:noFill/>
        </p:spPr>
        <p:txBody>
          <a:bodyPr wrap="square" rtlCol="0">
            <a:spAutoFit/>
          </a:bodyPr>
          <a:lstStyle/>
          <a:p>
            <a:r>
              <a:rPr lang="tr-TR" smtClean="0"/>
              <a:t>Farklı adminlerin farklı içerik ekranları.</a:t>
            </a:r>
            <a:endParaRPr lang="tr-TR"/>
          </a:p>
        </p:txBody>
      </p:sp>
    </p:spTree>
    <p:extLst>
      <p:ext uri="{BB962C8B-B14F-4D97-AF65-F5344CB8AC3E}">
        <p14:creationId xmlns:p14="http://schemas.microsoft.com/office/powerpoint/2010/main" val="129323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977" y="402461"/>
            <a:ext cx="8052282" cy="4351338"/>
          </a:xfrm>
        </p:spPr>
      </p:pic>
      <p:sp>
        <p:nvSpPr>
          <p:cNvPr id="5" name="Metin kutusu 4"/>
          <p:cNvSpPr txBox="1"/>
          <p:nvPr/>
        </p:nvSpPr>
        <p:spPr>
          <a:xfrm>
            <a:off x="1409414" y="5039513"/>
            <a:ext cx="8930869" cy="646331"/>
          </a:xfrm>
          <a:prstGeom prst="rect">
            <a:avLst/>
          </a:prstGeom>
          <a:noFill/>
        </p:spPr>
        <p:txBody>
          <a:bodyPr wrap="square" rtlCol="0">
            <a:spAutoFit/>
          </a:bodyPr>
          <a:lstStyle/>
          <a:p>
            <a:r>
              <a:rPr lang="tr-TR" smtClean="0"/>
              <a:t>Düzenle butonuna basıldığında, içerik düzenleme ekranı açılır ve bu ekrana seçilen içerik bilgileri otomatik gelir ve değişiklik yapılmak istenen yerler değiştirilir.</a:t>
            </a:r>
            <a:endParaRPr lang="tr-TR"/>
          </a:p>
        </p:txBody>
      </p:sp>
    </p:spTree>
    <p:extLst>
      <p:ext uri="{BB962C8B-B14F-4D97-AF65-F5344CB8AC3E}">
        <p14:creationId xmlns:p14="http://schemas.microsoft.com/office/powerpoint/2010/main" val="1956416526"/>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243</Words>
  <Application>Microsoft Office PowerPoint</Application>
  <PresentationFormat>Geniş ekran</PresentationFormat>
  <Paragraphs>26</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Theme</vt:lpstr>
      <vt:lpstr>PowerPoint Sunusu</vt:lpstr>
      <vt:lpstr>PowerPoint Sunusu</vt:lpstr>
      <vt:lpstr>PowerPoint Sunusu</vt:lpstr>
      <vt:lpstr>PowerPoint Sunusu</vt:lpstr>
      <vt:lpstr>Mysql</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KARACA</dc:creator>
  <cp:lastModifiedBy>KARACA</cp:lastModifiedBy>
  <cp:revision>8</cp:revision>
  <dcterms:created xsi:type="dcterms:W3CDTF">2021-08-13T10:28:10Z</dcterms:created>
  <dcterms:modified xsi:type="dcterms:W3CDTF">2021-10-07T17:45:24Z</dcterms:modified>
</cp:coreProperties>
</file>