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3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9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03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51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24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9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01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99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18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8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53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1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0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0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8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56B683-5561-411C-A95D-14F177CFD864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4C42A6-B2D9-4054-8A69-8CF0C0EFB9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79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70693" y="614994"/>
            <a:ext cx="9440034" cy="1828801"/>
          </a:xfrm>
        </p:spPr>
        <p:txBody>
          <a:bodyPr/>
          <a:lstStyle/>
          <a:p>
            <a:r>
              <a:rPr lang="tr-TR" smtClean="0"/>
              <a:t>VetClinic RestApi Project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693" y="3635285"/>
            <a:ext cx="9440034" cy="1049867"/>
          </a:xfrm>
        </p:spPr>
        <p:txBody>
          <a:bodyPr/>
          <a:lstStyle/>
          <a:p>
            <a:r>
              <a:rPr lang="tr-TR" smtClean="0"/>
              <a:t>Süleyman KARACA	 - github.com/slymnkrc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82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323273"/>
            <a:ext cx="10353762" cy="970450"/>
          </a:xfrm>
        </p:spPr>
        <p:txBody>
          <a:bodyPr/>
          <a:lstStyle/>
          <a:p>
            <a:r>
              <a:rPr lang="tr-TR" smtClean="0"/>
              <a:t>Project Information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0" y="1580050"/>
            <a:ext cx="9137172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230909"/>
            <a:ext cx="10353762" cy="970450"/>
          </a:xfrm>
        </p:spPr>
        <p:txBody>
          <a:bodyPr/>
          <a:lstStyle/>
          <a:p>
            <a:r>
              <a:rPr lang="tr-TR"/>
              <a:t>Project Information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61" y="1201359"/>
            <a:ext cx="5583175" cy="51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67614" y="260878"/>
            <a:ext cx="10353762" cy="970450"/>
          </a:xfrm>
        </p:spPr>
        <p:txBody>
          <a:bodyPr/>
          <a:lstStyle/>
          <a:p>
            <a:r>
              <a:rPr lang="tr-TR" smtClean="0"/>
              <a:t>Login Page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61" y="1231328"/>
            <a:ext cx="6950042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5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4" y="99329"/>
            <a:ext cx="8608903" cy="66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32268" y="350981"/>
            <a:ext cx="10353762" cy="970450"/>
          </a:xfrm>
        </p:spPr>
        <p:txBody>
          <a:bodyPr/>
          <a:lstStyle/>
          <a:p>
            <a:r>
              <a:rPr lang="tr-TR" smtClean="0"/>
              <a:t>Redis</a:t>
            </a:r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" y="1389074"/>
            <a:ext cx="10912786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45" y="1652729"/>
            <a:ext cx="3802710" cy="339804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06" y="1652729"/>
            <a:ext cx="4390258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5</TotalTime>
  <Words>12</Words>
  <Application>Microsoft Office PowerPoint</Application>
  <PresentationFormat>Geniş ekran</PresentationFormat>
  <Paragraphs>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Kurşun Rengi</vt:lpstr>
      <vt:lpstr>VetClinic RestApi Project</vt:lpstr>
      <vt:lpstr>Project Information</vt:lpstr>
      <vt:lpstr>Project Information</vt:lpstr>
      <vt:lpstr>Login Page</vt:lpstr>
      <vt:lpstr>PowerPoint Sunusu</vt:lpstr>
      <vt:lpstr>Redis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VetClinic RestApi Project</dc:title>
  <dc:creator>KARACA</dc:creator>
  <cp:lastModifiedBy>KARACA</cp:lastModifiedBy>
  <cp:revision>1</cp:revision>
  <dcterms:created xsi:type="dcterms:W3CDTF">2021-10-05T22:22:21Z</dcterms:created>
  <dcterms:modified xsi:type="dcterms:W3CDTF">2021-10-05T22:27:39Z</dcterms:modified>
</cp:coreProperties>
</file>