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60"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7" name="Date Placeholder 6"/>
          <p:cNvSpPr>
            <a:spLocks noGrp="1"/>
          </p:cNvSpPr>
          <p:nvPr>
            <p:ph type="dt" sz="half" idx="10"/>
          </p:nvPr>
        </p:nvSpPr>
        <p:spPr/>
        <p:txBody>
          <a:bodyPr/>
          <a:lstStyle/>
          <a:p>
            <a:fld id="{849270AF-30CB-4C5E-AEF3-3569C6AEC6D0}" type="datetimeFigureOut">
              <a:rPr lang="tr-TR" smtClean="0"/>
              <a:t>6.08.2021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D4703F-1B2E-4A0D-A056-D7201C2ADA89}" type="slidenum">
              <a:rPr lang="tr-TR" smtClean="0"/>
              <a:t>‹#›</a:t>
            </a:fld>
            <a:endParaRPr lang="tr-TR"/>
          </a:p>
        </p:txBody>
      </p:sp>
    </p:spTree>
    <p:extLst>
      <p:ext uri="{BB962C8B-B14F-4D97-AF65-F5344CB8AC3E}">
        <p14:creationId xmlns:p14="http://schemas.microsoft.com/office/powerpoint/2010/main" val="33407282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49270AF-30CB-4C5E-AEF3-3569C6AEC6D0}" type="datetimeFigureOut">
              <a:rPr lang="tr-TR" smtClean="0"/>
              <a:t>6.08.2021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D4703F-1B2E-4A0D-A056-D7201C2ADA89}" type="slidenum">
              <a:rPr lang="tr-TR" smtClean="0"/>
              <a:t>‹#›</a:t>
            </a:fld>
            <a:endParaRPr lang="tr-TR"/>
          </a:p>
        </p:txBody>
      </p:sp>
    </p:spTree>
    <p:extLst>
      <p:ext uri="{BB962C8B-B14F-4D97-AF65-F5344CB8AC3E}">
        <p14:creationId xmlns:p14="http://schemas.microsoft.com/office/powerpoint/2010/main" val="68386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49270AF-30CB-4C5E-AEF3-3569C6AEC6D0}" type="datetimeFigureOut">
              <a:rPr lang="tr-TR" smtClean="0"/>
              <a:t>6.08.2021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D4703F-1B2E-4A0D-A056-D7201C2ADA89}" type="slidenum">
              <a:rPr lang="tr-TR" smtClean="0"/>
              <a:t>‹#›</a:t>
            </a:fld>
            <a:endParaRPr lang="tr-TR"/>
          </a:p>
        </p:txBody>
      </p:sp>
    </p:spTree>
    <p:extLst>
      <p:ext uri="{BB962C8B-B14F-4D97-AF65-F5344CB8AC3E}">
        <p14:creationId xmlns:p14="http://schemas.microsoft.com/office/powerpoint/2010/main" val="352138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49270AF-30CB-4C5E-AEF3-3569C6AEC6D0}" type="datetimeFigureOut">
              <a:rPr lang="tr-TR" smtClean="0"/>
              <a:t>6.08.2021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D4703F-1B2E-4A0D-A056-D7201C2ADA89}" type="slidenum">
              <a:rPr lang="tr-TR" smtClean="0"/>
              <a:t>‹#›</a:t>
            </a:fld>
            <a:endParaRPr lang="tr-TR"/>
          </a:p>
        </p:txBody>
      </p:sp>
    </p:spTree>
    <p:extLst>
      <p:ext uri="{BB962C8B-B14F-4D97-AF65-F5344CB8AC3E}">
        <p14:creationId xmlns:p14="http://schemas.microsoft.com/office/powerpoint/2010/main" val="252558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7" name="Date Placeholder 6"/>
          <p:cNvSpPr>
            <a:spLocks noGrp="1"/>
          </p:cNvSpPr>
          <p:nvPr>
            <p:ph type="dt" sz="half" idx="10"/>
          </p:nvPr>
        </p:nvSpPr>
        <p:spPr/>
        <p:txBody>
          <a:bodyPr/>
          <a:lstStyle/>
          <a:p>
            <a:fld id="{849270AF-30CB-4C5E-AEF3-3569C6AEC6D0}" type="datetimeFigureOut">
              <a:rPr lang="tr-TR" smtClean="0"/>
              <a:t>6.08.2021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D4703F-1B2E-4A0D-A056-D7201C2ADA89}" type="slidenum">
              <a:rPr lang="tr-TR" smtClean="0"/>
              <a:t>‹#›</a:t>
            </a:fld>
            <a:endParaRPr lang="tr-TR"/>
          </a:p>
        </p:txBody>
      </p:sp>
    </p:spTree>
    <p:extLst>
      <p:ext uri="{BB962C8B-B14F-4D97-AF65-F5344CB8AC3E}">
        <p14:creationId xmlns:p14="http://schemas.microsoft.com/office/powerpoint/2010/main" val="8476171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8" name="Date Placeholder 7"/>
          <p:cNvSpPr>
            <a:spLocks noGrp="1"/>
          </p:cNvSpPr>
          <p:nvPr>
            <p:ph type="dt" sz="half" idx="10"/>
          </p:nvPr>
        </p:nvSpPr>
        <p:spPr/>
        <p:txBody>
          <a:bodyPr/>
          <a:lstStyle/>
          <a:p>
            <a:fld id="{849270AF-30CB-4C5E-AEF3-3569C6AEC6D0}" type="datetimeFigureOut">
              <a:rPr lang="tr-TR" smtClean="0"/>
              <a:t>6.08.2021</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60D4703F-1B2E-4A0D-A056-D7201C2ADA89}" type="slidenum">
              <a:rPr lang="tr-TR" smtClean="0"/>
              <a:t>‹#›</a:t>
            </a:fld>
            <a:endParaRPr lang="tr-TR"/>
          </a:p>
        </p:txBody>
      </p:sp>
    </p:spTree>
    <p:extLst>
      <p:ext uri="{BB962C8B-B14F-4D97-AF65-F5344CB8AC3E}">
        <p14:creationId xmlns:p14="http://schemas.microsoft.com/office/powerpoint/2010/main" val="87721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583436" y="3143250"/>
            <a:ext cx="4270248" cy="259677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7" name="Date Placeholder 6"/>
          <p:cNvSpPr>
            <a:spLocks noGrp="1"/>
          </p:cNvSpPr>
          <p:nvPr>
            <p:ph type="dt" sz="half" idx="10"/>
          </p:nvPr>
        </p:nvSpPr>
        <p:spPr/>
        <p:txBody>
          <a:bodyPr/>
          <a:lstStyle/>
          <a:p>
            <a:fld id="{849270AF-30CB-4C5E-AEF3-3569C6AEC6D0}" type="datetimeFigureOut">
              <a:rPr lang="tr-TR" smtClean="0"/>
              <a:t>6.08.2021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D4703F-1B2E-4A0D-A056-D7201C2ADA89}" type="slidenum">
              <a:rPr lang="tr-TR" smtClean="0"/>
              <a:t>‹#›</a:t>
            </a:fld>
            <a:endParaRPr lang="tr-TR"/>
          </a:p>
        </p:txBody>
      </p:sp>
      <p:sp>
        <p:nvSpPr>
          <p:cNvPr id="10" name="Title 9"/>
          <p:cNvSpPr>
            <a:spLocks noGrp="1"/>
          </p:cNvSpPr>
          <p:nvPr>
            <p:ph type="title"/>
          </p:nvPr>
        </p:nvSpPr>
        <p:spPr/>
        <p:txBody>
          <a:bodyPr/>
          <a:lstStyle/>
          <a:p>
            <a:r>
              <a:rPr lang="tr-TR" smtClean="0"/>
              <a:t>Asıl başlık stili için tıklatın</a:t>
            </a:r>
            <a:endParaRPr lang="en-US" dirty="0"/>
          </a:p>
        </p:txBody>
      </p:sp>
    </p:spTree>
    <p:extLst>
      <p:ext uri="{BB962C8B-B14F-4D97-AF65-F5344CB8AC3E}">
        <p14:creationId xmlns:p14="http://schemas.microsoft.com/office/powerpoint/2010/main" val="27533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49270AF-30CB-4C5E-AEF3-3569C6AEC6D0}" type="datetimeFigureOut">
              <a:rPr lang="tr-TR" smtClean="0"/>
              <a:t>6.08.2021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D4703F-1B2E-4A0D-A056-D7201C2ADA89}" type="slidenum">
              <a:rPr lang="tr-TR" smtClean="0"/>
              <a:t>‹#›</a:t>
            </a:fld>
            <a:endParaRPr lang="tr-TR"/>
          </a:p>
        </p:txBody>
      </p:sp>
    </p:spTree>
    <p:extLst>
      <p:ext uri="{BB962C8B-B14F-4D97-AF65-F5344CB8AC3E}">
        <p14:creationId xmlns:p14="http://schemas.microsoft.com/office/powerpoint/2010/main" val="51659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270AF-30CB-4C5E-AEF3-3569C6AEC6D0}" type="datetimeFigureOut">
              <a:rPr lang="tr-TR" smtClean="0"/>
              <a:t>6.08.2021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D4703F-1B2E-4A0D-A056-D7201C2ADA89}" type="slidenum">
              <a:rPr lang="tr-TR" smtClean="0"/>
              <a:t>‹#›</a:t>
            </a:fld>
            <a:endParaRPr lang="tr-TR"/>
          </a:p>
        </p:txBody>
      </p:sp>
    </p:spTree>
    <p:extLst>
      <p:ext uri="{BB962C8B-B14F-4D97-AF65-F5344CB8AC3E}">
        <p14:creationId xmlns:p14="http://schemas.microsoft.com/office/powerpoint/2010/main" val="278970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9" name="Date Placeholder 8"/>
          <p:cNvSpPr>
            <a:spLocks noGrp="1"/>
          </p:cNvSpPr>
          <p:nvPr>
            <p:ph type="dt" sz="half" idx="10"/>
          </p:nvPr>
        </p:nvSpPr>
        <p:spPr/>
        <p:txBody>
          <a:bodyPr/>
          <a:lstStyle/>
          <a:p>
            <a:fld id="{849270AF-30CB-4C5E-AEF3-3569C6AEC6D0}" type="datetimeFigureOut">
              <a:rPr lang="tr-TR" smtClean="0"/>
              <a:t>6.08.2021</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1" name="Slide Number Placeholder 10"/>
          <p:cNvSpPr>
            <a:spLocks noGrp="1"/>
          </p:cNvSpPr>
          <p:nvPr>
            <p:ph type="sldNum" sz="quarter" idx="12"/>
          </p:nvPr>
        </p:nvSpPr>
        <p:spPr/>
        <p:txBody>
          <a:bodyPr/>
          <a:lstStyle/>
          <a:p>
            <a:fld id="{60D4703F-1B2E-4A0D-A056-D7201C2ADA89}" type="slidenum">
              <a:rPr lang="tr-TR" smtClean="0"/>
              <a:t>‹#›</a:t>
            </a:fld>
            <a:endParaRPr lang="tr-TR"/>
          </a:p>
        </p:txBody>
      </p:sp>
    </p:spTree>
    <p:extLst>
      <p:ext uri="{BB962C8B-B14F-4D97-AF65-F5344CB8AC3E}">
        <p14:creationId xmlns:p14="http://schemas.microsoft.com/office/powerpoint/2010/main" val="370348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49270AF-30CB-4C5E-AEF3-3569C6AEC6D0}" type="datetimeFigureOut">
              <a:rPr lang="tr-TR" smtClean="0"/>
              <a:t>6.08.2021</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0" name="Slide Number Placeholder 9"/>
          <p:cNvSpPr>
            <a:spLocks noGrp="1"/>
          </p:cNvSpPr>
          <p:nvPr>
            <p:ph type="sldNum" sz="quarter" idx="12"/>
          </p:nvPr>
        </p:nvSpPr>
        <p:spPr/>
        <p:txBody>
          <a:bodyPr/>
          <a:lstStyle/>
          <a:p>
            <a:fld id="{60D4703F-1B2E-4A0D-A056-D7201C2ADA89}" type="slidenum">
              <a:rPr lang="tr-TR" smtClean="0"/>
              <a:t>‹#›</a:t>
            </a:fld>
            <a:endParaRPr lang="tr-TR"/>
          </a:p>
        </p:txBody>
      </p:sp>
    </p:spTree>
    <p:extLst>
      <p:ext uri="{BB962C8B-B14F-4D97-AF65-F5344CB8AC3E}">
        <p14:creationId xmlns:p14="http://schemas.microsoft.com/office/powerpoint/2010/main" val="360707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49270AF-30CB-4C5E-AEF3-3569C6AEC6D0}" type="datetimeFigureOut">
              <a:rPr lang="tr-TR" smtClean="0"/>
              <a:t>6.08.2021</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0D4703F-1B2E-4A0D-A056-D7201C2ADA89}" type="slidenum">
              <a:rPr lang="tr-TR" smtClean="0"/>
              <a:t>‹#›</a:t>
            </a:fld>
            <a:endParaRPr lang="tr-TR"/>
          </a:p>
        </p:txBody>
      </p:sp>
    </p:spTree>
    <p:extLst>
      <p:ext uri="{BB962C8B-B14F-4D97-AF65-F5344CB8AC3E}">
        <p14:creationId xmlns:p14="http://schemas.microsoft.com/office/powerpoint/2010/main" val="374742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sz="4000">
                <a:latin typeface="Times New Roman" panose="02020603050405020304" pitchFamily="18" charset="0"/>
                <a:cs typeface="Times New Roman" panose="02020603050405020304" pitchFamily="18" charset="0"/>
              </a:rPr>
              <a:t>Su Satış Otomasyonu</a:t>
            </a:r>
            <a:endParaRPr lang="tr-TR"/>
          </a:p>
        </p:txBody>
      </p:sp>
    </p:spTree>
    <p:extLst>
      <p:ext uri="{BB962C8B-B14F-4D97-AF65-F5344CB8AC3E}">
        <p14:creationId xmlns:p14="http://schemas.microsoft.com/office/powerpoint/2010/main" val="1850276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6037" y="780902"/>
            <a:ext cx="3071126" cy="3375953"/>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566" y="780902"/>
            <a:ext cx="3078747" cy="3406435"/>
          </a:xfrm>
          <a:prstGeom prst="rect">
            <a:avLst/>
          </a:prstGeom>
        </p:spPr>
      </p:pic>
      <p:sp>
        <p:nvSpPr>
          <p:cNvPr id="6" name="Metin kutusu 5"/>
          <p:cNvSpPr txBox="1"/>
          <p:nvPr/>
        </p:nvSpPr>
        <p:spPr>
          <a:xfrm>
            <a:off x="571500" y="4549140"/>
            <a:ext cx="4556760" cy="646331"/>
          </a:xfrm>
          <a:prstGeom prst="rect">
            <a:avLst/>
          </a:prstGeom>
          <a:noFill/>
        </p:spPr>
        <p:txBody>
          <a:bodyPr wrap="square" rtlCol="0">
            <a:spAutoFit/>
          </a:bodyPr>
          <a:lstStyle/>
          <a:p>
            <a:r>
              <a:rPr lang="tr-TR" smtClean="0"/>
              <a:t>Müşteri güncelle ekranında boş alan bırakılırsa</a:t>
            </a:r>
          </a:p>
          <a:p>
            <a:r>
              <a:rPr lang="tr-TR" smtClean="0"/>
              <a:t>Ekrana uyarı gelir ve güncelleme işlemi olmaz.</a:t>
            </a:r>
            <a:endParaRPr lang="tr-TR"/>
          </a:p>
        </p:txBody>
      </p:sp>
      <p:sp>
        <p:nvSpPr>
          <p:cNvPr id="7" name="Metin kutusu 6"/>
          <p:cNvSpPr txBox="1"/>
          <p:nvPr/>
        </p:nvSpPr>
        <p:spPr>
          <a:xfrm>
            <a:off x="6709277" y="4472940"/>
            <a:ext cx="4918843" cy="646331"/>
          </a:xfrm>
          <a:prstGeom prst="rect">
            <a:avLst/>
          </a:prstGeom>
          <a:noFill/>
        </p:spPr>
        <p:txBody>
          <a:bodyPr wrap="square" rtlCol="0">
            <a:spAutoFit/>
          </a:bodyPr>
          <a:lstStyle/>
          <a:p>
            <a:r>
              <a:rPr lang="tr-TR" smtClean="0"/>
              <a:t>Değişiklik işlemi başarılı bir şekilde yapılırsa Müşteri Güncellendi şeklinde bir yazı altta belirir.</a:t>
            </a:r>
            <a:endParaRPr lang="tr-TR"/>
          </a:p>
        </p:txBody>
      </p:sp>
    </p:spTree>
    <p:extLst>
      <p:ext uri="{BB962C8B-B14F-4D97-AF65-F5344CB8AC3E}">
        <p14:creationId xmlns:p14="http://schemas.microsoft.com/office/powerpoint/2010/main" val="221429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94" y="255154"/>
            <a:ext cx="4728345" cy="3432925"/>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948" y="302691"/>
            <a:ext cx="3048264" cy="3337849"/>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7721" y="302691"/>
            <a:ext cx="3078747" cy="3345470"/>
          </a:xfrm>
          <a:prstGeom prst="rect">
            <a:avLst/>
          </a:prstGeom>
        </p:spPr>
      </p:pic>
      <p:sp>
        <p:nvSpPr>
          <p:cNvPr id="7" name="Metin kutusu 6"/>
          <p:cNvSpPr txBox="1"/>
          <p:nvPr/>
        </p:nvSpPr>
        <p:spPr>
          <a:xfrm>
            <a:off x="434340" y="3947160"/>
            <a:ext cx="11072128" cy="923330"/>
          </a:xfrm>
          <a:prstGeom prst="rect">
            <a:avLst/>
          </a:prstGeom>
          <a:noFill/>
        </p:spPr>
        <p:txBody>
          <a:bodyPr wrap="square" rtlCol="0">
            <a:spAutoFit/>
          </a:bodyPr>
          <a:lstStyle/>
          <a:p>
            <a:r>
              <a:rPr lang="tr-TR" smtClean="0"/>
              <a:t>Müşteri Ekle butonu ile yeni bir pencere açılır. Bu pencerede müşteri bilgileri girilerek yeni müşteri eklenir.</a:t>
            </a:r>
          </a:p>
          <a:p>
            <a:r>
              <a:rPr lang="tr-TR" smtClean="0"/>
              <a:t>Tüm alanlar dolu olmazsa yine bir uyarı ekranı açılır. Eğer aynı telefon numarasına sahip bir müşteri varsa sistem yine uyarı verir.</a:t>
            </a:r>
            <a:endParaRPr lang="tr-TR"/>
          </a:p>
        </p:txBody>
      </p:sp>
    </p:spTree>
    <p:extLst>
      <p:ext uri="{BB962C8B-B14F-4D97-AF65-F5344CB8AC3E}">
        <p14:creationId xmlns:p14="http://schemas.microsoft.com/office/powerpoint/2010/main" val="1049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99" y="854611"/>
            <a:ext cx="4518881" cy="2434716"/>
          </a:xfrm>
          <a:prstGeom prst="rect">
            <a:avLst/>
          </a:prstGeom>
        </p:spPr>
      </p:pic>
      <p:sp>
        <p:nvSpPr>
          <p:cNvPr id="6" name="Metin kutusu 5"/>
          <p:cNvSpPr txBox="1"/>
          <p:nvPr/>
        </p:nvSpPr>
        <p:spPr>
          <a:xfrm>
            <a:off x="4815756" y="1610304"/>
            <a:ext cx="6309360" cy="923330"/>
          </a:xfrm>
          <a:prstGeom prst="rect">
            <a:avLst/>
          </a:prstGeom>
          <a:noFill/>
        </p:spPr>
        <p:txBody>
          <a:bodyPr wrap="square" rtlCol="0">
            <a:spAutoFit/>
          </a:bodyPr>
          <a:lstStyle/>
          <a:p>
            <a:r>
              <a:rPr lang="tr-TR" smtClean="0"/>
              <a:t>Mevcut siparişler ve bilgileri bu tabloda görüntülenir. </a:t>
            </a:r>
          </a:p>
          <a:p>
            <a:r>
              <a:rPr lang="tr-TR" smtClean="0"/>
              <a:t>Alt taraftaki butonlardan sipariş işlemleri yapılır.</a:t>
            </a:r>
          </a:p>
          <a:p>
            <a:endParaRPr lang="tr-T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46" y="4180896"/>
            <a:ext cx="1775614" cy="624894"/>
          </a:xfrm>
          <a:prstGeom prst="rect">
            <a:avLst/>
          </a:prstGeom>
        </p:spPr>
      </p:pic>
      <p:sp>
        <p:nvSpPr>
          <p:cNvPr id="8" name="Metin kutusu 7"/>
          <p:cNvSpPr txBox="1"/>
          <p:nvPr/>
        </p:nvSpPr>
        <p:spPr>
          <a:xfrm>
            <a:off x="2202180" y="3977640"/>
            <a:ext cx="5707380" cy="923330"/>
          </a:xfrm>
          <a:prstGeom prst="rect">
            <a:avLst/>
          </a:prstGeom>
          <a:noFill/>
        </p:spPr>
        <p:txBody>
          <a:bodyPr wrap="square" rtlCol="0">
            <a:spAutoFit/>
          </a:bodyPr>
          <a:lstStyle/>
          <a:p>
            <a:r>
              <a:rPr lang="tr-TR" smtClean="0"/>
              <a:t>Sipariş eklemek için müşteriler tablosundan müşteri seçilmiş olması gerekli müşteri seçili değilse ekrana uyarı verilir.</a:t>
            </a:r>
            <a:endParaRPr lang="tr-T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36" y="3605518"/>
            <a:ext cx="2956643" cy="1295452"/>
          </a:xfrm>
          <a:prstGeom prst="rect">
            <a:avLst/>
          </a:prstGeom>
        </p:spPr>
      </p:pic>
    </p:spTree>
    <p:extLst>
      <p:ext uri="{BB962C8B-B14F-4D97-AF65-F5344CB8AC3E}">
        <p14:creationId xmlns:p14="http://schemas.microsoft.com/office/powerpoint/2010/main" val="84735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79" y="447068"/>
            <a:ext cx="5838993" cy="2730472"/>
          </a:xfrm>
          <a:prstGeom prst="rect">
            <a:avLst/>
          </a:prstGeom>
        </p:spPr>
      </p:pic>
      <p:sp>
        <p:nvSpPr>
          <p:cNvPr id="6" name="Metin kutusu 5"/>
          <p:cNvSpPr txBox="1"/>
          <p:nvPr/>
        </p:nvSpPr>
        <p:spPr>
          <a:xfrm>
            <a:off x="6400800" y="1363980"/>
            <a:ext cx="5036820" cy="646331"/>
          </a:xfrm>
          <a:prstGeom prst="rect">
            <a:avLst/>
          </a:prstGeom>
          <a:noFill/>
        </p:spPr>
        <p:txBody>
          <a:bodyPr wrap="square" rtlCol="0">
            <a:spAutoFit/>
          </a:bodyPr>
          <a:lstStyle/>
          <a:p>
            <a:r>
              <a:rPr lang="tr-TR" smtClean="0"/>
              <a:t>Müşteriler tablosundan sipariş alınacak müşteri seçildikten sonra sipariş ekle butonuna basabiliriz.</a:t>
            </a:r>
            <a:endParaRPr lang="tr-T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79" y="3573666"/>
            <a:ext cx="2954929" cy="2926194"/>
          </a:xfrm>
          <a:prstGeom prst="rect">
            <a:avLst/>
          </a:prstGeom>
        </p:spPr>
      </p:pic>
      <p:sp>
        <p:nvSpPr>
          <p:cNvPr id="8" name="Metin kutusu 7"/>
          <p:cNvSpPr txBox="1"/>
          <p:nvPr/>
        </p:nvSpPr>
        <p:spPr>
          <a:xfrm>
            <a:off x="3657600" y="4389006"/>
            <a:ext cx="6347460" cy="923330"/>
          </a:xfrm>
          <a:prstGeom prst="rect">
            <a:avLst/>
          </a:prstGeom>
          <a:noFill/>
        </p:spPr>
        <p:txBody>
          <a:bodyPr wrap="square" rtlCol="0">
            <a:spAutoFit/>
          </a:bodyPr>
          <a:lstStyle/>
          <a:p>
            <a:r>
              <a:rPr lang="tr-TR" smtClean="0"/>
              <a:t>Sipariş Ekleme Ekranına seçilen müşterinin bilgileri otomatik olarak gelir ve bu alanlarda değişiklik yapılmasına izin verilmez.</a:t>
            </a:r>
          </a:p>
          <a:p>
            <a:r>
              <a:rPr lang="tr-TR" smtClean="0"/>
              <a:t>Tutar bilgisi girilerek sipariş ekle butonu ile işlem tamamlanır .</a:t>
            </a:r>
            <a:endParaRPr lang="tr-TR"/>
          </a:p>
        </p:txBody>
      </p:sp>
    </p:spTree>
    <p:extLst>
      <p:ext uri="{BB962C8B-B14F-4D97-AF65-F5344CB8AC3E}">
        <p14:creationId xmlns:p14="http://schemas.microsoft.com/office/powerpoint/2010/main" val="332678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739" y="245010"/>
            <a:ext cx="5661881" cy="3511649"/>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114" y="3962373"/>
            <a:ext cx="1950889" cy="624894"/>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822" y="3962373"/>
            <a:ext cx="2034716" cy="586791"/>
          </a:xfrm>
          <a:prstGeom prst="rect">
            <a:avLst/>
          </a:prstGeom>
        </p:spPr>
      </p:pic>
      <p:pic>
        <p:nvPicPr>
          <p:cNvPr id="8" name="Resi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619" y="3973804"/>
            <a:ext cx="1737511" cy="602032"/>
          </a:xfrm>
          <a:prstGeom prst="rect">
            <a:avLst/>
          </a:prstGeom>
        </p:spPr>
      </p:pic>
      <p:sp>
        <p:nvSpPr>
          <p:cNvPr id="9" name="Metin kutusu 8"/>
          <p:cNvSpPr txBox="1"/>
          <p:nvPr/>
        </p:nvSpPr>
        <p:spPr>
          <a:xfrm>
            <a:off x="6267538" y="342900"/>
            <a:ext cx="5703482" cy="3139321"/>
          </a:xfrm>
          <a:prstGeom prst="rect">
            <a:avLst/>
          </a:prstGeom>
          <a:noFill/>
        </p:spPr>
        <p:txBody>
          <a:bodyPr wrap="square" rtlCol="0">
            <a:spAutoFit/>
          </a:bodyPr>
          <a:lstStyle/>
          <a:p>
            <a:r>
              <a:rPr lang="tr-TR" smtClean="0"/>
              <a:t>Siparişin bilgileri yine bu ekrandan değiştirilir. Burada dikkat edilmesi gereken şey önce işlem yapılacak sipariş seçilmiş olmalıdır, seçim yoksa yine uyarı verilir.</a:t>
            </a:r>
          </a:p>
          <a:p>
            <a:endParaRPr lang="tr-TR"/>
          </a:p>
          <a:p>
            <a:r>
              <a:rPr lang="tr-TR" smtClean="0"/>
              <a:t>Sipariş Yola Çıktı butonu ile Hazırlanan sipariş durumu Yolda şeklinde değişir.</a:t>
            </a:r>
          </a:p>
          <a:p>
            <a:endParaRPr lang="tr-TR"/>
          </a:p>
          <a:p>
            <a:r>
              <a:rPr lang="tr-TR" smtClean="0"/>
              <a:t>Sipariş Teslim Edildi butonu ile Yolda sipariş durumu Teslim Edildi şeklinde değişir.</a:t>
            </a:r>
          </a:p>
          <a:p>
            <a:endParaRPr lang="tr-TR"/>
          </a:p>
          <a:p>
            <a:r>
              <a:rPr lang="tr-TR" smtClean="0"/>
              <a:t>Silinmek istenen sipariş varsa seçilerek silinebilir.</a:t>
            </a:r>
            <a:endParaRPr lang="tr-TR"/>
          </a:p>
        </p:txBody>
      </p:sp>
    </p:spTree>
    <p:extLst>
      <p:ext uri="{BB962C8B-B14F-4D97-AF65-F5344CB8AC3E}">
        <p14:creationId xmlns:p14="http://schemas.microsoft.com/office/powerpoint/2010/main" val="173502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983"/>
            <a:ext cx="4355004" cy="1379262"/>
          </a:xfrm>
          <a:prstGeom prst="rect">
            <a:avLst/>
          </a:prstGeom>
        </p:spPr>
      </p:pic>
      <p:sp>
        <p:nvSpPr>
          <p:cNvPr id="5" name="Metin kutusu 4"/>
          <p:cNvSpPr txBox="1"/>
          <p:nvPr/>
        </p:nvSpPr>
        <p:spPr>
          <a:xfrm>
            <a:off x="4355004" y="365718"/>
            <a:ext cx="7094220" cy="369332"/>
          </a:xfrm>
          <a:prstGeom prst="rect">
            <a:avLst/>
          </a:prstGeom>
          <a:noFill/>
        </p:spPr>
        <p:txBody>
          <a:bodyPr wrap="square" rtlCol="0">
            <a:spAutoFit/>
          </a:bodyPr>
          <a:lstStyle/>
          <a:p>
            <a:r>
              <a:rPr lang="tr-TR" smtClean="0"/>
              <a:t>Sipariş Durumu bölümü ile siparişler tablosu filtrelenebilir.</a:t>
            </a:r>
            <a:endParaRPr lang="tr-T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8646"/>
            <a:ext cx="3783507" cy="3772227"/>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783" y="1916267"/>
            <a:ext cx="4077053" cy="3764606"/>
          </a:xfrm>
          <a:prstGeom prst="rect">
            <a:avLst/>
          </a:prstGeom>
        </p:spPr>
      </p:pic>
      <p:pic>
        <p:nvPicPr>
          <p:cNvPr id="8" name="Resi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5113" y="1878163"/>
            <a:ext cx="4077053" cy="3802710"/>
          </a:xfrm>
          <a:prstGeom prst="rect">
            <a:avLst/>
          </a:prstGeom>
        </p:spPr>
      </p:pic>
    </p:spTree>
    <p:extLst>
      <p:ext uri="{BB962C8B-B14F-4D97-AF65-F5344CB8AC3E}">
        <p14:creationId xmlns:p14="http://schemas.microsoft.com/office/powerpoint/2010/main" val="329521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62000" y="822960"/>
            <a:ext cx="11013440" cy="5415280"/>
          </a:xfrm>
        </p:spPr>
        <p:txBody>
          <a:bodyPr/>
          <a:lstStyle/>
          <a:p>
            <a:r>
              <a:rPr lang="tr-TR" sz="3600" smtClean="0"/>
              <a:t>Projede bir su satış firmasının müşteri bilgilerini kaydetme, müşteriler üzerinden sipariş alma ve güncel siparişlerin takibi hedeflenmiştir.</a:t>
            </a:r>
          </a:p>
          <a:p>
            <a:r>
              <a:rPr lang="tr-TR" sz="3600" smtClean="0"/>
              <a:t>Kullanıcı girişi, kontrol paneli, müşteri ekleme, müşteri düzenleme ve sipariş ekleme ekranları mevcuttur.</a:t>
            </a:r>
          </a:p>
          <a:p>
            <a:r>
              <a:rPr lang="tr-TR" sz="3600" smtClean="0"/>
              <a:t>Kullanıcı giriş bilgileri, müşteri bilgileri ve sipariş bilgileri için veritabanında tablolar oluşturuldu.</a:t>
            </a:r>
          </a:p>
          <a:p>
            <a:endParaRPr lang="tr-TR" smtClean="0"/>
          </a:p>
        </p:txBody>
      </p:sp>
    </p:spTree>
    <p:extLst>
      <p:ext uri="{BB962C8B-B14F-4D97-AF65-F5344CB8AC3E}">
        <p14:creationId xmlns:p14="http://schemas.microsoft.com/office/powerpoint/2010/main" val="176745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483" y="1375419"/>
            <a:ext cx="4246880" cy="4704080"/>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523" y="1375419"/>
            <a:ext cx="6593840" cy="4704080"/>
          </a:xfrm>
          <a:prstGeom prst="rect">
            <a:avLst/>
          </a:prstGeom>
        </p:spPr>
      </p:pic>
      <p:sp>
        <p:nvSpPr>
          <p:cNvPr id="2" name="Metin kutusu 1"/>
          <p:cNvSpPr txBox="1"/>
          <p:nvPr/>
        </p:nvSpPr>
        <p:spPr>
          <a:xfrm>
            <a:off x="648483" y="288758"/>
            <a:ext cx="10936209" cy="369332"/>
          </a:xfrm>
          <a:prstGeom prst="rect">
            <a:avLst/>
          </a:prstGeom>
          <a:noFill/>
        </p:spPr>
        <p:txBody>
          <a:bodyPr wrap="square" rtlCol="0">
            <a:spAutoFit/>
          </a:bodyPr>
          <a:lstStyle/>
          <a:p>
            <a:r>
              <a:rPr lang="tr-TR" smtClean="0"/>
              <a:t>Sqlite Veritabanı : Müşteriler ve Siparişler için oluşturulan tablolar:</a:t>
            </a:r>
            <a:endParaRPr lang="tr-TR"/>
          </a:p>
        </p:txBody>
      </p:sp>
    </p:spTree>
    <p:extLst>
      <p:ext uri="{BB962C8B-B14F-4D97-AF65-F5344CB8AC3E}">
        <p14:creationId xmlns:p14="http://schemas.microsoft.com/office/powerpoint/2010/main" val="378799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1120" y="843280"/>
            <a:ext cx="11592560" cy="4424838"/>
          </a:xfrm>
        </p:spPr>
        <p:txBody>
          <a:bodyPr/>
          <a:lstStyle/>
          <a:p>
            <a:r>
              <a:rPr lang="tr-TR" smtClean="0"/>
              <a:t>Uygulamanın ilk </a:t>
            </a:r>
            <a:r>
              <a:rPr lang="tr-TR" smtClean="0"/>
              <a:t>ekranında kullanıcı giriş </a:t>
            </a:r>
            <a:r>
              <a:rPr lang="tr-TR" smtClean="0"/>
              <a:t>paneli bulunuyor.</a:t>
            </a:r>
          </a:p>
          <a:p>
            <a:endParaRPr lang="tr-TR"/>
          </a:p>
          <a:p>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99" y="1610201"/>
            <a:ext cx="2632789" cy="3657917"/>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8652" y="1610201"/>
            <a:ext cx="2678748" cy="3657917"/>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572" y="1640684"/>
            <a:ext cx="2678748" cy="3627434"/>
          </a:xfrm>
          <a:prstGeom prst="rect">
            <a:avLst/>
          </a:prstGeom>
        </p:spPr>
      </p:pic>
      <p:pic>
        <p:nvPicPr>
          <p:cNvPr id="7" name="Resim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5920" y="1640684"/>
            <a:ext cx="2682240" cy="3627434"/>
          </a:xfrm>
          <a:prstGeom prst="rect">
            <a:avLst/>
          </a:prstGeom>
        </p:spPr>
      </p:pic>
      <p:sp>
        <p:nvSpPr>
          <p:cNvPr id="8" name="Metin kutusu 7"/>
          <p:cNvSpPr txBox="1"/>
          <p:nvPr/>
        </p:nvSpPr>
        <p:spPr>
          <a:xfrm>
            <a:off x="253999" y="5435600"/>
            <a:ext cx="11694161" cy="646331"/>
          </a:xfrm>
          <a:prstGeom prst="rect">
            <a:avLst/>
          </a:prstGeom>
          <a:noFill/>
        </p:spPr>
        <p:txBody>
          <a:bodyPr wrap="square" rtlCol="0">
            <a:spAutoFit/>
          </a:bodyPr>
          <a:lstStyle/>
          <a:p>
            <a:r>
              <a:rPr lang="tr-TR" smtClean="0"/>
              <a:t>Kullanıcı giriş ekranı şekildeki gibidir. Burada alanların boş bırakılması, kullanıcı bilgilerinin yanlış girilmesi durumunda bir uyarı yazısı ekrana yazdırıldı.</a:t>
            </a:r>
            <a:endParaRPr lang="tr-TR"/>
          </a:p>
        </p:txBody>
      </p:sp>
    </p:spTree>
    <p:extLst>
      <p:ext uri="{BB962C8B-B14F-4D97-AF65-F5344CB8AC3E}">
        <p14:creationId xmlns:p14="http://schemas.microsoft.com/office/powerpoint/2010/main" val="163392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83" y="1024403"/>
            <a:ext cx="11660319" cy="5606820"/>
          </a:xfrm>
          <a:prstGeom prst="rect">
            <a:avLst/>
          </a:prstGeom>
        </p:spPr>
      </p:pic>
      <p:sp>
        <p:nvSpPr>
          <p:cNvPr id="4" name="Metin kutusu 3"/>
          <p:cNvSpPr txBox="1"/>
          <p:nvPr/>
        </p:nvSpPr>
        <p:spPr>
          <a:xfrm>
            <a:off x="281883" y="89377"/>
            <a:ext cx="11660319" cy="646331"/>
          </a:xfrm>
          <a:prstGeom prst="rect">
            <a:avLst/>
          </a:prstGeom>
          <a:noFill/>
        </p:spPr>
        <p:txBody>
          <a:bodyPr wrap="square" rtlCol="0">
            <a:spAutoFit/>
          </a:bodyPr>
          <a:lstStyle/>
          <a:p>
            <a:endParaRPr lang="tr-TR" smtClean="0"/>
          </a:p>
          <a:p>
            <a:r>
              <a:rPr lang="tr-TR" smtClean="0"/>
              <a:t>Kontrol ekranı ile müşteri ve siparişlerle ilgili işlemler gerçekleştirilir ve takip edilebilir.</a:t>
            </a:r>
          </a:p>
        </p:txBody>
      </p:sp>
    </p:spTree>
    <p:extLst>
      <p:ext uri="{BB962C8B-B14F-4D97-AF65-F5344CB8AC3E}">
        <p14:creationId xmlns:p14="http://schemas.microsoft.com/office/powerpoint/2010/main" val="51081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560" y="1239704"/>
            <a:ext cx="7671886" cy="4067942"/>
          </a:xfrm>
        </p:spPr>
      </p:pic>
      <p:sp>
        <p:nvSpPr>
          <p:cNvPr id="23" name="Metin kutusu 22"/>
          <p:cNvSpPr txBox="1"/>
          <p:nvPr/>
        </p:nvSpPr>
        <p:spPr>
          <a:xfrm>
            <a:off x="0" y="-75627"/>
            <a:ext cx="12430340" cy="1200329"/>
          </a:xfrm>
          <a:prstGeom prst="rect">
            <a:avLst/>
          </a:prstGeom>
          <a:noFill/>
        </p:spPr>
        <p:txBody>
          <a:bodyPr wrap="square" rtlCol="0">
            <a:spAutoFit/>
          </a:bodyPr>
          <a:lstStyle/>
          <a:p>
            <a:r>
              <a:rPr lang="tr-TR" smtClean="0"/>
              <a:t>Ekranı detaylı olarak incelersek sol üstteki Müşteri Arama alanı ile müşteri ad/soyad bilgileri girilerek veritabanından müşteri sorgu-</a:t>
            </a:r>
          </a:p>
          <a:p>
            <a:r>
              <a:rPr lang="tr-TR" smtClean="0"/>
              <a:t>ması yapılır. Arama butonu ile arama yapılır. Yenileme butonu ile aranan müşteri bilgileri tablodan ve ekrandan temizlenir.</a:t>
            </a:r>
          </a:p>
          <a:p>
            <a:r>
              <a:rPr lang="tr-TR" smtClean="0"/>
              <a:t>Sol attaki Müşteriler alanında veritabanına kayıtlı olan tüm müşteriler görüntülenir. Bu alanda altta bulunan butonlar yardımı ile </a:t>
            </a:r>
          </a:p>
          <a:p>
            <a:r>
              <a:rPr lang="tr-TR" smtClean="0"/>
              <a:t>sırası ile müşteri ekle/düzenle/sil aksiyonları çalışır</a:t>
            </a:r>
            <a:r>
              <a:rPr lang="tr-TR" smtClean="0"/>
              <a:t>.</a:t>
            </a:r>
          </a:p>
        </p:txBody>
      </p:sp>
      <p:sp>
        <p:nvSpPr>
          <p:cNvPr id="3" name="Metin kutusu 2"/>
          <p:cNvSpPr txBox="1"/>
          <p:nvPr/>
        </p:nvSpPr>
        <p:spPr>
          <a:xfrm>
            <a:off x="0" y="5319521"/>
            <a:ext cx="12192000" cy="1754326"/>
          </a:xfrm>
          <a:prstGeom prst="rect">
            <a:avLst/>
          </a:prstGeom>
          <a:noFill/>
        </p:spPr>
        <p:txBody>
          <a:bodyPr wrap="square" rtlCol="0">
            <a:spAutoFit/>
          </a:bodyPr>
          <a:lstStyle/>
          <a:p>
            <a:r>
              <a:rPr lang="tr-TR"/>
              <a:t>Sağ üstteki Sipariş Durumu ile güncel siparişler görüntülenebilir. Aynı zamanda filtreleme yapılabilir. Mesela ‘Yoldaki Siparişler</a:t>
            </a:r>
            <a:r>
              <a:rPr lang="tr-TR"/>
              <a:t>’ </a:t>
            </a:r>
            <a:r>
              <a:rPr lang="tr-TR" smtClean="0"/>
              <a:t>butonuna </a:t>
            </a:r>
            <a:r>
              <a:rPr lang="tr-TR"/>
              <a:t>tıklandığında Siparişler tablosunda sadece Yolda Olan siparişler </a:t>
            </a:r>
            <a:r>
              <a:rPr lang="tr-TR"/>
              <a:t>görüntülenir</a:t>
            </a:r>
            <a:r>
              <a:rPr lang="tr-TR" smtClean="0"/>
              <a:t>. </a:t>
            </a:r>
          </a:p>
          <a:p>
            <a:r>
              <a:rPr lang="tr-TR" smtClean="0"/>
              <a:t>Sağ alttaki alanda ise Siparişler tablosu ve Sipariş işlem butonları vardır. Ekleme butonu ile yeni bir sipariş eklenir. Kargo butonu ile sipariş durumu Yolda olarak, teslim edildi butonu ile de sipariş durumu Teslim Edildi olarak güncellenir. Sil butonu ile seçilen sipariş iptal edilebilir.</a:t>
            </a:r>
            <a:endParaRPr lang="tr-TR"/>
          </a:p>
          <a:p>
            <a:endParaRPr lang="tr-TR"/>
          </a:p>
        </p:txBody>
      </p:sp>
    </p:spTree>
    <p:extLst>
      <p:ext uri="{BB962C8B-B14F-4D97-AF65-F5344CB8AC3E}">
        <p14:creationId xmlns:p14="http://schemas.microsoft.com/office/powerpoint/2010/main" val="406457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09" y="240820"/>
            <a:ext cx="3040643" cy="944962"/>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710" y="256061"/>
            <a:ext cx="3010161" cy="929721"/>
          </a:xfrm>
          <a:prstGeom prst="rect">
            <a:avLst/>
          </a:prstGeom>
        </p:spPr>
      </p:pic>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809" y="1355709"/>
            <a:ext cx="3109229" cy="3772227"/>
          </a:xfrm>
          <a:prstGeom prst="rect">
            <a:avLst/>
          </a:prstGeom>
        </p:spPr>
      </p:pic>
      <p:pic>
        <p:nvPicPr>
          <p:cNvPr id="8" name="Resi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3710" y="1363330"/>
            <a:ext cx="3093988" cy="3764606"/>
          </a:xfrm>
          <a:prstGeom prst="rect">
            <a:avLst/>
          </a:prstGeom>
        </p:spPr>
      </p:pic>
      <p:sp>
        <p:nvSpPr>
          <p:cNvPr id="9" name="Metin kutusu 8"/>
          <p:cNvSpPr txBox="1"/>
          <p:nvPr/>
        </p:nvSpPr>
        <p:spPr>
          <a:xfrm>
            <a:off x="3474720" y="342900"/>
            <a:ext cx="3916680" cy="3139321"/>
          </a:xfrm>
          <a:prstGeom prst="rect">
            <a:avLst/>
          </a:prstGeom>
          <a:noFill/>
        </p:spPr>
        <p:txBody>
          <a:bodyPr wrap="square" rtlCol="0">
            <a:spAutoFit/>
          </a:bodyPr>
          <a:lstStyle/>
          <a:p>
            <a:r>
              <a:rPr lang="tr-TR" smtClean="0"/>
              <a:t>Müşteri arama alanında sadece ad, sadece soyad ve hem ad hem soyad bilgisi girerek arama yapabilirsiniz.</a:t>
            </a:r>
          </a:p>
          <a:p>
            <a:endParaRPr lang="tr-TR"/>
          </a:p>
          <a:p>
            <a:r>
              <a:rPr lang="tr-TR" smtClean="0"/>
              <a:t>Müşteri Ara butonu veritabanından ilgili müşteriyi Müşteriler tablosuna yansıtır.</a:t>
            </a:r>
          </a:p>
          <a:p>
            <a:endParaRPr lang="tr-TR"/>
          </a:p>
          <a:p>
            <a:r>
              <a:rPr lang="tr-TR" smtClean="0"/>
              <a:t>Yenile butonu ile de Müşteri Arama alanındaki yazılı bilgileri temizleyebilir ve Müşteriler tablosundaki tüm bilgileri geri getirirsiniz.</a:t>
            </a:r>
            <a:endParaRPr lang="tr-TR"/>
          </a:p>
        </p:txBody>
      </p:sp>
    </p:spTree>
    <p:extLst>
      <p:ext uri="{BB962C8B-B14F-4D97-AF65-F5344CB8AC3E}">
        <p14:creationId xmlns:p14="http://schemas.microsoft.com/office/powerpoint/2010/main" val="238505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736" y="319869"/>
            <a:ext cx="7247248" cy="3947502"/>
          </a:xfrm>
          <a:prstGeom prst="rect">
            <a:avLst/>
          </a:prstGeom>
        </p:spPr>
      </p:pic>
      <p:sp>
        <p:nvSpPr>
          <p:cNvPr id="6" name="Metin kutusu 5"/>
          <p:cNvSpPr txBox="1"/>
          <p:nvPr/>
        </p:nvSpPr>
        <p:spPr>
          <a:xfrm>
            <a:off x="396240" y="4754880"/>
            <a:ext cx="11330940" cy="646331"/>
          </a:xfrm>
          <a:prstGeom prst="rect">
            <a:avLst/>
          </a:prstGeom>
          <a:noFill/>
        </p:spPr>
        <p:txBody>
          <a:bodyPr wrap="square" rtlCol="0">
            <a:spAutoFit/>
          </a:bodyPr>
          <a:lstStyle/>
          <a:p>
            <a:r>
              <a:rPr lang="tr-TR" smtClean="0"/>
              <a:t>Müşteri bilgisi düzenlenmek ya da silinmel istendiğinde Müşteriler tablosundan ilgili müşteri seçilmiş olmalıdır. Aksi durumda ekrana bir uyarı penceresi açılır.</a:t>
            </a:r>
            <a:endParaRPr lang="tr-TR"/>
          </a:p>
        </p:txBody>
      </p:sp>
    </p:spTree>
    <p:extLst>
      <p:ext uri="{BB962C8B-B14F-4D97-AF65-F5344CB8AC3E}">
        <p14:creationId xmlns:p14="http://schemas.microsoft.com/office/powerpoint/2010/main" val="96196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033" y="483722"/>
            <a:ext cx="3452300" cy="3821577"/>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024" y="483722"/>
            <a:ext cx="4549276" cy="3850240"/>
          </a:xfrm>
          <a:prstGeom prst="rect">
            <a:avLst/>
          </a:prstGeom>
        </p:spPr>
      </p:pic>
      <p:sp>
        <p:nvSpPr>
          <p:cNvPr id="7" name="Metin kutusu 6"/>
          <p:cNvSpPr txBox="1"/>
          <p:nvPr/>
        </p:nvSpPr>
        <p:spPr>
          <a:xfrm>
            <a:off x="571500" y="4770120"/>
            <a:ext cx="10942320" cy="923330"/>
          </a:xfrm>
          <a:prstGeom prst="rect">
            <a:avLst/>
          </a:prstGeom>
          <a:noFill/>
        </p:spPr>
        <p:txBody>
          <a:bodyPr wrap="square" rtlCol="0">
            <a:spAutoFit/>
          </a:bodyPr>
          <a:lstStyle/>
          <a:p>
            <a:r>
              <a:rPr lang="tr-TR" smtClean="0"/>
              <a:t>Müşteriler tablosundan müşteri seçildikten sonra güncelle butonuna basılırsa yeni bir ekran açılır. Bu ekranda zaten veritabanında kayıtlı olan müşteri bilgileri kutulara otomatik getirilir. Değiştirilmek istenen alanlar değişildikten sonra kaydet butonu müşteri bilgileri güncellenir.</a:t>
            </a:r>
            <a:endParaRPr lang="tr-TR"/>
          </a:p>
        </p:txBody>
      </p:sp>
    </p:spTree>
    <p:extLst>
      <p:ext uri="{BB962C8B-B14F-4D97-AF65-F5344CB8AC3E}">
        <p14:creationId xmlns:p14="http://schemas.microsoft.com/office/powerpoint/2010/main" val="38476672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196</TotalTime>
  <Words>553</Words>
  <Application>Microsoft Office PowerPoint</Application>
  <PresentationFormat>Geniş ekran</PresentationFormat>
  <Paragraphs>41</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Gill Sans MT</vt:lpstr>
      <vt:lpstr>Times New Roman</vt:lpstr>
      <vt:lpstr>Parcel</vt:lpstr>
      <vt:lpstr>Su Satış Otomasyonu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 Satış Otomasyonu</dc:title>
  <dc:creator>KARACA</dc:creator>
  <cp:lastModifiedBy>KARACA</cp:lastModifiedBy>
  <cp:revision>19</cp:revision>
  <dcterms:created xsi:type="dcterms:W3CDTF">2021-08-06T05:51:27Z</dcterms:created>
  <dcterms:modified xsi:type="dcterms:W3CDTF">2021-08-06T10:45:44Z</dcterms:modified>
</cp:coreProperties>
</file>