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7" r:id="rId2"/>
    <p:sldId id="263" r:id="rId3"/>
    <p:sldId id="265" r:id="rId4"/>
    <p:sldId id="258" r:id="rId5"/>
    <p:sldId id="259" r:id="rId6"/>
    <p:sldId id="260" r:id="rId7"/>
    <p:sldId id="261" r:id="rId8"/>
    <p:sldId id="262" r:id="rId9"/>
    <p:sldId id="266"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88347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D452CFA-FE38-4820-B2C0-53EA7C2983E9}"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83548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304321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27559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1749042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1606726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06726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66139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219062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61813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D452CFA-FE38-4820-B2C0-53EA7C2983E9}" type="datetimeFigureOut">
              <a:rPr lang="tr-TR" smtClean="0"/>
              <a:t>7.10.2021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09732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D452CFA-FE38-4820-B2C0-53EA7C2983E9}"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171266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D452CFA-FE38-4820-B2C0-53EA7C2983E9}" type="datetimeFigureOut">
              <a:rPr lang="tr-TR" smtClean="0"/>
              <a:t>7.10.2021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194304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D452CFA-FE38-4820-B2C0-53EA7C2983E9}" type="datetimeFigureOut">
              <a:rPr lang="tr-TR" smtClean="0"/>
              <a:t>7.10.2021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424205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52CFA-FE38-4820-B2C0-53EA7C2983E9}" type="datetimeFigureOut">
              <a:rPr lang="tr-TR" smtClean="0"/>
              <a:t>7.10.2021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214540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D452CFA-FE38-4820-B2C0-53EA7C2983E9}" type="datetimeFigureOut">
              <a:rPr lang="tr-TR" smtClean="0"/>
              <a:t>7.10.2021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244289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6399212" y="5883275"/>
            <a:ext cx="914400" cy="365125"/>
          </a:xfrm>
        </p:spPr>
        <p:txBody>
          <a:bodyPr/>
          <a:lstStyle/>
          <a:p>
            <a:fld id="{7D452CFA-FE38-4820-B2C0-53EA7C2983E9}" type="datetimeFigureOut">
              <a:rPr lang="tr-TR" smtClean="0"/>
              <a:t>7.10.2021</a:t>
            </a:fld>
            <a:endParaRPr lang="tr-TR"/>
          </a:p>
        </p:txBody>
      </p:sp>
      <p:sp>
        <p:nvSpPr>
          <p:cNvPr id="6" name="Footer Placeholder 5"/>
          <p:cNvSpPr>
            <a:spLocks noGrp="1"/>
          </p:cNvSpPr>
          <p:nvPr>
            <p:ph type="ftr" sz="quarter" idx="11"/>
          </p:nvPr>
        </p:nvSpPr>
        <p:spPr>
          <a:xfrm>
            <a:off x="1141412" y="5883275"/>
            <a:ext cx="5105400" cy="365125"/>
          </a:xfrm>
        </p:spPr>
        <p:txBody>
          <a:bodyPr/>
          <a:lstStyle/>
          <a:p>
            <a:endParaRPr lang="tr-TR"/>
          </a:p>
        </p:txBody>
      </p:sp>
      <p:sp>
        <p:nvSpPr>
          <p:cNvPr id="7" name="Slide Number Placeholder 6"/>
          <p:cNvSpPr>
            <a:spLocks noGrp="1"/>
          </p:cNvSpPr>
          <p:nvPr>
            <p:ph type="sldNum" sz="quarter" idx="12"/>
          </p:nvPr>
        </p:nvSpPr>
        <p:spPr>
          <a:xfrm>
            <a:off x="10742612" y="5883275"/>
            <a:ext cx="322567" cy="365125"/>
          </a:xfrm>
        </p:spPr>
        <p:txBody>
          <a:bodyPr/>
          <a:lstStyle/>
          <a:p>
            <a:fld id="{F5FF4745-0306-4D56-8D54-36A7E1C218A7}" type="slidenum">
              <a:rPr lang="tr-TR" smtClean="0"/>
              <a:t>‹#›</a:t>
            </a:fld>
            <a:endParaRPr lang="tr-TR"/>
          </a:p>
        </p:txBody>
      </p:sp>
    </p:spTree>
    <p:extLst>
      <p:ext uri="{BB962C8B-B14F-4D97-AF65-F5344CB8AC3E}">
        <p14:creationId xmlns:p14="http://schemas.microsoft.com/office/powerpoint/2010/main" val="32358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D452CFA-FE38-4820-B2C0-53EA7C2983E9}" type="datetimeFigureOut">
              <a:rPr lang="tr-TR" smtClean="0"/>
              <a:t>7.10.2021</a:t>
            </a:fld>
            <a:endParaRPr lang="tr-T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tr-T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5FF4745-0306-4D56-8D54-36A7E1C218A7}" type="slidenum">
              <a:rPr lang="tr-TR" smtClean="0"/>
              <a:t>‹#›</a:t>
            </a:fld>
            <a:endParaRPr lang="tr-TR"/>
          </a:p>
        </p:txBody>
      </p:sp>
    </p:spTree>
    <p:extLst>
      <p:ext uri="{BB962C8B-B14F-4D97-AF65-F5344CB8AC3E}">
        <p14:creationId xmlns:p14="http://schemas.microsoft.com/office/powerpoint/2010/main" val="3995535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0"/>
            <a:ext cx="9905998" cy="1905000"/>
          </a:xfrm>
        </p:spPr>
        <p:txBody>
          <a:bodyPr>
            <a:normAutofit/>
          </a:bodyPr>
          <a:lstStyle/>
          <a:p>
            <a:r>
              <a:rPr lang="tr-TR" sz="4000" b="1" smtClean="0"/>
              <a:t>DEPO, STOK YÖNETİMİ WEB UYGULAMASI</a:t>
            </a:r>
            <a:endParaRPr lang="tr-TR" sz="4000" b="1"/>
          </a:p>
        </p:txBody>
      </p:sp>
      <p:sp>
        <p:nvSpPr>
          <p:cNvPr id="4" name="Metin kutusu 3"/>
          <p:cNvSpPr txBox="1"/>
          <p:nvPr/>
        </p:nvSpPr>
        <p:spPr>
          <a:xfrm>
            <a:off x="522515" y="2228134"/>
            <a:ext cx="10938424" cy="2862322"/>
          </a:xfrm>
          <a:prstGeom prst="rect">
            <a:avLst/>
          </a:prstGeom>
          <a:noFill/>
        </p:spPr>
        <p:txBody>
          <a:bodyPr wrap="square" rtlCol="0">
            <a:spAutoFit/>
          </a:bodyPr>
          <a:lstStyle/>
          <a:p>
            <a:r>
              <a:rPr lang="tr-TR" smtClean="0"/>
              <a:t>Müşteri Ekleme,Silme,Düzenleme ; Ürün Ekleme,Silme,Düzenleme ; Sepet Aktiviteleri , Sipariş Girişi ;</a:t>
            </a:r>
          </a:p>
          <a:p>
            <a:r>
              <a:rPr lang="tr-TR" smtClean="0"/>
              <a:t>Kasa Girişi , Kasa Çıkışı ; Stok Yönetimi  gibi , bir depunun stok yönetimi işlemlerinin gerçekleştirilmesi hdeflenmiştir.</a:t>
            </a:r>
          </a:p>
          <a:p>
            <a:endParaRPr lang="tr-TR"/>
          </a:p>
          <a:p>
            <a:endParaRPr lang="tr-TR" smtClean="0"/>
          </a:p>
          <a:p>
            <a:r>
              <a:rPr lang="tr-TR" smtClean="0"/>
              <a:t>Anahtar Kelimeler: Java, Servlet,Hibernate,  Mysql, </a:t>
            </a:r>
            <a:r>
              <a:rPr lang="tr-TR" smtClean="0"/>
              <a:t>Tomcat</a:t>
            </a:r>
          </a:p>
          <a:p>
            <a:endParaRPr lang="tr-TR"/>
          </a:p>
          <a:p>
            <a:r>
              <a:rPr lang="tr-TR" smtClean="0"/>
              <a:t>Süleyman KARACA</a:t>
            </a:r>
          </a:p>
          <a:p>
            <a:r>
              <a:rPr lang="tr-TR" smtClean="0"/>
              <a:t>github.com/slymnkrc</a:t>
            </a:r>
          </a:p>
          <a:p>
            <a:r>
              <a:rPr lang="tr-TR" smtClean="0"/>
              <a:t>l</a:t>
            </a:r>
            <a:r>
              <a:rPr lang="tr-TR" smtClean="0"/>
              <a:t>inkedin.com/in/slymnkrc</a:t>
            </a:r>
            <a:endParaRPr lang="tr-TR"/>
          </a:p>
        </p:txBody>
      </p:sp>
    </p:spTree>
    <p:extLst>
      <p:ext uri="{BB962C8B-B14F-4D97-AF65-F5344CB8AC3E}">
        <p14:creationId xmlns:p14="http://schemas.microsoft.com/office/powerpoint/2010/main" val="199132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66460"/>
            <a:ext cx="9905998" cy="710436"/>
          </a:xfrm>
        </p:spPr>
        <p:txBody>
          <a:bodyPr/>
          <a:lstStyle/>
          <a:p>
            <a:r>
              <a:rPr lang="tr-TR" smtClean="0"/>
              <a:t>Kasa girişi</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962" y="131307"/>
            <a:ext cx="8655862" cy="4641418"/>
          </a:xfrm>
          <a:prstGeom prst="rect">
            <a:avLst/>
          </a:prstGeom>
        </p:spPr>
      </p:pic>
      <p:sp>
        <p:nvSpPr>
          <p:cNvPr id="5" name="Metin kutusu 4"/>
          <p:cNvSpPr txBox="1"/>
          <p:nvPr/>
        </p:nvSpPr>
        <p:spPr>
          <a:xfrm>
            <a:off x="694394" y="5012012"/>
            <a:ext cx="10608415" cy="923330"/>
          </a:xfrm>
          <a:prstGeom prst="rect">
            <a:avLst/>
          </a:prstGeom>
          <a:noFill/>
        </p:spPr>
        <p:txBody>
          <a:bodyPr wrap="square" rtlCol="0">
            <a:spAutoFit/>
          </a:bodyPr>
          <a:lstStyle/>
          <a:p>
            <a:r>
              <a:rPr lang="tr-TR" smtClean="0"/>
              <a:t>Kasa girişi ekranında müşteri seçilir ve müşteriye ait fişler gelir. Burada ne kadar ödeme yapılacağı ve ödeme detayı yazılır. Alttaki tabloda fiş bilgileri, toplam borç, ödeme tutarı ve kalan borç otomatik hesaplanarak yazılır. </a:t>
            </a:r>
            <a:endParaRPr lang="tr-TR"/>
          </a:p>
        </p:txBody>
      </p:sp>
    </p:spTree>
    <p:extLst>
      <p:ext uri="{BB962C8B-B14F-4D97-AF65-F5344CB8AC3E}">
        <p14:creationId xmlns:p14="http://schemas.microsoft.com/office/powerpoint/2010/main" val="188320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133" y="190213"/>
            <a:ext cx="9905998" cy="497305"/>
          </a:xfrm>
        </p:spPr>
        <p:txBody>
          <a:bodyPr>
            <a:normAutofit fontScale="90000"/>
          </a:bodyPr>
          <a:lstStyle/>
          <a:p>
            <a:r>
              <a:rPr lang="tr-TR" smtClean="0"/>
              <a:t>Kasa çıkışı</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37" y="59382"/>
            <a:ext cx="8499121" cy="4347614"/>
          </a:xfrm>
          <a:prstGeom prst="rect">
            <a:avLst/>
          </a:prstGeom>
        </p:spPr>
      </p:pic>
      <p:sp>
        <p:nvSpPr>
          <p:cNvPr id="5" name="Metin kutusu 4"/>
          <p:cNvSpPr txBox="1"/>
          <p:nvPr/>
        </p:nvSpPr>
        <p:spPr>
          <a:xfrm>
            <a:off x="412511" y="4764505"/>
            <a:ext cx="11290447" cy="369332"/>
          </a:xfrm>
          <a:prstGeom prst="rect">
            <a:avLst/>
          </a:prstGeom>
          <a:noFill/>
        </p:spPr>
        <p:txBody>
          <a:bodyPr wrap="square" rtlCol="0">
            <a:spAutoFit/>
          </a:bodyPr>
          <a:lstStyle/>
          <a:p>
            <a:r>
              <a:rPr lang="tr-TR" smtClean="0"/>
              <a:t>Kasa çıkışı ekranında, giderler ve bilgileri girilir. </a:t>
            </a:r>
            <a:endParaRPr lang="tr-TR"/>
          </a:p>
        </p:txBody>
      </p:sp>
    </p:spTree>
    <p:extLst>
      <p:ext uri="{BB962C8B-B14F-4D97-AF65-F5344CB8AC3E}">
        <p14:creationId xmlns:p14="http://schemas.microsoft.com/office/powerpoint/2010/main" val="228417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8258" y="155837"/>
            <a:ext cx="9905998" cy="717311"/>
          </a:xfrm>
        </p:spPr>
        <p:txBody>
          <a:bodyPr/>
          <a:lstStyle/>
          <a:p>
            <a:r>
              <a:rPr lang="tr-TR" smtClean="0"/>
              <a:t>Veritabanı tabloları</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44" y="1968151"/>
            <a:ext cx="8870449" cy="2316681"/>
          </a:xfrm>
          <a:prstGeom prst="rect">
            <a:avLst/>
          </a:prstGeom>
        </p:spPr>
      </p:pic>
    </p:spTree>
    <p:extLst>
      <p:ext uri="{BB962C8B-B14F-4D97-AF65-F5344CB8AC3E}">
        <p14:creationId xmlns:p14="http://schemas.microsoft.com/office/powerpoint/2010/main" val="315318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009" y="148963"/>
            <a:ext cx="9905998" cy="717311"/>
          </a:xfrm>
        </p:spPr>
        <p:txBody>
          <a:bodyPr/>
          <a:lstStyle/>
          <a:p>
            <a:r>
              <a:rPr lang="tr-TR" smtClean="0"/>
              <a:t>Tablo ilişkileri</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678" y="363186"/>
            <a:ext cx="8325145" cy="5987756"/>
          </a:xfrm>
          <a:prstGeom prst="rect">
            <a:avLst/>
          </a:prstGeom>
        </p:spPr>
      </p:pic>
    </p:spTree>
    <p:extLst>
      <p:ext uri="{BB962C8B-B14F-4D97-AF65-F5344CB8AC3E}">
        <p14:creationId xmlns:p14="http://schemas.microsoft.com/office/powerpoint/2010/main" val="2854973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07711"/>
            <a:ext cx="9905998" cy="751687"/>
          </a:xfrm>
        </p:spPr>
        <p:txBody>
          <a:bodyPr/>
          <a:lstStyle/>
          <a:p>
            <a:r>
              <a:rPr lang="tr-TR" smtClean="0"/>
              <a:t>Giriş ekranı</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90" y="859398"/>
            <a:ext cx="10635916" cy="5529341"/>
          </a:xfrm>
          <a:prstGeom prst="rect">
            <a:avLst/>
          </a:prstGeom>
        </p:spPr>
      </p:pic>
    </p:spTree>
    <p:extLst>
      <p:ext uri="{BB962C8B-B14F-4D97-AF65-F5344CB8AC3E}">
        <p14:creationId xmlns:p14="http://schemas.microsoft.com/office/powerpoint/2010/main" val="229924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2634" y="128337"/>
            <a:ext cx="9905998" cy="779188"/>
          </a:xfrm>
        </p:spPr>
        <p:txBody>
          <a:bodyPr/>
          <a:lstStyle/>
          <a:p>
            <a:r>
              <a:rPr lang="tr-TR" smtClean="0"/>
              <a:t>Müşteri yönetimi </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 y="907526"/>
            <a:ext cx="10800920" cy="4076986"/>
          </a:xfrm>
          <a:prstGeom prst="rect">
            <a:avLst/>
          </a:prstGeom>
        </p:spPr>
      </p:pic>
      <p:sp>
        <p:nvSpPr>
          <p:cNvPr id="5" name="Metin kutusu 4"/>
          <p:cNvSpPr txBox="1"/>
          <p:nvPr/>
        </p:nvSpPr>
        <p:spPr>
          <a:xfrm>
            <a:off x="1010653" y="5355771"/>
            <a:ext cx="9673389" cy="369332"/>
          </a:xfrm>
          <a:prstGeom prst="rect">
            <a:avLst/>
          </a:prstGeom>
          <a:noFill/>
        </p:spPr>
        <p:txBody>
          <a:bodyPr wrap="square" rtlCol="0">
            <a:spAutoFit/>
          </a:bodyPr>
          <a:lstStyle/>
          <a:p>
            <a:r>
              <a:rPr lang="tr-TR" smtClean="0"/>
              <a:t>Müşteri eklemek için gerekli bilgilerin girişi yapılır. </a:t>
            </a:r>
            <a:endParaRPr lang="tr-TR"/>
          </a:p>
        </p:txBody>
      </p:sp>
    </p:spTree>
    <p:extLst>
      <p:ext uri="{BB962C8B-B14F-4D97-AF65-F5344CB8AC3E}">
        <p14:creationId xmlns:p14="http://schemas.microsoft.com/office/powerpoint/2010/main" val="166632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884" y="110002"/>
            <a:ext cx="9905998" cy="591839"/>
          </a:xfrm>
        </p:spPr>
        <p:txBody>
          <a:bodyPr/>
          <a:lstStyle/>
          <a:p>
            <a:r>
              <a:rPr lang="tr-TR" smtClean="0"/>
              <a:t>Müşteri yönetimi</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701841"/>
            <a:ext cx="10876547" cy="4330797"/>
          </a:xfrm>
          <a:prstGeom prst="rect">
            <a:avLst/>
          </a:prstGeom>
        </p:spPr>
      </p:pic>
      <p:sp>
        <p:nvSpPr>
          <p:cNvPr id="5" name="Metin kutusu 4"/>
          <p:cNvSpPr txBox="1"/>
          <p:nvPr/>
        </p:nvSpPr>
        <p:spPr>
          <a:xfrm>
            <a:off x="1182532" y="5252644"/>
            <a:ext cx="9728391" cy="646331"/>
          </a:xfrm>
          <a:prstGeom prst="rect">
            <a:avLst/>
          </a:prstGeom>
          <a:noFill/>
        </p:spPr>
        <p:txBody>
          <a:bodyPr wrap="square" rtlCol="0">
            <a:spAutoFit/>
          </a:bodyPr>
          <a:lstStyle/>
          <a:p>
            <a:r>
              <a:rPr lang="tr-TR" smtClean="0"/>
              <a:t>Tablo kısmında ekli müşteriler görüntülenir. Yönetim tarafındaki butonlar ile silme,detay ve güncelleme işlemleri yapılır.</a:t>
            </a:r>
            <a:endParaRPr lang="tr-TR"/>
          </a:p>
        </p:txBody>
      </p:sp>
    </p:spTree>
    <p:extLst>
      <p:ext uri="{BB962C8B-B14F-4D97-AF65-F5344CB8AC3E}">
        <p14:creationId xmlns:p14="http://schemas.microsoft.com/office/powerpoint/2010/main" val="291332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133" y="93961"/>
            <a:ext cx="9905998" cy="676060"/>
          </a:xfrm>
        </p:spPr>
        <p:txBody>
          <a:bodyPr/>
          <a:lstStyle/>
          <a:p>
            <a:r>
              <a:rPr lang="tr-TR" smtClean="0"/>
              <a:t>Müşteri yönetimi</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72" y="1046597"/>
            <a:ext cx="9804018" cy="4199171"/>
          </a:xfrm>
          <a:prstGeom prst="rect">
            <a:avLst/>
          </a:prstGeom>
        </p:spPr>
      </p:pic>
      <p:sp>
        <p:nvSpPr>
          <p:cNvPr id="5" name="Metin kutusu 4"/>
          <p:cNvSpPr txBox="1"/>
          <p:nvPr/>
        </p:nvSpPr>
        <p:spPr>
          <a:xfrm>
            <a:off x="900649" y="5699531"/>
            <a:ext cx="9508385" cy="369332"/>
          </a:xfrm>
          <a:prstGeom prst="rect">
            <a:avLst/>
          </a:prstGeom>
          <a:noFill/>
        </p:spPr>
        <p:txBody>
          <a:bodyPr wrap="square" rtlCol="0">
            <a:spAutoFit/>
          </a:bodyPr>
          <a:lstStyle/>
          <a:p>
            <a:r>
              <a:rPr lang="tr-TR" smtClean="0"/>
              <a:t>Zaten eklenmiş bir müşterinin bilgilerini detay butonu ile ekrana önizler</a:t>
            </a:r>
            <a:endParaRPr lang="tr-TR"/>
          </a:p>
        </p:txBody>
      </p:sp>
    </p:spTree>
    <p:extLst>
      <p:ext uri="{BB962C8B-B14F-4D97-AF65-F5344CB8AC3E}">
        <p14:creationId xmlns:p14="http://schemas.microsoft.com/office/powerpoint/2010/main" val="251202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9509" y="231465"/>
            <a:ext cx="9905998" cy="552307"/>
          </a:xfrm>
        </p:spPr>
        <p:txBody>
          <a:bodyPr>
            <a:normAutofit fontScale="90000"/>
          </a:bodyPr>
          <a:lstStyle/>
          <a:p>
            <a:r>
              <a:rPr lang="tr-TR" smtClean="0"/>
              <a:t>Ürün yönetimi</a:t>
            </a:r>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17" y="783772"/>
            <a:ext cx="10934740" cy="4015110"/>
          </a:xfrm>
          <a:prstGeom prst="rect">
            <a:avLst/>
          </a:prstGeom>
        </p:spPr>
      </p:pic>
      <p:sp>
        <p:nvSpPr>
          <p:cNvPr id="6" name="Metin kutusu 5"/>
          <p:cNvSpPr txBox="1"/>
          <p:nvPr/>
        </p:nvSpPr>
        <p:spPr>
          <a:xfrm>
            <a:off x="921275" y="5094514"/>
            <a:ext cx="9508385" cy="369332"/>
          </a:xfrm>
          <a:prstGeom prst="rect">
            <a:avLst/>
          </a:prstGeom>
          <a:noFill/>
        </p:spPr>
        <p:txBody>
          <a:bodyPr wrap="square" rtlCol="0">
            <a:spAutoFit/>
          </a:bodyPr>
          <a:lstStyle/>
          <a:p>
            <a:r>
              <a:rPr lang="tr-TR" smtClean="0"/>
              <a:t>Zaten eklenmiş bir ürünün bilgilerini detay butonu ile ekrana önizler</a:t>
            </a:r>
            <a:endParaRPr lang="tr-TR"/>
          </a:p>
        </p:txBody>
      </p:sp>
    </p:spTree>
    <p:extLst>
      <p:ext uri="{BB962C8B-B14F-4D97-AF65-F5344CB8AC3E}">
        <p14:creationId xmlns:p14="http://schemas.microsoft.com/office/powerpoint/2010/main" val="343324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5765" y="142087"/>
            <a:ext cx="9905998" cy="627934"/>
          </a:xfrm>
        </p:spPr>
        <p:txBody>
          <a:bodyPr/>
          <a:lstStyle/>
          <a:p>
            <a:r>
              <a:rPr lang="tr-TR" smtClean="0"/>
              <a:t>siparişler</a:t>
            </a:r>
            <a:endParaRPr lang="tr-T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30" y="860728"/>
            <a:ext cx="9652764" cy="3766274"/>
          </a:xfrm>
          <a:prstGeom prst="rect">
            <a:avLst/>
          </a:prstGeom>
        </p:spPr>
      </p:pic>
      <p:sp>
        <p:nvSpPr>
          <p:cNvPr id="5" name="Metin kutusu 4"/>
          <p:cNvSpPr txBox="1"/>
          <p:nvPr/>
        </p:nvSpPr>
        <p:spPr>
          <a:xfrm>
            <a:off x="295765" y="4950135"/>
            <a:ext cx="11268301" cy="923330"/>
          </a:xfrm>
          <a:prstGeom prst="rect">
            <a:avLst/>
          </a:prstGeom>
          <a:noFill/>
        </p:spPr>
        <p:txBody>
          <a:bodyPr wrap="square" rtlCol="0">
            <a:spAutoFit/>
          </a:bodyPr>
          <a:lstStyle/>
          <a:p>
            <a:r>
              <a:rPr lang="tr-TR" smtClean="0"/>
              <a:t>Sipariş ekranında müşteri ve ürün seçimi yapılır, ardından adet bilgisi girilir ve ekle butonu ile eklenir. Eklenen siparişler sepette tutulur ve yeni ürün ekleme ya da çıkarma  aksiyonu yapılabilir. İşlemler bitince sepet onaylamak için satışı tamamla diyerek veriler veritabanında fişno ile saklanır.</a:t>
            </a:r>
          </a:p>
        </p:txBody>
      </p:sp>
    </p:spTree>
    <p:extLst>
      <p:ext uri="{BB962C8B-B14F-4D97-AF65-F5344CB8AC3E}">
        <p14:creationId xmlns:p14="http://schemas.microsoft.com/office/powerpoint/2010/main" val="208001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Ağ Gözü">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Ağ Gözü">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ğ Gözü">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Ağ Gözü</Template>
  <TotalTime>32</TotalTime>
  <Words>206</Words>
  <Application>Microsoft Office PowerPoint</Application>
  <PresentationFormat>Geniş ekran</PresentationFormat>
  <Paragraphs>27</Paragraphs>
  <Slides>11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11</vt:i4>
      </vt:variant>
    </vt:vector>
  </HeadingPairs>
  <TitlesOfParts>
    <vt:vector size="14" baseType="lpstr">
      <vt:lpstr>Arial</vt:lpstr>
      <vt:lpstr>Century Gothic</vt:lpstr>
      <vt:lpstr>Ağ Gözü</vt:lpstr>
      <vt:lpstr>DEPO, STOK YÖNETİMİ WEB UYGULAMASI</vt:lpstr>
      <vt:lpstr>Veritabanı tabloları</vt:lpstr>
      <vt:lpstr>Tablo ilişkileri</vt:lpstr>
      <vt:lpstr>Giriş ekranı</vt:lpstr>
      <vt:lpstr>Müşteri yönetimi </vt:lpstr>
      <vt:lpstr>Müşteri yönetimi</vt:lpstr>
      <vt:lpstr>Müşteri yönetimi</vt:lpstr>
      <vt:lpstr>Ürün yönetimi</vt:lpstr>
      <vt:lpstr>siparişler</vt:lpstr>
      <vt:lpstr>Kasa girişi</vt:lpstr>
      <vt:lpstr>Kasa çıkışı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DEPO, STOK YÖNETİMİ WEB UYGULAMASI</dc:title>
  <dc:creator>KARACA</dc:creator>
  <cp:lastModifiedBy>KARACA</cp:lastModifiedBy>
  <cp:revision>4</cp:revision>
  <dcterms:created xsi:type="dcterms:W3CDTF">2021-09-04T20:52:29Z</dcterms:created>
  <dcterms:modified xsi:type="dcterms:W3CDTF">2021-10-07T10:24:43Z</dcterms:modified>
</cp:coreProperties>
</file>