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65" r:id="rId4"/>
    <p:sldId id="259" r:id="rId5"/>
    <p:sldId id="263" r:id="rId6"/>
    <p:sldId id="261" r:id="rId7"/>
    <p:sldId id="26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5D16BF-9B31-48D0-BD65-1D1CDB1076A7}" v="30" dt="2024-12-06T13:46:19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lina Rose Sony" userId="3db22554c12960ac" providerId="LiveId" clId="{EC5D16BF-9B31-48D0-BD65-1D1CDB1076A7}"/>
    <pc:docChg chg="undo custSel addSld modSld">
      <pc:chgData name="Nilina Rose Sony" userId="3db22554c12960ac" providerId="LiveId" clId="{EC5D16BF-9B31-48D0-BD65-1D1CDB1076A7}" dt="2024-12-06T13:46:09.847" v="294"/>
      <pc:docMkLst>
        <pc:docMk/>
      </pc:docMkLst>
      <pc:sldChg chg="addSp modSp mod">
        <pc:chgData name="Nilina Rose Sony" userId="3db22554c12960ac" providerId="LiveId" clId="{EC5D16BF-9B31-48D0-BD65-1D1CDB1076A7}" dt="2024-12-06T13:13:42.742" v="2" actId="164"/>
        <pc:sldMkLst>
          <pc:docMk/>
          <pc:sldMk cId="2678787901" sldId="263"/>
        </pc:sldMkLst>
        <pc:spChg chg="mod">
          <ac:chgData name="Nilina Rose Sony" userId="3db22554c12960ac" providerId="LiveId" clId="{EC5D16BF-9B31-48D0-BD65-1D1CDB1076A7}" dt="2024-12-06T13:13:42.742" v="2" actId="164"/>
          <ac:spMkLst>
            <pc:docMk/>
            <pc:sldMk cId="2678787901" sldId="263"/>
            <ac:spMk id="4" creationId="{54C2F556-D31A-ABF6-E4FC-40EC4AE77299}"/>
          </ac:spMkLst>
        </pc:spChg>
        <pc:spChg chg="mod">
          <ac:chgData name="Nilina Rose Sony" userId="3db22554c12960ac" providerId="LiveId" clId="{EC5D16BF-9B31-48D0-BD65-1D1CDB1076A7}" dt="2024-12-06T13:13:42.742" v="2" actId="164"/>
          <ac:spMkLst>
            <pc:docMk/>
            <pc:sldMk cId="2678787901" sldId="263"/>
            <ac:spMk id="5" creationId="{A608343C-9F6A-8514-D43B-FA5628636276}"/>
          </ac:spMkLst>
        </pc:spChg>
        <pc:spChg chg="mod">
          <ac:chgData name="Nilina Rose Sony" userId="3db22554c12960ac" providerId="LiveId" clId="{EC5D16BF-9B31-48D0-BD65-1D1CDB1076A7}" dt="2024-12-06T13:13:42.742" v="2" actId="164"/>
          <ac:spMkLst>
            <pc:docMk/>
            <pc:sldMk cId="2678787901" sldId="263"/>
            <ac:spMk id="6" creationId="{9BA642D9-C29F-106F-E44A-F03C7457AACB}"/>
          </ac:spMkLst>
        </pc:spChg>
        <pc:spChg chg="mod">
          <ac:chgData name="Nilina Rose Sony" userId="3db22554c12960ac" providerId="LiveId" clId="{EC5D16BF-9B31-48D0-BD65-1D1CDB1076A7}" dt="2024-12-06T13:13:42.742" v="2" actId="164"/>
          <ac:spMkLst>
            <pc:docMk/>
            <pc:sldMk cId="2678787901" sldId="263"/>
            <ac:spMk id="13" creationId="{97E75742-A84A-FCB7-E4D2-5BA9E9B21F30}"/>
          </ac:spMkLst>
        </pc:spChg>
        <pc:spChg chg="mod">
          <ac:chgData name="Nilina Rose Sony" userId="3db22554c12960ac" providerId="LiveId" clId="{EC5D16BF-9B31-48D0-BD65-1D1CDB1076A7}" dt="2024-12-06T13:13:42.742" v="2" actId="164"/>
          <ac:spMkLst>
            <pc:docMk/>
            <pc:sldMk cId="2678787901" sldId="263"/>
            <ac:spMk id="18" creationId="{76CD5FB3-C80D-D101-EE87-BA8E796A4356}"/>
          </ac:spMkLst>
        </pc:spChg>
        <pc:spChg chg="mod">
          <ac:chgData name="Nilina Rose Sony" userId="3db22554c12960ac" providerId="LiveId" clId="{EC5D16BF-9B31-48D0-BD65-1D1CDB1076A7}" dt="2024-12-06T13:13:42.742" v="2" actId="164"/>
          <ac:spMkLst>
            <pc:docMk/>
            <pc:sldMk cId="2678787901" sldId="263"/>
            <ac:spMk id="26" creationId="{83D41867-E4E6-A0B9-DD4E-DCD83872EBEC}"/>
          </ac:spMkLst>
        </pc:spChg>
        <pc:grpChg chg="mod">
          <ac:chgData name="Nilina Rose Sony" userId="3db22554c12960ac" providerId="LiveId" clId="{EC5D16BF-9B31-48D0-BD65-1D1CDB1076A7}" dt="2024-12-06T13:13:42.742" v="2" actId="164"/>
          <ac:grpSpMkLst>
            <pc:docMk/>
            <pc:sldMk cId="2678787901" sldId="263"/>
            <ac:grpSpMk id="37" creationId="{D011D27B-B076-8C0B-1E41-5F9F63C832C0}"/>
          </ac:grpSpMkLst>
        </pc:grpChg>
        <pc:grpChg chg="add mod">
          <ac:chgData name="Nilina Rose Sony" userId="3db22554c12960ac" providerId="LiveId" clId="{EC5D16BF-9B31-48D0-BD65-1D1CDB1076A7}" dt="2024-12-06T13:13:42.742" v="2" actId="164"/>
          <ac:grpSpMkLst>
            <pc:docMk/>
            <pc:sldMk cId="2678787901" sldId="263"/>
            <ac:grpSpMk id="38" creationId="{76768AD6-B50E-611A-93B5-9DDAF33E78E5}"/>
          </ac:grpSpMkLst>
        </pc:grpChg>
      </pc:sldChg>
      <pc:sldChg chg="addSp delSp modSp mod">
        <pc:chgData name="Nilina Rose Sony" userId="3db22554c12960ac" providerId="LiveId" clId="{EC5D16BF-9B31-48D0-BD65-1D1CDB1076A7}" dt="2024-12-06T13:46:03.232" v="292" actId="22"/>
        <pc:sldMkLst>
          <pc:docMk/>
          <pc:sldMk cId="1366711791" sldId="264"/>
        </pc:sldMkLst>
        <pc:spChg chg="add del">
          <ac:chgData name="Nilina Rose Sony" userId="3db22554c12960ac" providerId="LiveId" clId="{EC5D16BF-9B31-48D0-BD65-1D1CDB1076A7}" dt="2024-12-06T13:46:03.232" v="292" actId="22"/>
          <ac:spMkLst>
            <pc:docMk/>
            <pc:sldMk cId="1366711791" sldId="264"/>
            <ac:spMk id="3" creationId="{A40A5DC6-9395-F48B-A39E-953266D22141}"/>
          </ac:spMkLst>
        </pc:spChg>
      </pc:sldChg>
      <pc:sldChg chg="addSp delSp modSp new mod">
        <pc:chgData name="Nilina Rose Sony" userId="3db22554c12960ac" providerId="LiveId" clId="{EC5D16BF-9B31-48D0-BD65-1D1CDB1076A7}" dt="2024-12-06T13:32:46.632" v="289" actId="20577"/>
        <pc:sldMkLst>
          <pc:docMk/>
          <pc:sldMk cId="3348244461" sldId="265"/>
        </pc:sldMkLst>
        <pc:spChg chg="mod">
          <ac:chgData name="Nilina Rose Sony" userId="3db22554c12960ac" providerId="LiveId" clId="{EC5D16BF-9B31-48D0-BD65-1D1CDB1076A7}" dt="2024-12-06T13:24:01.184" v="148" actId="165"/>
          <ac:spMkLst>
            <pc:docMk/>
            <pc:sldMk cId="3348244461" sldId="265"/>
            <ac:spMk id="3" creationId="{D1529B89-3C0C-C217-0D2B-3EB9EEDF8C5F}"/>
          </ac:spMkLst>
        </pc:spChg>
        <pc:spChg chg="mod">
          <ac:chgData name="Nilina Rose Sony" userId="3db22554c12960ac" providerId="LiveId" clId="{EC5D16BF-9B31-48D0-BD65-1D1CDB1076A7}" dt="2024-12-06T13:24:01.184" v="148" actId="165"/>
          <ac:spMkLst>
            <pc:docMk/>
            <pc:sldMk cId="3348244461" sldId="265"/>
            <ac:spMk id="4" creationId="{1F29069D-C14E-AAEC-F656-E8DAA5EBD869}"/>
          </ac:spMkLst>
        </pc:spChg>
        <pc:spChg chg="mod">
          <ac:chgData name="Nilina Rose Sony" userId="3db22554c12960ac" providerId="LiveId" clId="{EC5D16BF-9B31-48D0-BD65-1D1CDB1076A7}" dt="2024-12-06T13:24:01.184" v="148" actId="165"/>
          <ac:spMkLst>
            <pc:docMk/>
            <pc:sldMk cId="3348244461" sldId="265"/>
            <ac:spMk id="5" creationId="{E7EC0DF5-5279-A03A-3DAB-422E86A5D656}"/>
          </ac:spMkLst>
        </pc:spChg>
        <pc:spChg chg="mod">
          <ac:chgData name="Nilina Rose Sony" userId="3db22554c12960ac" providerId="LiveId" clId="{EC5D16BF-9B31-48D0-BD65-1D1CDB1076A7}" dt="2024-12-06T13:32:03.830" v="278" actId="14100"/>
          <ac:spMkLst>
            <pc:docMk/>
            <pc:sldMk cId="3348244461" sldId="265"/>
            <ac:spMk id="7" creationId="{26348F88-BB14-BFE2-2680-E855711DF13B}"/>
          </ac:spMkLst>
        </pc:spChg>
        <pc:spChg chg="del mod">
          <ac:chgData name="Nilina Rose Sony" userId="3db22554c12960ac" providerId="LiveId" clId="{EC5D16BF-9B31-48D0-BD65-1D1CDB1076A7}" dt="2024-12-06T13:24:19.015" v="152" actId="478"/>
          <ac:spMkLst>
            <pc:docMk/>
            <pc:sldMk cId="3348244461" sldId="265"/>
            <ac:spMk id="8" creationId="{A44B6EA4-A02B-9067-BC6E-7E5AB2E7CA99}"/>
          </ac:spMkLst>
        </pc:spChg>
        <pc:spChg chg="del mod">
          <ac:chgData name="Nilina Rose Sony" userId="3db22554c12960ac" providerId="LiveId" clId="{EC5D16BF-9B31-48D0-BD65-1D1CDB1076A7}" dt="2024-12-06T13:21:18.524" v="113" actId="478"/>
          <ac:spMkLst>
            <pc:docMk/>
            <pc:sldMk cId="3348244461" sldId="265"/>
            <ac:spMk id="9" creationId="{E1335EC0-C39F-EC39-7C9C-D0CD2AE0E60D}"/>
          </ac:spMkLst>
        </pc:spChg>
        <pc:spChg chg="del mod">
          <ac:chgData name="Nilina Rose Sony" userId="3db22554c12960ac" providerId="LiveId" clId="{EC5D16BF-9B31-48D0-BD65-1D1CDB1076A7}" dt="2024-12-06T13:15:58.628" v="35" actId="478"/>
          <ac:spMkLst>
            <pc:docMk/>
            <pc:sldMk cId="3348244461" sldId="265"/>
            <ac:spMk id="10" creationId="{E11A3FBD-8405-D17B-41F4-7277C84C382F}"/>
          </ac:spMkLst>
        </pc:spChg>
        <pc:spChg chg="del mod">
          <ac:chgData name="Nilina Rose Sony" userId="3db22554c12960ac" providerId="LiveId" clId="{EC5D16BF-9B31-48D0-BD65-1D1CDB1076A7}" dt="2024-12-06T13:15:54.475" v="32" actId="478"/>
          <ac:spMkLst>
            <pc:docMk/>
            <pc:sldMk cId="3348244461" sldId="265"/>
            <ac:spMk id="11" creationId="{2BF3BFF9-E8AD-BD10-0EFB-D7E43BDF4C66}"/>
          </ac:spMkLst>
        </pc:spChg>
        <pc:spChg chg="del mod">
          <ac:chgData name="Nilina Rose Sony" userId="3db22554c12960ac" providerId="LiveId" clId="{EC5D16BF-9B31-48D0-BD65-1D1CDB1076A7}" dt="2024-12-06T13:16:01.041" v="37" actId="478"/>
          <ac:spMkLst>
            <pc:docMk/>
            <pc:sldMk cId="3348244461" sldId="265"/>
            <ac:spMk id="12" creationId="{0B21FFF4-CB4E-2436-495A-0A0326AC49E4}"/>
          </ac:spMkLst>
        </pc:spChg>
        <pc:spChg chg="del mod">
          <ac:chgData name="Nilina Rose Sony" userId="3db22554c12960ac" providerId="LiveId" clId="{EC5D16BF-9B31-48D0-BD65-1D1CDB1076A7}" dt="2024-12-06T13:16:05.055" v="40" actId="478"/>
          <ac:spMkLst>
            <pc:docMk/>
            <pc:sldMk cId="3348244461" sldId="265"/>
            <ac:spMk id="13" creationId="{35BB8136-270D-84B8-0546-7F1D5ACD4BBC}"/>
          </ac:spMkLst>
        </pc:spChg>
        <pc:spChg chg="del mod">
          <ac:chgData name="Nilina Rose Sony" userId="3db22554c12960ac" providerId="LiveId" clId="{EC5D16BF-9B31-48D0-BD65-1D1CDB1076A7}" dt="2024-12-06T13:15:51.709" v="31" actId="478"/>
          <ac:spMkLst>
            <pc:docMk/>
            <pc:sldMk cId="3348244461" sldId="265"/>
            <ac:spMk id="14" creationId="{09B3088B-EC24-E6E0-2E5E-B5A6B670DFB2}"/>
          </ac:spMkLst>
        </pc:spChg>
        <pc:spChg chg="del mod">
          <ac:chgData name="Nilina Rose Sony" userId="3db22554c12960ac" providerId="LiveId" clId="{EC5D16BF-9B31-48D0-BD65-1D1CDB1076A7}" dt="2024-12-06T13:15:57.034" v="34" actId="478"/>
          <ac:spMkLst>
            <pc:docMk/>
            <pc:sldMk cId="3348244461" sldId="265"/>
            <ac:spMk id="15" creationId="{42AE64BC-FAAD-D906-3868-6D1A85C00A86}"/>
          </ac:spMkLst>
        </pc:spChg>
        <pc:spChg chg="add del mod">
          <ac:chgData name="Nilina Rose Sony" userId="3db22554c12960ac" providerId="LiveId" clId="{EC5D16BF-9B31-48D0-BD65-1D1CDB1076A7}" dt="2024-12-06T13:25:12.713" v="164" actId="478"/>
          <ac:spMkLst>
            <pc:docMk/>
            <pc:sldMk cId="3348244461" sldId="265"/>
            <ac:spMk id="16" creationId="{4B545EBA-1875-E3D3-90C1-536003C4C2B1}"/>
          </ac:spMkLst>
        </pc:spChg>
        <pc:spChg chg="add del mod">
          <ac:chgData name="Nilina Rose Sony" userId="3db22554c12960ac" providerId="LiveId" clId="{EC5D16BF-9B31-48D0-BD65-1D1CDB1076A7}" dt="2024-12-06T13:25:13.535" v="165" actId="478"/>
          <ac:spMkLst>
            <pc:docMk/>
            <pc:sldMk cId="3348244461" sldId="265"/>
            <ac:spMk id="17" creationId="{5FCA3E88-83E4-FE5E-3D69-A2FF5F4EBD77}"/>
          </ac:spMkLst>
        </pc:spChg>
        <pc:spChg chg="add del mod">
          <ac:chgData name="Nilina Rose Sony" userId="3db22554c12960ac" providerId="LiveId" clId="{EC5D16BF-9B31-48D0-BD65-1D1CDB1076A7}" dt="2024-12-06T13:25:14.591" v="166" actId="478"/>
          <ac:spMkLst>
            <pc:docMk/>
            <pc:sldMk cId="3348244461" sldId="265"/>
            <ac:spMk id="18" creationId="{12007BF4-6F5A-1AB7-7A10-285840B2FCF7}"/>
          </ac:spMkLst>
        </pc:spChg>
        <pc:spChg chg="add mod">
          <ac:chgData name="Nilina Rose Sony" userId="3db22554c12960ac" providerId="LiveId" clId="{EC5D16BF-9B31-48D0-BD65-1D1CDB1076A7}" dt="2024-12-06T13:25:35.629" v="173" actId="1076"/>
          <ac:spMkLst>
            <pc:docMk/>
            <pc:sldMk cId="3348244461" sldId="265"/>
            <ac:spMk id="19" creationId="{B6D24B44-A4DE-0941-33E1-631D44C1C367}"/>
          </ac:spMkLst>
        </pc:spChg>
        <pc:spChg chg="add mod">
          <ac:chgData name="Nilina Rose Sony" userId="3db22554c12960ac" providerId="LiveId" clId="{EC5D16BF-9B31-48D0-BD65-1D1CDB1076A7}" dt="2024-12-06T13:26:54.600" v="182" actId="20577"/>
          <ac:spMkLst>
            <pc:docMk/>
            <pc:sldMk cId="3348244461" sldId="265"/>
            <ac:spMk id="20" creationId="{0F283EE6-3F0F-EA73-9E4F-62C43EF95BE0}"/>
          </ac:spMkLst>
        </pc:spChg>
        <pc:spChg chg="add del mod">
          <ac:chgData name="Nilina Rose Sony" userId="3db22554c12960ac" providerId="LiveId" clId="{EC5D16BF-9B31-48D0-BD65-1D1CDB1076A7}" dt="2024-12-06T13:25:07.099" v="159" actId="478"/>
          <ac:spMkLst>
            <pc:docMk/>
            <pc:sldMk cId="3348244461" sldId="265"/>
            <ac:spMk id="21" creationId="{46C357F5-6631-C821-7DD1-8CAF9F012BE5}"/>
          </ac:spMkLst>
        </pc:spChg>
        <pc:spChg chg="add del mod">
          <ac:chgData name="Nilina Rose Sony" userId="3db22554c12960ac" providerId="LiveId" clId="{EC5D16BF-9B31-48D0-BD65-1D1CDB1076A7}" dt="2024-12-06T13:25:11.769" v="163" actId="478"/>
          <ac:spMkLst>
            <pc:docMk/>
            <pc:sldMk cId="3348244461" sldId="265"/>
            <ac:spMk id="22" creationId="{E568FBB9-AD3F-C2F7-DF2A-3F47736D1CB4}"/>
          </ac:spMkLst>
        </pc:spChg>
        <pc:spChg chg="add del mod">
          <ac:chgData name="Nilina Rose Sony" userId="3db22554c12960ac" providerId="LiveId" clId="{EC5D16BF-9B31-48D0-BD65-1D1CDB1076A7}" dt="2024-12-06T13:25:09.760" v="162" actId="478"/>
          <ac:spMkLst>
            <pc:docMk/>
            <pc:sldMk cId="3348244461" sldId="265"/>
            <ac:spMk id="23" creationId="{8D74A423-EFD3-4A25-24D7-AB3A6BAFAA27}"/>
          </ac:spMkLst>
        </pc:spChg>
        <pc:spChg chg="add mod">
          <ac:chgData name="Nilina Rose Sony" userId="3db22554c12960ac" providerId="LiveId" clId="{EC5D16BF-9B31-48D0-BD65-1D1CDB1076A7}" dt="2024-12-06T13:25:35.629" v="173" actId="1076"/>
          <ac:spMkLst>
            <pc:docMk/>
            <pc:sldMk cId="3348244461" sldId="265"/>
            <ac:spMk id="24" creationId="{216CCC2D-8701-D310-D28A-FC8952CA8408}"/>
          </ac:spMkLst>
        </pc:spChg>
        <pc:spChg chg="add mod">
          <ac:chgData name="Nilina Rose Sony" userId="3db22554c12960ac" providerId="LiveId" clId="{EC5D16BF-9B31-48D0-BD65-1D1CDB1076A7}" dt="2024-12-06T13:23:22.138" v="140" actId="571"/>
          <ac:spMkLst>
            <pc:docMk/>
            <pc:sldMk cId="3348244461" sldId="265"/>
            <ac:spMk id="28" creationId="{6AFC3080-D504-98F1-525E-EA6C3F149D20}"/>
          </ac:spMkLst>
        </pc:spChg>
        <pc:spChg chg="add mod">
          <ac:chgData name="Nilina Rose Sony" userId="3db22554c12960ac" providerId="LiveId" clId="{EC5D16BF-9B31-48D0-BD65-1D1CDB1076A7}" dt="2024-12-06T13:23:22.138" v="140" actId="571"/>
          <ac:spMkLst>
            <pc:docMk/>
            <pc:sldMk cId="3348244461" sldId="265"/>
            <ac:spMk id="29" creationId="{DAE460CB-BD9E-D3A7-5583-BB03BD459D27}"/>
          </ac:spMkLst>
        </pc:spChg>
        <pc:spChg chg="add mod">
          <ac:chgData name="Nilina Rose Sony" userId="3db22554c12960ac" providerId="LiveId" clId="{EC5D16BF-9B31-48D0-BD65-1D1CDB1076A7}" dt="2024-12-06T13:23:49.350" v="145"/>
          <ac:spMkLst>
            <pc:docMk/>
            <pc:sldMk cId="3348244461" sldId="265"/>
            <ac:spMk id="30" creationId="{BC4B4D6A-4DC8-9386-6EE0-9025B2EDCE2D}"/>
          </ac:spMkLst>
        </pc:spChg>
        <pc:spChg chg="add mod">
          <ac:chgData name="Nilina Rose Sony" userId="3db22554c12960ac" providerId="LiveId" clId="{EC5D16BF-9B31-48D0-BD65-1D1CDB1076A7}" dt="2024-12-06T13:23:49.350" v="145"/>
          <ac:spMkLst>
            <pc:docMk/>
            <pc:sldMk cId="3348244461" sldId="265"/>
            <ac:spMk id="31" creationId="{EC7E1AC3-6479-BC40-7BDE-515269300C5E}"/>
          </ac:spMkLst>
        </pc:spChg>
        <pc:spChg chg="add mod">
          <ac:chgData name="Nilina Rose Sony" userId="3db22554c12960ac" providerId="LiveId" clId="{EC5D16BF-9B31-48D0-BD65-1D1CDB1076A7}" dt="2024-12-06T13:23:49.350" v="145"/>
          <ac:spMkLst>
            <pc:docMk/>
            <pc:sldMk cId="3348244461" sldId="265"/>
            <ac:spMk id="32" creationId="{2F8705D4-2047-CC20-0BA8-AC5D58FD2F0D}"/>
          </ac:spMkLst>
        </pc:spChg>
        <pc:spChg chg="add mod">
          <ac:chgData name="Nilina Rose Sony" userId="3db22554c12960ac" providerId="LiveId" clId="{EC5D16BF-9B31-48D0-BD65-1D1CDB1076A7}" dt="2024-12-06T13:23:49.350" v="145"/>
          <ac:spMkLst>
            <pc:docMk/>
            <pc:sldMk cId="3348244461" sldId="265"/>
            <ac:spMk id="33" creationId="{98077856-B0C8-807F-9259-91D869CA2065}"/>
          </ac:spMkLst>
        </pc:spChg>
        <pc:spChg chg="add mod">
          <ac:chgData name="Nilina Rose Sony" userId="3db22554c12960ac" providerId="LiveId" clId="{EC5D16BF-9B31-48D0-BD65-1D1CDB1076A7}" dt="2024-12-06T13:25:35.629" v="173" actId="1076"/>
          <ac:spMkLst>
            <pc:docMk/>
            <pc:sldMk cId="3348244461" sldId="265"/>
            <ac:spMk id="34" creationId="{E961566A-0545-CB7D-CA60-60D5A18588EA}"/>
          </ac:spMkLst>
        </pc:spChg>
        <pc:spChg chg="add mod">
          <ac:chgData name="Nilina Rose Sony" userId="3db22554c12960ac" providerId="LiveId" clId="{EC5D16BF-9B31-48D0-BD65-1D1CDB1076A7}" dt="2024-12-06T13:29:50.874" v="196" actId="20577"/>
          <ac:spMkLst>
            <pc:docMk/>
            <pc:sldMk cId="3348244461" sldId="265"/>
            <ac:spMk id="36" creationId="{9DDB9CCE-30B8-029E-4E25-F3D448A15ABA}"/>
          </ac:spMkLst>
        </pc:spChg>
        <pc:spChg chg="add mod">
          <ac:chgData name="Nilina Rose Sony" userId="3db22554c12960ac" providerId="LiveId" clId="{EC5D16BF-9B31-48D0-BD65-1D1CDB1076A7}" dt="2024-12-06T13:29:56.662" v="209" actId="20577"/>
          <ac:spMkLst>
            <pc:docMk/>
            <pc:sldMk cId="3348244461" sldId="265"/>
            <ac:spMk id="37" creationId="{13B45F47-452E-B64D-1A10-91056187C349}"/>
          </ac:spMkLst>
        </pc:spChg>
        <pc:spChg chg="add mod">
          <ac:chgData name="Nilina Rose Sony" userId="3db22554c12960ac" providerId="LiveId" clId="{EC5D16BF-9B31-48D0-BD65-1D1CDB1076A7}" dt="2024-12-06T13:25:46.344" v="175" actId="1076"/>
          <ac:spMkLst>
            <pc:docMk/>
            <pc:sldMk cId="3348244461" sldId="265"/>
            <ac:spMk id="38" creationId="{3CEFC94B-F767-59F9-34AA-6D56412DCA2B}"/>
          </ac:spMkLst>
        </pc:spChg>
        <pc:spChg chg="add mod">
          <ac:chgData name="Nilina Rose Sony" userId="3db22554c12960ac" providerId="LiveId" clId="{EC5D16BF-9B31-48D0-BD65-1D1CDB1076A7}" dt="2024-12-06T13:25:46.344" v="175" actId="1076"/>
          <ac:spMkLst>
            <pc:docMk/>
            <pc:sldMk cId="3348244461" sldId="265"/>
            <ac:spMk id="39" creationId="{534DF3B8-E5AF-5808-2669-8E0E10E5FEDA}"/>
          </ac:spMkLst>
        </pc:spChg>
        <pc:spChg chg="add mod">
          <ac:chgData name="Nilina Rose Sony" userId="3db22554c12960ac" providerId="LiveId" clId="{EC5D16BF-9B31-48D0-BD65-1D1CDB1076A7}" dt="2024-12-06T13:30:11.275" v="218" actId="20577"/>
          <ac:spMkLst>
            <pc:docMk/>
            <pc:sldMk cId="3348244461" sldId="265"/>
            <ac:spMk id="40" creationId="{410E4CC0-9C54-C1F9-709B-4CD8E6400C19}"/>
          </ac:spMkLst>
        </pc:spChg>
        <pc:spChg chg="add mod">
          <ac:chgData name="Nilina Rose Sony" userId="3db22554c12960ac" providerId="LiveId" clId="{EC5D16BF-9B31-48D0-BD65-1D1CDB1076A7}" dt="2024-12-06T13:25:53.725" v="177" actId="1076"/>
          <ac:spMkLst>
            <pc:docMk/>
            <pc:sldMk cId="3348244461" sldId="265"/>
            <ac:spMk id="41" creationId="{34D43C27-FA68-1DEC-7045-611CA35C8B75}"/>
          </ac:spMkLst>
        </pc:spChg>
        <pc:spChg chg="add mod">
          <ac:chgData name="Nilina Rose Sony" userId="3db22554c12960ac" providerId="LiveId" clId="{EC5D16BF-9B31-48D0-BD65-1D1CDB1076A7}" dt="2024-12-06T13:25:53.725" v="177" actId="1076"/>
          <ac:spMkLst>
            <pc:docMk/>
            <pc:sldMk cId="3348244461" sldId="265"/>
            <ac:spMk id="42" creationId="{9A8CFE4E-8EC1-BEDC-1CB2-388D27C769BA}"/>
          </ac:spMkLst>
        </pc:spChg>
        <pc:spChg chg="add mod">
          <ac:chgData name="Nilina Rose Sony" userId="3db22554c12960ac" providerId="LiveId" clId="{EC5D16BF-9B31-48D0-BD65-1D1CDB1076A7}" dt="2024-12-06T13:25:53.725" v="177" actId="1076"/>
          <ac:spMkLst>
            <pc:docMk/>
            <pc:sldMk cId="3348244461" sldId="265"/>
            <ac:spMk id="43" creationId="{FDA1E4F6-CB46-91FD-4C52-6E6F77ABBFCE}"/>
          </ac:spMkLst>
        </pc:spChg>
        <pc:spChg chg="add mod">
          <ac:chgData name="Nilina Rose Sony" userId="3db22554c12960ac" providerId="LiveId" clId="{EC5D16BF-9B31-48D0-BD65-1D1CDB1076A7}" dt="2024-12-06T13:30:34.492" v="227" actId="14100"/>
          <ac:spMkLst>
            <pc:docMk/>
            <pc:sldMk cId="3348244461" sldId="265"/>
            <ac:spMk id="44" creationId="{CFBB56E9-7EDA-A11A-0D98-28AAE63E93DA}"/>
          </ac:spMkLst>
        </pc:spChg>
        <pc:spChg chg="add mod">
          <ac:chgData name="Nilina Rose Sony" userId="3db22554c12960ac" providerId="LiveId" clId="{EC5D16BF-9B31-48D0-BD65-1D1CDB1076A7}" dt="2024-12-06T13:30:43.621" v="241" actId="20577"/>
          <ac:spMkLst>
            <pc:docMk/>
            <pc:sldMk cId="3348244461" sldId="265"/>
            <ac:spMk id="45" creationId="{31C2D1C6-F3D7-F473-8AA7-155652AD99BC}"/>
          </ac:spMkLst>
        </pc:spChg>
        <pc:spChg chg="add mod">
          <ac:chgData name="Nilina Rose Sony" userId="3db22554c12960ac" providerId="LiveId" clId="{EC5D16BF-9B31-48D0-BD65-1D1CDB1076A7}" dt="2024-12-06T13:26:50.216" v="179" actId="1076"/>
          <ac:spMkLst>
            <pc:docMk/>
            <pc:sldMk cId="3348244461" sldId="265"/>
            <ac:spMk id="46" creationId="{69885D57-0E11-CEBC-F83F-74EAFEB8C420}"/>
          </ac:spMkLst>
        </pc:spChg>
        <pc:spChg chg="add mod">
          <ac:chgData name="Nilina Rose Sony" userId="3db22554c12960ac" providerId="LiveId" clId="{EC5D16BF-9B31-48D0-BD65-1D1CDB1076A7}" dt="2024-12-06T13:26:50.216" v="179" actId="1076"/>
          <ac:spMkLst>
            <pc:docMk/>
            <pc:sldMk cId="3348244461" sldId="265"/>
            <ac:spMk id="47" creationId="{9E7DD3DA-406E-1E51-504A-690E79CDAD2D}"/>
          </ac:spMkLst>
        </pc:spChg>
        <pc:spChg chg="add mod">
          <ac:chgData name="Nilina Rose Sony" userId="3db22554c12960ac" providerId="LiveId" clId="{EC5D16BF-9B31-48D0-BD65-1D1CDB1076A7}" dt="2024-12-06T13:31:48.761" v="276" actId="20577"/>
          <ac:spMkLst>
            <pc:docMk/>
            <pc:sldMk cId="3348244461" sldId="265"/>
            <ac:spMk id="48" creationId="{5BD5EC57-9A04-6E2E-4BB8-0FFC64F9E1FD}"/>
          </ac:spMkLst>
        </pc:spChg>
        <pc:spChg chg="add mod">
          <ac:chgData name="Nilina Rose Sony" userId="3db22554c12960ac" providerId="LiveId" clId="{EC5D16BF-9B31-48D0-BD65-1D1CDB1076A7}" dt="2024-12-06T13:31:43.931" v="275" actId="20577"/>
          <ac:spMkLst>
            <pc:docMk/>
            <pc:sldMk cId="3348244461" sldId="265"/>
            <ac:spMk id="49" creationId="{145E98F2-3CE4-0E9E-4F5F-D65ED43A8D83}"/>
          </ac:spMkLst>
        </pc:spChg>
        <pc:spChg chg="add mod">
          <ac:chgData name="Nilina Rose Sony" userId="3db22554c12960ac" providerId="LiveId" clId="{EC5D16BF-9B31-48D0-BD65-1D1CDB1076A7}" dt="2024-12-06T13:32:46.632" v="289" actId="20577"/>
          <ac:spMkLst>
            <pc:docMk/>
            <pc:sldMk cId="3348244461" sldId="265"/>
            <ac:spMk id="50" creationId="{33588988-2E77-F212-EDAC-3B71439AAD9E}"/>
          </ac:spMkLst>
        </pc:spChg>
        <pc:grpChg chg="add del mod topLvl">
          <ac:chgData name="Nilina Rose Sony" userId="3db22554c12960ac" providerId="LiveId" clId="{EC5D16BF-9B31-48D0-BD65-1D1CDB1076A7}" dt="2024-12-06T13:24:33.026" v="156" actId="164"/>
          <ac:grpSpMkLst>
            <pc:docMk/>
            <pc:sldMk cId="3348244461" sldId="265"/>
            <ac:grpSpMk id="2" creationId="{AB165113-E0D4-2EE5-A7EE-4BB51E6AF693}"/>
          </ac:grpSpMkLst>
        </pc:grpChg>
        <pc:grpChg chg="del mod">
          <ac:chgData name="Nilina Rose Sony" userId="3db22554c12960ac" providerId="LiveId" clId="{EC5D16BF-9B31-48D0-BD65-1D1CDB1076A7}" dt="2024-12-06T13:24:19.015" v="152" actId="478"/>
          <ac:grpSpMkLst>
            <pc:docMk/>
            <pc:sldMk cId="3348244461" sldId="265"/>
            <ac:grpSpMk id="6" creationId="{F87142BA-1BC9-514B-9652-6D742B5076E7}"/>
          </ac:grpSpMkLst>
        </pc:grpChg>
        <pc:grpChg chg="add mod topLvl">
          <ac:chgData name="Nilina Rose Sony" userId="3db22554c12960ac" providerId="LiveId" clId="{EC5D16BF-9B31-48D0-BD65-1D1CDB1076A7}" dt="2024-12-06T13:24:33.026" v="156" actId="164"/>
          <ac:grpSpMkLst>
            <pc:docMk/>
            <pc:sldMk cId="3348244461" sldId="265"/>
            <ac:grpSpMk id="25" creationId="{BB7E536A-564D-375C-2906-58BC16E94C42}"/>
          </ac:grpSpMkLst>
        </pc:grpChg>
        <pc:grpChg chg="add del mod">
          <ac:chgData name="Nilina Rose Sony" userId="3db22554c12960ac" providerId="LiveId" clId="{EC5D16BF-9B31-48D0-BD65-1D1CDB1076A7}" dt="2024-12-06T13:22:46.335" v="128" actId="165"/>
          <ac:grpSpMkLst>
            <pc:docMk/>
            <pc:sldMk cId="3348244461" sldId="265"/>
            <ac:grpSpMk id="26" creationId="{0D92B1B5-6009-476A-74A2-9D7BBAA4F841}"/>
          </ac:grpSpMkLst>
        </pc:grpChg>
        <pc:grpChg chg="add del mod">
          <ac:chgData name="Nilina Rose Sony" userId="3db22554c12960ac" providerId="LiveId" clId="{EC5D16BF-9B31-48D0-BD65-1D1CDB1076A7}" dt="2024-12-06T13:24:01.184" v="148" actId="165"/>
          <ac:grpSpMkLst>
            <pc:docMk/>
            <pc:sldMk cId="3348244461" sldId="265"/>
            <ac:grpSpMk id="27" creationId="{68FBF983-CC9A-1DBE-4712-7FB73182BEC1}"/>
          </ac:grpSpMkLst>
        </pc:grpChg>
        <pc:grpChg chg="add mod">
          <ac:chgData name="Nilina Rose Sony" userId="3db22554c12960ac" providerId="LiveId" clId="{EC5D16BF-9B31-48D0-BD65-1D1CDB1076A7}" dt="2024-12-06T13:25:19.343" v="168" actId="1076"/>
          <ac:grpSpMkLst>
            <pc:docMk/>
            <pc:sldMk cId="3348244461" sldId="265"/>
            <ac:grpSpMk id="35" creationId="{20CBF0D4-E170-3223-BCDA-319AD3B2ED46}"/>
          </ac:grpSpMkLst>
        </pc:grpChg>
      </pc:sldChg>
      <pc:sldChg chg="addSp new">
        <pc:chgData name="Nilina Rose Sony" userId="3db22554c12960ac" providerId="LiveId" clId="{EC5D16BF-9B31-48D0-BD65-1D1CDB1076A7}" dt="2024-12-06T13:46:09.847" v="294"/>
        <pc:sldMkLst>
          <pc:docMk/>
          <pc:sldMk cId="125157922" sldId="266"/>
        </pc:sldMkLst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4" creationId="{E9CC444A-8A6F-9547-3C45-66F2C91B7E1C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5" creationId="{31FB5AB6-D380-2276-035B-00DD38EB5C6C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6" creationId="{99AC4268-DA77-2DC2-9F2F-D1289ED26B3A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7" creationId="{2ED90DE8-0EFC-2A5D-E075-4EBC429C4BAD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8" creationId="{9AD466D5-2E22-A57E-05D0-5EDEACBA5433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9" creationId="{62FAE4AD-9C4D-D69D-7D23-54F16DC62724}"/>
          </ac:spMkLst>
        </pc:spChg>
        <pc:spChg chg="add">
          <ac:chgData name="Nilina Rose Sony" userId="3db22554c12960ac" providerId="LiveId" clId="{EC5D16BF-9B31-48D0-BD65-1D1CDB1076A7}" dt="2024-12-06T13:46:09.847" v="294"/>
          <ac:spMkLst>
            <pc:docMk/>
            <pc:sldMk cId="125157922" sldId="266"/>
            <ac:spMk id="10" creationId="{89460D6E-3A80-5725-3041-30516CD3DC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DD0C-8608-18EA-4D21-E0A51CD722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2ED5B-5D76-DAFD-6275-9C636B198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9FA14-CF89-CF94-FB29-2513564D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7684-4A99-4EA6-E417-752B1D36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B7DB7-7810-D630-1608-8793667AC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04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E5403-F560-6158-9429-41CB6F76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9DD43-EC9C-DC85-98E7-3709182B5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CE98-4203-C308-AB76-14AD6F65D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46961-2CC6-4629-FD0A-02C6EE06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E79EF-C9C8-0C88-C33C-3060552D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52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A84F6-EE52-96D9-B6B8-70842C8D5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379DF-FDA3-9A56-8CDD-F1C9FDBB1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4F250-05DD-4516-7F59-474E2A46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4643D-CF04-91EA-8851-6ACC8B5C6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0EF1-5AED-7533-6ADF-ABE69101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5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C706-446E-7572-FBBF-F69D0D0E2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9B919-15B0-905C-BD8A-0F7EBBC5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7412C-10D3-C3EA-1811-E85E0A50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6B0B-9D31-50B2-843E-82F6AAB61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3224-0E28-5A73-85B2-80B843C2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99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E5254-C277-98C0-3A00-D8BD28E9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11BC5-C021-05F7-A4E3-966968C7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01DCF-4D31-340D-BDAB-FA1BCA36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5D4D8-5C40-0D78-036D-1EB07FFF6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ADE4-8C0C-959B-CF07-7D9C24B0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58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12945-D4DE-104B-8BDB-DB5B20C48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9BCAB-2C61-67B2-5BB9-3C93A79F75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71B4A-55E1-1316-4229-889FF5F1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EFFF9-2C3B-8A13-0822-C5808336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9A17D-74CA-F91A-2977-E79CDB44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872A-AC7F-B91F-9501-007667DC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30B22-CD5F-F556-3F80-8709C09DE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42FF9-8A93-4310-94C2-1FCC08E05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049-40CE-87E2-DC65-E94FE0E62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42D1C-8D6E-5D37-25D6-CD50DE2733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64B478-8CBA-9DD2-C655-BAF9642BF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9AD86A-7C15-2224-CC7C-397499DC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1DA60-5391-A7E0-5614-56CA2E9D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F6F2C-AFB1-0CB9-4D1A-1352BE10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98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120E3-8BED-73D4-969F-4F587258B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A25CD-EB46-7848-508F-258CF47A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D8A6D-BAC1-B01B-82E7-AD20DCCD4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D138A6-85D5-FA46-0458-A5475381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37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22BC89-D13B-A83E-2ACA-F9DCC6AC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507B0-D9D3-C159-7A33-88B428451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F9385-6550-ADB7-7229-80618B37A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53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A13B-D7AA-9344-6634-00EAF7EA0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E711-493B-41E4-EA7B-674944A4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AC6CA-7FC0-4010-6E52-4883C98C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DF9034-77EA-D7E5-B9D6-5B87F648D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ECAE4-A628-3142-A4F2-61D7E675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FC783-7C8D-43E5-F797-0B3422A81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63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4D89-7635-3209-DE12-1789B666B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C6F7A2-DC7E-C446-DDA4-774ECF411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AF8A8-0E40-E95E-9809-0D3B0205B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90E4B8-BCEC-E2C2-451D-A4F8CF71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B5C19-A7AE-7935-F5BD-E8D39537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685D8-819D-FF34-1F43-2405E1B97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12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EF11A8-CC54-BB88-FF64-6371DA36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FB174-2D1E-B3A5-8B81-D028336D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D5973-4CE9-6871-FDDA-0866785711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ECFBC-4541-449E-948D-28FA80B2CC97}" type="datetimeFigureOut">
              <a:rPr lang="en-IN" smtClean="0"/>
              <a:t>06-12-2024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285E0-FE5B-3D3B-BAE7-9CF629694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DB367-75DC-2D6A-785B-ECCE2BDB52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7CAC8-D9ED-4230-B52B-555146D9DD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08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DD44A394-88AC-0610-F2C5-B2CEA58F674C}"/>
              </a:ext>
            </a:extLst>
          </p:cNvPr>
          <p:cNvGrpSpPr/>
          <p:nvPr/>
        </p:nvGrpSpPr>
        <p:grpSpPr>
          <a:xfrm>
            <a:off x="1081278" y="237851"/>
            <a:ext cx="10029444" cy="6382298"/>
            <a:chOff x="1380744" y="292608"/>
            <a:chExt cx="10029444" cy="638229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1D40DF0-9AC4-3E7E-DA3A-0ABE80A98228}"/>
                </a:ext>
              </a:extLst>
            </p:cNvPr>
            <p:cNvGrpSpPr/>
            <p:nvPr/>
          </p:nvGrpSpPr>
          <p:grpSpPr>
            <a:xfrm>
              <a:off x="1380744" y="292608"/>
              <a:ext cx="10029444" cy="6382298"/>
              <a:chOff x="1380744" y="292608"/>
              <a:chExt cx="10029444" cy="638229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D048D2-1706-76DD-748C-B716A3611A3B}"/>
                  </a:ext>
                </a:extLst>
              </p:cNvPr>
              <p:cNvSpPr/>
              <p:nvPr/>
            </p:nvSpPr>
            <p:spPr>
              <a:xfrm>
                <a:off x="1380744" y="292608"/>
                <a:ext cx="10029444" cy="638229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E12299-AD85-77AC-D6D0-E50F54FC64FF}"/>
                  </a:ext>
                </a:extLst>
              </p:cNvPr>
              <p:cNvSpPr txBox="1"/>
              <p:nvPr/>
            </p:nvSpPr>
            <p:spPr>
              <a:xfrm>
                <a:off x="4618618" y="2459772"/>
                <a:ext cx="3719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Front PAGE(App Name instead)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1AFA80-92D3-90E0-67A9-7D4AE886811D}"/>
                  </a:ext>
                </a:extLst>
              </p:cNvPr>
              <p:cNvSpPr txBox="1"/>
              <p:nvPr/>
            </p:nvSpPr>
            <p:spPr>
              <a:xfrm>
                <a:off x="8531352" y="5782672"/>
                <a:ext cx="244144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Image in </a:t>
                </a:r>
                <a:r>
                  <a:rPr lang="en-IN" dirty="0" err="1"/>
                  <a:t>bg</a:t>
                </a:r>
                <a:endParaRPr lang="en-IN" dirty="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0292173-AEC5-5221-81C9-7AEB192A211B}"/>
                  </a:ext>
                </a:extLst>
              </p:cNvPr>
              <p:cNvGrpSpPr/>
              <p:nvPr/>
            </p:nvGrpSpPr>
            <p:grpSpPr>
              <a:xfrm>
                <a:off x="1846843" y="705996"/>
                <a:ext cx="9262872" cy="3220019"/>
                <a:chOff x="3900926" y="369565"/>
                <a:chExt cx="7898396" cy="3154272"/>
              </a:xfrm>
            </p:grpSpPr>
            <p:sp>
              <p:nvSpPr>
                <p:cNvPr id="8" name="Rectangle: Rounded Corners 7">
                  <a:extLst>
                    <a:ext uri="{FF2B5EF4-FFF2-40B4-BE49-F238E27FC236}">
                      <a16:creationId xmlns:a16="http://schemas.microsoft.com/office/drawing/2014/main" id="{03AA0866-9189-3C41-7F5B-402056349CEC}"/>
                    </a:ext>
                  </a:extLst>
                </p:cNvPr>
                <p:cNvSpPr/>
                <p:nvPr/>
              </p:nvSpPr>
              <p:spPr>
                <a:xfrm>
                  <a:off x="3900926" y="369565"/>
                  <a:ext cx="7898396" cy="860835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9" name="Rectangle: Rounded Corners 8">
                  <a:extLst>
                    <a:ext uri="{FF2B5EF4-FFF2-40B4-BE49-F238E27FC236}">
                      <a16:creationId xmlns:a16="http://schemas.microsoft.com/office/drawing/2014/main" id="{0E23C5BB-CB02-B18E-3068-FE71F133B325}"/>
                    </a:ext>
                  </a:extLst>
                </p:cNvPr>
                <p:cNvSpPr/>
                <p:nvPr/>
              </p:nvSpPr>
              <p:spPr>
                <a:xfrm>
                  <a:off x="4545246" y="755897"/>
                  <a:ext cx="894757" cy="79650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Home</a:t>
                  </a:r>
                </a:p>
              </p:txBody>
            </p:sp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10C9844B-9199-10AE-D716-DA1CBE37FB91}"/>
                    </a:ext>
                  </a:extLst>
                </p:cNvPr>
                <p:cNvSpPr/>
                <p:nvPr/>
              </p:nvSpPr>
              <p:spPr>
                <a:xfrm>
                  <a:off x="5764635" y="743271"/>
                  <a:ext cx="1065275" cy="796509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dirty="0"/>
                    <a:t>About Us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BC68D8-648C-3ED6-F6D7-DD2AC5C4547F}"/>
                    </a:ext>
                  </a:extLst>
                </p:cNvPr>
                <p:cNvSpPr txBox="1"/>
                <p:nvPr/>
              </p:nvSpPr>
              <p:spPr>
                <a:xfrm>
                  <a:off x="4992624" y="3071598"/>
                  <a:ext cx="5543787" cy="452239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dashDot"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400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Details about the app, How to use it etc below</a:t>
                  </a:r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BF8844F-14C6-D4ED-189F-4FFD7F8543E9}"/>
                    </a:ext>
                  </a:extLst>
                </p:cNvPr>
                <p:cNvSpPr/>
                <p:nvPr/>
              </p:nvSpPr>
              <p:spPr>
                <a:xfrm>
                  <a:off x="4828032" y="3163824"/>
                  <a:ext cx="164592" cy="14630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D92A50C-6FEB-37C6-F9EB-486C63028A90}"/>
                </a:ext>
              </a:extLst>
            </p:cNvPr>
            <p:cNvSpPr/>
            <p:nvPr/>
          </p:nvSpPr>
          <p:spPr>
            <a:xfrm>
              <a:off x="5662532" y="1143795"/>
              <a:ext cx="1249305" cy="81311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Contact Us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9BB61A9-95F7-D2BD-C505-1213AE79AF49}"/>
                </a:ext>
              </a:extLst>
            </p:cNvPr>
            <p:cNvSpPr/>
            <p:nvPr/>
          </p:nvSpPr>
          <p:spPr>
            <a:xfrm>
              <a:off x="7377936" y="1160807"/>
              <a:ext cx="1249305" cy="81311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News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413CA9B-0054-1D8E-3E12-4D3E02C82403}"/>
                </a:ext>
              </a:extLst>
            </p:cNvPr>
            <p:cNvSpPr/>
            <p:nvPr/>
          </p:nvSpPr>
          <p:spPr>
            <a:xfrm>
              <a:off x="9208324" y="1160806"/>
              <a:ext cx="1444436" cy="813111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Search(icon)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6599EB-B650-F8D5-6D22-A0EF283DA56F}"/>
                </a:ext>
              </a:extLst>
            </p:cNvPr>
            <p:cNvCxnSpPr>
              <a:cxnSpLocks/>
              <a:stCxn id="4" idx="1"/>
              <a:endCxn id="4" idx="3"/>
            </p:cNvCxnSpPr>
            <p:nvPr/>
          </p:nvCxnSpPr>
          <p:spPr>
            <a:xfrm>
              <a:off x="1380744" y="3483757"/>
              <a:ext cx="1002944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1C26809-98FE-33E3-34BA-D03EA5ECBFA1}"/>
                </a:ext>
              </a:extLst>
            </p:cNvPr>
            <p:cNvSpPr/>
            <p:nvPr/>
          </p:nvSpPr>
          <p:spPr>
            <a:xfrm>
              <a:off x="8491124" y="559487"/>
              <a:ext cx="2878836" cy="47234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Login or Register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0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D5C27C9-BB72-930F-8E18-0BA7E4F5ABB4}"/>
              </a:ext>
            </a:extLst>
          </p:cNvPr>
          <p:cNvGrpSpPr/>
          <p:nvPr/>
        </p:nvGrpSpPr>
        <p:grpSpPr>
          <a:xfrm>
            <a:off x="1380744" y="292608"/>
            <a:ext cx="10029444" cy="6382298"/>
            <a:chOff x="1380744" y="292608"/>
            <a:chExt cx="10029444" cy="63822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ED401E9-FA5E-1E8F-32EB-0D24737C5A04}"/>
                </a:ext>
              </a:extLst>
            </p:cNvPr>
            <p:cNvSpPr/>
            <p:nvPr/>
          </p:nvSpPr>
          <p:spPr>
            <a:xfrm>
              <a:off x="1380744" y="292608"/>
              <a:ext cx="10029444" cy="63822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502048-3C33-C83B-877A-305EDD65C3F0}"/>
                </a:ext>
              </a:extLst>
            </p:cNvPr>
            <p:cNvSpPr txBox="1"/>
            <p:nvPr/>
          </p:nvSpPr>
          <p:spPr>
            <a:xfrm>
              <a:off x="4658487" y="593074"/>
              <a:ext cx="37193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LOGIN PAGE(App Name instead)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B0DB1E-CAAF-BB8A-0480-AD814220F5F1}"/>
                </a:ext>
              </a:extLst>
            </p:cNvPr>
            <p:cNvSpPr txBox="1"/>
            <p:nvPr/>
          </p:nvSpPr>
          <p:spPr>
            <a:xfrm>
              <a:off x="7461504" y="1051560"/>
              <a:ext cx="24414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Image in </a:t>
              </a:r>
              <a:r>
                <a:rPr lang="en-IN" dirty="0" err="1"/>
                <a:t>bg</a:t>
              </a:r>
              <a:endParaRPr lang="en-IN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C117988-D96B-F7E6-4656-EE43250F900C}"/>
                </a:ext>
              </a:extLst>
            </p:cNvPr>
            <p:cNvGrpSpPr/>
            <p:nvPr/>
          </p:nvGrpSpPr>
          <p:grpSpPr>
            <a:xfrm>
              <a:off x="2561463" y="1236226"/>
              <a:ext cx="3719322" cy="4971692"/>
              <a:chOff x="4510278" y="888968"/>
              <a:chExt cx="3171444" cy="4870180"/>
            </a:xfrm>
          </p:grpSpPr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2A247FA-6EE1-46E8-7988-0B5FBDA293EB}"/>
                  </a:ext>
                </a:extLst>
              </p:cNvPr>
              <p:cNvSpPr/>
              <p:nvPr/>
            </p:nvSpPr>
            <p:spPr>
              <a:xfrm>
                <a:off x="4510278" y="888968"/>
                <a:ext cx="3171444" cy="4870180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582C654-1568-1BFC-46C9-E04DDE2279BD}"/>
                  </a:ext>
                </a:extLst>
              </p:cNvPr>
              <p:cNvSpPr/>
              <p:nvPr/>
            </p:nvSpPr>
            <p:spPr>
              <a:xfrm>
                <a:off x="4828032" y="1771790"/>
                <a:ext cx="2441448" cy="55778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Mobile Number/Email</a:t>
                </a:r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41B4A72-17D9-CE8C-A43C-07F44D911201}"/>
                  </a:ext>
                </a:extLst>
              </p:cNvPr>
              <p:cNvSpPr/>
              <p:nvPr/>
            </p:nvSpPr>
            <p:spPr>
              <a:xfrm>
                <a:off x="4828032" y="2526379"/>
                <a:ext cx="2441448" cy="420624"/>
              </a:xfrm>
              <a:prstGeom prst="round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Password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AE94E5A-2D1F-202B-F7CD-76DB13D7BF59}"/>
                  </a:ext>
                </a:extLst>
              </p:cNvPr>
              <p:cNvSpPr/>
              <p:nvPr/>
            </p:nvSpPr>
            <p:spPr>
              <a:xfrm>
                <a:off x="5715000" y="3456432"/>
                <a:ext cx="914400" cy="35661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Login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73EF51-3C55-804C-2238-AE9EBCE2B082}"/>
                  </a:ext>
                </a:extLst>
              </p:cNvPr>
              <p:cNvSpPr txBox="1"/>
              <p:nvPr/>
            </p:nvSpPr>
            <p:spPr>
              <a:xfrm>
                <a:off x="5893308" y="4042315"/>
                <a:ext cx="5577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OR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2013B0-5A76-4F49-29EB-FDC2094A2B12}"/>
                  </a:ext>
                </a:extLst>
              </p:cNvPr>
              <p:cNvSpPr txBox="1"/>
              <p:nvPr/>
            </p:nvSpPr>
            <p:spPr>
              <a:xfrm>
                <a:off x="4992624" y="3071598"/>
                <a:ext cx="163677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400" dirty="0"/>
                  <a:t>Remember me 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CB44011-460E-F979-A000-F897AC61CA60}"/>
                  </a:ext>
                </a:extLst>
              </p:cNvPr>
              <p:cNvSpPr/>
              <p:nvPr/>
            </p:nvSpPr>
            <p:spPr>
              <a:xfrm>
                <a:off x="4828032" y="3163824"/>
                <a:ext cx="164592" cy="14630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1C776D8-7069-3E61-BCC2-B138435541DF}"/>
                  </a:ext>
                </a:extLst>
              </p:cNvPr>
              <p:cNvSpPr/>
              <p:nvPr/>
            </p:nvSpPr>
            <p:spPr>
              <a:xfrm>
                <a:off x="5650992" y="4603004"/>
                <a:ext cx="1042416" cy="28625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Register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4E50BB-DF0E-FC1B-730D-58419D49E663}"/>
                  </a:ext>
                </a:extLst>
              </p:cNvPr>
              <p:cNvSpPr txBox="1"/>
              <p:nvPr/>
            </p:nvSpPr>
            <p:spPr>
              <a:xfrm>
                <a:off x="5600700" y="3789743"/>
                <a:ext cx="13578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/>
                  <a:t>Forget Password?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77383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20CBF0D4-E170-3223-BCDA-319AD3B2ED46}"/>
              </a:ext>
            </a:extLst>
          </p:cNvPr>
          <p:cNvGrpSpPr/>
          <p:nvPr/>
        </p:nvGrpSpPr>
        <p:grpSpPr>
          <a:xfrm>
            <a:off x="960121" y="315522"/>
            <a:ext cx="10760964" cy="6226956"/>
            <a:chOff x="1609344" y="249871"/>
            <a:chExt cx="10029444" cy="638229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165113-E0D4-2EE5-A7EE-4BB51E6AF693}"/>
                </a:ext>
              </a:extLst>
            </p:cNvPr>
            <p:cNvGrpSpPr/>
            <p:nvPr/>
          </p:nvGrpSpPr>
          <p:grpSpPr>
            <a:xfrm>
              <a:off x="1609344" y="249871"/>
              <a:ext cx="10029444" cy="6382298"/>
              <a:chOff x="1362456" y="273202"/>
              <a:chExt cx="10029444" cy="6382298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D1529B89-3C0C-C217-0D2B-3EB9EEDF8C5F}"/>
                  </a:ext>
                </a:extLst>
              </p:cNvPr>
              <p:cNvSpPr/>
              <p:nvPr/>
            </p:nvSpPr>
            <p:spPr>
              <a:xfrm>
                <a:off x="1362456" y="273202"/>
                <a:ext cx="10029444" cy="6382298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29069D-C14E-AAEC-F656-E8DAA5EBD869}"/>
                  </a:ext>
                </a:extLst>
              </p:cNvPr>
              <p:cNvSpPr txBox="1"/>
              <p:nvPr/>
            </p:nvSpPr>
            <p:spPr>
              <a:xfrm>
                <a:off x="4658487" y="593074"/>
                <a:ext cx="3719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/>
                  <a:t>Registration PAGE(App Name instead)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7EC0DF5-5279-A03A-3DAB-422E86A5D656}"/>
                  </a:ext>
                </a:extLst>
              </p:cNvPr>
              <p:cNvSpPr txBox="1"/>
              <p:nvPr/>
            </p:nvSpPr>
            <p:spPr>
              <a:xfrm>
                <a:off x="8851392" y="6215466"/>
                <a:ext cx="244144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Image in </a:t>
                </a:r>
                <a:r>
                  <a:rPr lang="en-IN" dirty="0" err="1"/>
                  <a:t>bg</a:t>
                </a:r>
                <a:endParaRPr lang="en-IN" dirty="0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6348F88-BB14-BFE2-2680-E855711DF13B}"/>
                  </a:ext>
                </a:extLst>
              </p:cNvPr>
              <p:cNvSpPr/>
              <p:nvPr/>
            </p:nvSpPr>
            <p:spPr>
              <a:xfrm>
                <a:off x="3950208" y="1147189"/>
                <a:ext cx="5022750" cy="5252942"/>
              </a:xfrm>
              <a:prstGeom prst="roundRect">
                <a:avLst>
                  <a:gd name="adj" fmla="val 6383"/>
                </a:avLst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B7E536A-564D-375C-2906-58BC16E94C42}"/>
                </a:ext>
              </a:extLst>
            </p:cNvPr>
            <p:cNvGrpSpPr/>
            <p:nvPr/>
          </p:nvGrpSpPr>
          <p:grpSpPr>
            <a:xfrm>
              <a:off x="4327357" y="1442242"/>
              <a:ext cx="4705633" cy="774378"/>
              <a:chOff x="3794479" y="744879"/>
              <a:chExt cx="4705633" cy="774378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D24B44-A4DE-0941-33E1-631D44C1C367}"/>
                  </a:ext>
                </a:extLst>
              </p:cNvPr>
              <p:cNvSpPr txBox="1"/>
              <p:nvPr/>
            </p:nvSpPr>
            <p:spPr>
              <a:xfrm>
                <a:off x="3818102" y="744879"/>
                <a:ext cx="9692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Name: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283EE6-3F0F-EA73-9E4F-62C43EF95BE0}"/>
                  </a:ext>
                </a:extLst>
              </p:cNvPr>
              <p:cNvSpPr txBox="1"/>
              <p:nvPr/>
            </p:nvSpPr>
            <p:spPr>
              <a:xfrm>
                <a:off x="3794479" y="1086879"/>
                <a:ext cx="1911096" cy="378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DOB</a:t>
                </a: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16CCC2D-8701-D310-D28A-FC8952CA8408}"/>
                  </a:ext>
                </a:extLst>
              </p:cNvPr>
              <p:cNvSpPr/>
              <p:nvPr/>
            </p:nvSpPr>
            <p:spPr>
              <a:xfrm>
                <a:off x="5396675" y="1149925"/>
                <a:ext cx="3103437" cy="369332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961566A-0545-CB7D-CA60-60D5A18588EA}"/>
                </a:ext>
              </a:extLst>
            </p:cNvPr>
            <p:cNvSpPr/>
            <p:nvPr/>
          </p:nvSpPr>
          <p:spPr>
            <a:xfrm>
              <a:off x="5929553" y="1425720"/>
              <a:ext cx="3103437" cy="369332"/>
            </a:xfrm>
            <a:prstGeom prst="roundRect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DDB9CCE-30B8-029E-4E25-F3D448A15ABA}"/>
              </a:ext>
            </a:extLst>
          </p:cNvPr>
          <p:cNvSpPr txBox="1"/>
          <p:nvPr/>
        </p:nvSpPr>
        <p:spPr>
          <a:xfrm>
            <a:off x="3901724" y="2301485"/>
            <a:ext cx="103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Address: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45F47-452E-B64D-1A10-91056187C349}"/>
              </a:ext>
            </a:extLst>
          </p:cNvPr>
          <p:cNvSpPr txBox="1"/>
          <p:nvPr/>
        </p:nvSpPr>
        <p:spPr>
          <a:xfrm>
            <a:off x="3876378" y="2635161"/>
            <a:ext cx="205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Gender: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CEFC94B-F767-59F9-34AA-6D56412DCA2B}"/>
              </a:ext>
            </a:extLst>
          </p:cNvPr>
          <p:cNvSpPr/>
          <p:nvPr/>
        </p:nvSpPr>
        <p:spPr>
          <a:xfrm>
            <a:off x="5595434" y="2696672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534DF3B8-E5AF-5808-2669-8E0E10E5FEDA}"/>
              </a:ext>
            </a:extLst>
          </p:cNvPr>
          <p:cNvSpPr/>
          <p:nvPr/>
        </p:nvSpPr>
        <p:spPr>
          <a:xfrm>
            <a:off x="5595434" y="2285365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10E4CC0-9C54-C1F9-709B-4CD8E6400C19}"/>
              </a:ext>
            </a:extLst>
          </p:cNvPr>
          <p:cNvSpPr txBox="1"/>
          <p:nvPr/>
        </p:nvSpPr>
        <p:spPr>
          <a:xfrm>
            <a:off x="3901724" y="3136088"/>
            <a:ext cx="1039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D43C27-FA68-1DEC-7045-611CA35C8B75}"/>
              </a:ext>
            </a:extLst>
          </p:cNvPr>
          <p:cNvSpPr txBox="1"/>
          <p:nvPr/>
        </p:nvSpPr>
        <p:spPr>
          <a:xfrm>
            <a:off x="3876378" y="3469764"/>
            <a:ext cx="2050486" cy="360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Phone Number: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8CFE4E-8EC1-BEDC-1CB2-388D27C769BA}"/>
              </a:ext>
            </a:extLst>
          </p:cNvPr>
          <p:cNvSpPr/>
          <p:nvPr/>
        </p:nvSpPr>
        <p:spPr>
          <a:xfrm>
            <a:off x="5595434" y="3531275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DA1E4F6-CB46-91FD-4C52-6E6F77ABBFCE}"/>
              </a:ext>
            </a:extLst>
          </p:cNvPr>
          <p:cNvSpPr/>
          <p:nvPr/>
        </p:nvSpPr>
        <p:spPr>
          <a:xfrm>
            <a:off x="5595434" y="3119968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BB56E9-7EDA-A11A-0D98-28AAE63E93DA}"/>
              </a:ext>
            </a:extLst>
          </p:cNvPr>
          <p:cNvSpPr txBox="1"/>
          <p:nvPr/>
        </p:nvSpPr>
        <p:spPr>
          <a:xfrm>
            <a:off x="3901724" y="3955149"/>
            <a:ext cx="1145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1C2D1C6-F3D7-F473-8AA7-155652AD99BC}"/>
              </a:ext>
            </a:extLst>
          </p:cNvPr>
          <p:cNvSpPr txBox="1"/>
          <p:nvPr/>
        </p:nvSpPr>
        <p:spPr>
          <a:xfrm>
            <a:off x="3876378" y="4288825"/>
            <a:ext cx="205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Repeat Pass: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9885D57-0E11-CEBC-F83F-74EAFEB8C420}"/>
              </a:ext>
            </a:extLst>
          </p:cNvPr>
          <p:cNvSpPr/>
          <p:nvPr/>
        </p:nvSpPr>
        <p:spPr>
          <a:xfrm>
            <a:off x="5595434" y="4350336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9E7DD3DA-406E-1E51-504A-690E79CDAD2D}"/>
              </a:ext>
            </a:extLst>
          </p:cNvPr>
          <p:cNvSpPr/>
          <p:nvPr/>
        </p:nvSpPr>
        <p:spPr>
          <a:xfrm>
            <a:off x="5595434" y="3939029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D5EC57-9A04-6E2E-4BB8-0FFC64F9E1FD}"/>
              </a:ext>
            </a:extLst>
          </p:cNvPr>
          <p:cNvSpPr txBox="1"/>
          <p:nvPr/>
        </p:nvSpPr>
        <p:spPr>
          <a:xfrm>
            <a:off x="3876378" y="4732487"/>
            <a:ext cx="2050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Subscription: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45E98F2-3CE4-0E9E-4F5F-D65ED43A8D83}"/>
              </a:ext>
            </a:extLst>
          </p:cNvPr>
          <p:cNvSpPr/>
          <p:nvPr/>
        </p:nvSpPr>
        <p:spPr>
          <a:xfrm>
            <a:off x="5595434" y="4793998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Free, monthly, yearly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3588988-2E77-F212-EDAC-3B71439AAD9E}"/>
              </a:ext>
            </a:extLst>
          </p:cNvPr>
          <p:cNvSpPr/>
          <p:nvPr/>
        </p:nvSpPr>
        <p:spPr>
          <a:xfrm>
            <a:off x="4826957" y="5379129"/>
            <a:ext cx="3329793" cy="36034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348244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arm Registration APK for Android - Download">
            <a:extLst>
              <a:ext uri="{FF2B5EF4-FFF2-40B4-BE49-F238E27FC236}">
                <a16:creationId xmlns:a16="http://schemas.microsoft.com/office/drawing/2014/main" id="{26EF94D1-DC84-36C2-D1CB-E5DB23E6B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544" y="91440"/>
            <a:ext cx="3860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ytech Login by Aviran Revach on Dribbble">
            <a:extLst>
              <a:ext uri="{FF2B5EF4-FFF2-40B4-BE49-F238E27FC236}">
                <a16:creationId xmlns:a16="http://schemas.microsoft.com/office/drawing/2014/main" id="{28827F04-1BD5-2F84-EF3E-4576187EF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344" y="984123"/>
            <a:ext cx="7620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12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8BF9F-8839-C780-3447-2EA78527B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011D27B-B076-8C0B-1E41-5F9F63C832C0}"/>
              </a:ext>
            </a:extLst>
          </p:cNvPr>
          <p:cNvGrpSpPr/>
          <p:nvPr/>
        </p:nvGrpSpPr>
        <p:grpSpPr>
          <a:xfrm>
            <a:off x="1173099" y="171055"/>
            <a:ext cx="10029444" cy="6382298"/>
            <a:chOff x="1173099" y="244207"/>
            <a:chExt cx="10029444" cy="638229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C2F556-D31A-ABF6-E4FC-40EC4AE77299}"/>
                </a:ext>
              </a:extLst>
            </p:cNvPr>
            <p:cNvSpPr/>
            <p:nvPr/>
          </p:nvSpPr>
          <p:spPr>
            <a:xfrm>
              <a:off x="1173099" y="244207"/>
              <a:ext cx="10029444" cy="63822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08343C-9F6A-8514-D43B-FA5628636276}"/>
                </a:ext>
              </a:extLst>
            </p:cNvPr>
            <p:cNvSpPr txBox="1"/>
            <p:nvPr/>
          </p:nvSpPr>
          <p:spPr>
            <a:xfrm>
              <a:off x="7794943" y="399777"/>
              <a:ext cx="32079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Home PAGE(App icon)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A642D9-C29F-106F-E44A-F03C7457AACB}"/>
                </a:ext>
              </a:extLst>
            </p:cNvPr>
            <p:cNvSpPr txBox="1"/>
            <p:nvPr/>
          </p:nvSpPr>
          <p:spPr>
            <a:xfrm>
              <a:off x="8561451" y="5989498"/>
              <a:ext cx="244144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txBody>
            <a:bodyPr wrap="square" rtlCol="0">
              <a:spAutoFit/>
            </a:bodyPr>
            <a:lstStyle/>
            <a:p>
              <a:r>
                <a:rPr lang="en-IN" dirty="0"/>
                <a:t>Image in </a:t>
              </a:r>
              <a:r>
                <a:rPr lang="en-IN" dirty="0" err="1"/>
                <a:t>bg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E75742-A84A-FCB7-E4D2-5BA9E9B21F30}"/>
                </a:ext>
              </a:extLst>
            </p:cNvPr>
            <p:cNvSpPr txBox="1"/>
            <p:nvPr/>
          </p:nvSpPr>
          <p:spPr>
            <a:xfrm>
              <a:off x="4511917" y="1666903"/>
              <a:ext cx="615695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solidFill>
                    <a:schemeClr val="accent2">
                      <a:lumMod val="75000"/>
                    </a:schemeClr>
                  </a:solidFill>
                </a:rPr>
                <a:t>Search Bar(with icon) 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2EA25D7-DF02-B998-7312-FF12CB88CF74}"/>
              </a:ext>
            </a:extLst>
          </p:cNvPr>
          <p:cNvSpPr/>
          <p:nvPr/>
        </p:nvSpPr>
        <p:spPr>
          <a:xfrm>
            <a:off x="1741784" y="1192289"/>
            <a:ext cx="2388542" cy="4794631"/>
          </a:xfrm>
          <a:prstGeom prst="roundRect">
            <a:avLst>
              <a:gd name="adj" fmla="val 518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D41867-E4E6-A0B9-DD4E-DCD83872EBEC}"/>
              </a:ext>
            </a:extLst>
          </p:cNvPr>
          <p:cNvSpPr txBox="1"/>
          <p:nvPr/>
        </p:nvSpPr>
        <p:spPr>
          <a:xfrm>
            <a:off x="8631555" y="822957"/>
            <a:ext cx="2441448" cy="36933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dirty="0"/>
              <a:t>Image in </a:t>
            </a:r>
            <a:r>
              <a:rPr lang="en-IN" dirty="0" err="1"/>
              <a:t>bg</a:t>
            </a:r>
            <a:r>
              <a:rPr lang="en-IN" dirty="0"/>
              <a:t>/ colour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E257A2-8A37-5400-477D-358C3ED98EE4}"/>
              </a:ext>
            </a:extLst>
          </p:cNvPr>
          <p:cNvSpPr/>
          <p:nvPr/>
        </p:nvSpPr>
        <p:spPr>
          <a:xfrm>
            <a:off x="4511917" y="2359327"/>
            <a:ext cx="6156958" cy="253679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F237DD0-4299-6DDB-34C7-5E7B0622FD0B}"/>
              </a:ext>
            </a:extLst>
          </p:cNvPr>
          <p:cNvSpPr/>
          <p:nvPr/>
        </p:nvSpPr>
        <p:spPr>
          <a:xfrm>
            <a:off x="4760378" y="2853177"/>
            <a:ext cx="1916946" cy="16428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Eg</a:t>
            </a:r>
            <a:r>
              <a:rPr lang="en-IN" dirty="0"/>
              <a:t>: Potatoes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29FB83D-0263-BF99-410C-4B140B14E238}"/>
              </a:ext>
            </a:extLst>
          </p:cNvPr>
          <p:cNvSpPr/>
          <p:nvPr/>
        </p:nvSpPr>
        <p:spPr>
          <a:xfrm>
            <a:off x="6964077" y="2829596"/>
            <a:ext cx="1761681" cy="16286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Eg</a:t>
            </a:r>
            <a:r>
              <a:rPr lang="en-IN" dirty="0"/>
              <a:t>: Banana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C21D61E-CF1E-EC27-AC87-631241A77EB2}"/>
              </a:ext>
            </a:extLst>
          </p:cNvPr>
          <p:cNvSpPr txBox="1"/>
          <p:nvPr/>
        </p:nvSpPr>
        <p:spPr>
          <a:xfrm>
            <a:off x="8021190" y="4448772"/>
            <a:ext cx="2647685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IN" sz="1400" dirty="0"/>
              <a:t>Recent search products updates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549A18-AC9B-95D2-4FE7-E356642D48D1}"/>
              </a:ext>
            </a:extLst>
          </p:cNvPr>
          <p:cNvSpPr txBox="1"/>
          <p:nvPr/>
        </p:nvSpPr>
        <p:spPr>
          <a:xfrm>
            <a:off x="4607694" y="2483845"/>
            <a:ext cx="292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Recent searches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A821BEF-9B3B-D04F-8C5D-37B5FAB6CCE4}"/>
              </a:ext>
            </a:extLst>
          </p:cNvPr>
          <p:cNvCxnSpPr>
            <a:cxnSpLocks/>
          </p:cNvCxnSpPr>
          <p:nvPr/>
        </p:nvCxnSpPr>
        <p:spPr>
          <a:xfrm>
            <a:off x="1173099" y="1218905"/>
            <a:ext cx="100294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225BD98-32DA-6473-D2CC-FD7A726B5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286070"/>
              </p:ext>
            </p:extLst>
          </p:nvPr>
        </p:nvGraphicFramePr>
        <p:xfrm>
          <a:off x="1741784" y="1461246"/>
          <a:ext cx="2388542" cy="4365325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388542">
                  <a:extLst>
                    <a:ext uri="{9D8B030D-6E8A-4147-A177-3AD203B41FA5}">
                      <a16:colId xmlns:a16="http://schemas.microsoft.com/office/drawing/2014/main" val="1636820825"/>
                    </a:ext>
                  </a:extLst>
                </a:gridCol>
              </a:tblGrid>
              <a:tr h="93114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Home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1021431"/>
                  </a:ext>
                </a:extLst>
              </a:tr>
              <a:tr h="8492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My Account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734475"/>
                  </a:ext>
                </a:extLst>
              </a:tr>
              <a:tr h="8492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Selling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48807076"/>
                  </a:ext>
                </a:extLst>
              </a:tr>
              <a:tr h="8862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Buying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68485773"/>
                  </a:ext>
                </a:extLst>
              </a:tr>
              <a:tr h="84929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Purchase Info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6313532"/>
                  </a:ext>
                </a:extLst>
              </a:tr>
            </a:tbl>
          </a:graphicData>
        </a:graphic>
      </p:graphicFrame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6CD5FB3-C80D-D101-EE87-BA8E796A4356}"/>
              </a:ext>
            </a:extLst>
          </p:cNvPr>
          <p:cNvSpPr/>
          <p:nvPr/>
        </p:nvSpPr>
        <p:spPr>
          <a:xfrm>
            <a:off x="1741784" y="483564"/>
            <a:ext cx="1335400" cy="58755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Weather icon</a:t>
            </a:r>
          </a:p>
        </p:txBody>
      </p:sp>
    </p:spTree>
    <p:extLst>
      <p:ext uri="{BB962C8B-B14F-4D97-AF65-F5344CB8AC3E}">
        <p14:creationId xmlns:p14="http://schemas.microsoft.com/office/powerpoint/2010/main" val="267878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41320BA-0484-030B-0A87-586A6F294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77824"/>
            <a:ext cx="9753600" cy="592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248A0D-34B4-5BEF-FF7C-850C2C4FB11D}"/>
              </a:ext>
            </a:extLst>
          </p:cNvPr>
          <p:cNvSpPr txBox="1"/>
          <p:nvPr/>
        </p:nvSpPr>
        <p:spPr>
          <a:xfrm>
            <a:off x="6096000" y="182880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129804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6711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3B30A-2219-CB84-8508-2BF031442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5114E-3A43-5C59-3387-CCB4022EDB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15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135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Nilina Rose Sony</dc:creator>
  <cp:lastModifiedBy>Nilina Rose Sony</cp:lastModifiedBy>
  <cp:revision>1</cp:revision>
  <dcterms:created xsi:type="dcterms:W3CDTF">2024-12-06T11:46:13Z</dcterms:created>
  <dcterms:modified xsi:type="dcterms:W3CDTF">2024-12-06T13:46:29Z</dcterms:modified>
</cp:coreProperties>
</file>