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0C98-1A8A-4C5C-9AA4-1C0A223230E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8875-5901-456B-8F01-F0CB8AA1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66" y="197708"/>
            <a:ext cx="5920749" cy="66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335" y="78430"/>
            <a:ext cx="6152198" cy="63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4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694" y="70965"/>
            <a:ext cx="6267724" cy="630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90" y="189469"/>
            <a:ext cx="7701439" cy="61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125" y="115330"/>
            <a:ext cx="7487059" cy="65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89" y="1548475"/>
            <a:ext cx="11433614" cy="3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Kun</dc:creator>
  <cp:lastModifiedBy>Attila Kun</cp:lastModifiedBy>
  <cp:revision>5</cp:revision>
  <dcterms:created xsi:type="dcterms:W3CDTF">2023-11-30T23:55:28Z</dcterms:created>
  <dcterms:modified xsi:type="dcterms:W3CDTF">2023-12-01T00:00:46Z</dcterms:modified>
</cp:coreProperties>
</file>