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3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1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88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8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9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9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4C45-9102-437E-AE66-F57C174F115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ABEC-0FAF-4CB4-8A95-78DD35F8A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34713" y="481039"/>
            <a:ext cx="45225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600" b="1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CSS</a:t>
            </a:r>
            <a:endParaRPr lang="pt-BR" sz="9600" b="1" dirty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9744" y="3746009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b="1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</a:t>
            </a:r>
            <a:r>
              <a:rPr lang="pt-BR" sz="6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ascading</a:t>
            </a:r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pt-BR" sz="6000" b="1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</a:t>
            </a:r>
            <a:r>
              <a:rPr lang="pt-BR" sz="6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tyle</a:t>
            </a:r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pt-BR" sz="6000" b="1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</a:t>
            </a:r>
            <a:r>
              <a:rPr lang="pt-BR" sz="6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heets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30091" y="2006802"/>
            <a:ext cx="4522573" cy="1218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6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ou</a:t>
            </a:r>
            <a:endParaRPr lang="pt-BR" sz="66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06918" y="4844795"/>
            <a:ext cx="7497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Folhas de Estilos em Cascata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Seletor por ID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94027" y="2367171"/>
            <a:ext cx="78177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rgbClr val="F47920"/>
                </a:solidFill>
              </a:rPr>
              <a:t>#</a:t>
            </a:r>
            <a:r>
              <a:rPr lang="pt-BR" sz="4400" b="1" dirty="0" err="1" smtClean="0">
                <a:solidFill>
                  <a:srgbClr val="F47920"/>
                </a:solidFill>
              </a:rPr>
              <a:t>conteudo</a:t>
            </a:r>
            <a:r>
              <a:rPr lang="pt-BR" sz="4400" b="1" dirty="0" smtClean="0">
                <a:solidFill>
                  <a:srgbClr val="F47920"/>
                </a:solidFill>
              </a:rPr>
              <a:t> </a:t>
            </a:r>
            <a:r>
              <a:rPr lang="pt-BR" sz="44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4400" b="1" dirty="0" smtClean="0">
                <a:solidFill>
                  <a:srgbClr val="FF0000"/>
                </a:solidFill>
              </a:rPr>
              <a:t>                       background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black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rgbClr val="7030A0"/>
                </a:solidFill>
              </a:rPr>
              <a:t>;</a:t>
            </a:r>
            <a:endParaRPr lang="pt-BR" sz="4400" b="1" dirty="0">
              <a:solidFill>
                <a:srgbClr val="7030A0"/>
              </a:solidFill>
            </a:endParaRPr>
          </a:p>
          <a:p>
            <a:r>
              <a:rPr lang="pt-BR" sz="4400" b="1" dirty="0" smtClean="0">
                <a:solidFill>
                  <a:srgbClr val="0070C0"/>
                </a:solidFill>
              </a:rPr>
              <a:t>                     } </a:t>
            </a:r>
            <a:r>
              <a:rPr lang="pt-BR" sz="4400" b="1" dirty="0" smtClean="0"/>
              <a:t> 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2438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Síntaxe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778568" y="2543599"/>
            <a:ext cx="86348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47920"/>
                </a:solidFill>
              </a:rPr>
              <a:t>header, </a:t>
            </a:r>
            <a:r>
              <a:rPr lang="pt-BR" sz="3600" b="1" dirty="0" err="1" smtClean="0">
                <a:solidFill>
                  <a:srgbClr val="F47920"/>
                </a:solidFill>
              </a:rPr>
              <a:t>section</a:t>
            </a:r>
            <a:r>
              <a:rPr lang="pt-BR" sz="3600" b="1" dirty="0" smtClean="0">
                <a:solidFill>
                  <a:srgbClr val="F47920"/>
                </a:solidFill>
              </a:rPr>
              <a:t>, </a:t>
            </a:r>
            <a:r>
              <a:rPr lang="pt-BR" sz="3600" b="1" dirty="0" err="1" smtClean="0">
                <a:solidFill>
                  <a:srgbClr val="F47920"/>
                </a:solidFill>
              </a:rPr>
              <a:t>footer</a:t>
            </a:r>
            <a:r>
              <a:rPr lang="pt-BR" sz="3600" b="1" dirty="0" smtClean="0">
                <a:solidFill>
                  <a:srgbClr val="F47920"/>
                </a:solidFill>
              </a:rPr>
              <a:t> </a:t>
            </a:r>
            <a:r>
              <a:rPr lang="pt-BR" sz="36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3600" b="1" dirty="0"/>
              <a:t>	</a:t>
            </a:r>
            <a:r>
              <a:rPr lang="pt-BR" sz="3600" b="1" dirty="0" smtClean="0"/>
              <a:t>				</a:t>
            </a:r>
            <a:r>
              <a:rPr lang="pt-BR" sz="3600" b="1" dirty="0" smtClean="0">
                <a:solidFill>
                  <a:srgbClr val="FF0000"/>
                </a:solidFill>
              </a:rPr>
              <a:t>background</a:t>
            </a:r>
            <a:r>
              <a:rPr lang="pt-BR" sz="3600" b="1" dirty="0" smtClean="0"/>
              <a:t> </a:t>
            </a:r>
            <a:r>
              <a:rPr lang="pt-BR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3600" b="1" dirty="0" smtClean="0"/>
              <a:t> </a:t>
            </a:r>
            <a:r>
              <a:rPr lang="pt-BR" sz="3600" b="1" dirty="0" err="1" smtClean="0">
                <a:solidFill>
                  <a:schemeClr val="accent6">
                    <a:lumMod val="75000"/>
                  </a:schemeClr>
                </a:solidFill>
              </a:rPr>
              <a:t>black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600" b="1" dirty="0" smtClean="0">
                <a:solidFill>
                  <a:srgbClr val="7030A0"/>
                </a:solidFill>
              </a:rPr>
              <a:t>;</a:t>
            </a:r>
            <a:endParaRPr lang="pt-BR" sz="3600" b="1" dirty="0">
              <a:solidFill>
                <a:srgbClr val="7030A0"/>
              </a:solidFill>
            </a:endParaRPr>
          </a:p>
          <a:p>
            <a:r>
              <a:rPr lang="pt-BR" sz="3600" b="1" dirty="0" smtClean="0"/>
              <a:t>				       </a:t>
            </a:r>
            <a:r>
              <a:rPr lang="pt-BR" sz="3600" b="1" dirty="0" smtClean="0">
                <a:solidFill>
                  <a:srgbClr val="0070C0"/>
                </a:solidFill>
              </a:rPr>
              <a:t>}</a:t>
            </a:r>
            <a:r>
              <a:rPr lang="pt-BR" sz="3600" b="1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7080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Síntaxe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98481" y="2551837"/>
            <a:ext cx="9364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47920"/>
                </a:solidFill>
              </a:rPr>
              <a:t>header, </a:t>
            </a:r>
            <a:r>
              <a:rPr lang="pt-BR" sz="3600" b="1" dirty="0" err="1" smtClean="0">
                <a:solidFill>
                  <a:srgbClr val="F47920"/>
                </a:solidFill>
              </a:rPr>
              <a:t>section</a:t>
            </a:r>
            <a:r>
              <a:rPr lang="pt-BR" sz="3600" b="1" dirty="0" smtClean="0">
                <a:solidFill>
                  <a:srgbClr val="F47920"/>
                </a:solidFill>
              </a:rPr>
              <a:t>, </a:t>
            </a:r>
            <a:r>
              <a:rPr lang="pt-BR" sz="3600" b="1" dirty="0" err="1" smtClean="0">
                <a:solidFill>
                  <a:srgbClr val="F47920"/>
                </a:solidFill>
              </a:rPr>
              <a:t>footer</a:t>
            </a:r>
            <a:r>
              <a:rPr lang="pt-BR" sz="3600" b="1" dirty="0" smtClean="0">
                <a:solidFill>
                  <a:srgbClr val="F47920"/>
                </a:solidFill>
              </a:rPr>
              <a:t>   </a:t>
            </a:r>
            <a:r>
              <a:rPr lang="pt-BR" sz="36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3600" b="1" dirty="0"/>
              <a:t>	</a:t>
            </a:r>
            <a:r>
              <a:rPr lang="pt-BR" sz="3600" b="1" dirty="0" smtClean="0"/>
              <a:t>				       </a:t>
            </a:r>
            <a:r>
              <a:rPr lang="pt-BR" sz="3600" b="1" dirty="0" smtClean="0">
                <a:solidFill>
                  <a:srgbClr val="FF0000"/>
                </a:solidFill>
              </a:rPr>
              <a:t>background</a:t>
            </a:r>
            <a:r>
              <a:rPr lang="pt-BR" sz="3600" b="1" dirty="0" smtClean="0"/>
              <a:t> </a:t>
            </a:r>
            <a:r>
              <a:rPr lang="pt-BR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3600" b="1" dirty="0" smtClean="0"/>
              <a:t> </a:t>
            </a:r>
            <a:r>
              <a:rPr lang="pt-BR" sz="3600" b="1" dirty="0" err="1" smtClean="0">
                <a:solidFill>
                  <a:schemeClr val="accent6">
                    <a:lumMod val="75000"/>
                  </a:schemeClr>
                </a:solidFill>
              </a:rPr>
              <a:t>black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600" b="1" dirty="0" smtClean="0">
                <a:solidFill>
                  <a:srgbClr val="7030A0"/>
                </a:solidFill>
              </a:rPr>
              <a:t>;</a:t>
            </a:r>
            <a:endParaRPr lang="pt-BR" sz="3600" b="1" dirty="0">
              <a:solidFill>
                <a:srgbClr val="7030A0"/>
              </a:solidFill>
            </a:endParaRPr>
          </a:p>
          <a:p>
            <a:r>
              <a:rPr lang="pt-BR" sz="3600" b="1" dirty="0" smtClean="0"/>
              <a:t>				         </a:t>
            </a:r>
            <a:r>
              <a:rPr lang="pt-BR" sz="3600" b="1" dirty="0" smtClean="0">
                <a:solidFill>
                  <a:srgbClr val="0070C0"/>
                </a:solidFill>
              </a:rPr>
              <a:t>}</a:t>
            </a:r>
            <a:r>
              <a:rPr lang="pt-BR" sz="3600" b="1" dirty="0" smtClean="0"/>
              <a:t> </a:t>
            </a:r>
            <a:endParaRPr lang="pt-BR" sz="3600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1490243" y="2551837"/>
            <a:ext cx="4473951" cy="652682"/>
          </a:xfrm>
          <a:prstGeom prst="borderCallout1">
            <a:avLst>
              <a:gd name="adj1" fmla="val 99528"/>
              <a:gd name="adj2" fmla="val 106"/>
              <a:gd name="adj3" fmla="val 280366"/>
              <a:gd name="adj4" fmla="val -7672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6518" y="4394664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Grupo de seletores</a:t>
            </a:r>
            <a:endParaRPr lang="pt-BR" dirty="0"/>
          </a:p>
        </p:txBody>
      </p:sp>
      <p:sp>
        <p:nvSpPr>
          <p:cNvPr id="6" name="Texto Explicativo 1 5"/>
          <p:cNvSpPr/>
          <p:nvPr/>
        </p:nvSpPr>
        <p:spPr>
          <a:xfrm>
            <a:off x="6038335" y="2551838"/>
            <a:ext cx="5445211" cy="1754326"/>
          </a:xfrm>
          <a:prstGeom prst="borderCallout1">
            <a:avLst>
              <a:gd name="adj1" fmla="val 77447"/>
              <a:gd name="adj2" fmla="val -12"/>
              <a:gd name="adj3" fmla="val 155701"/>
              <a:gd name="adj4" fmla="val -3213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25113" y="5319880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Bloco de declarações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6812692" y="3204519"/>
            <a:ext cx="2397211" cy="518984"/>
          </a:xfrm>
          <a:prstGeom prst="borderCallout1">
            <a:avLst>
              <a:gd name="adj1" fmla="val -298"/>
              <a:gd name="adj2" fmla="val 43901"/>
              <a:gd name="adj3" fmla="val -192262"/>
              <a:gd name="adj4" fmla="val 211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972431" y="1825076"/>
            <a:ext cx="26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Propriedade da declaração</a:t>
            </a:r>
            <a:endParaRPr lang="pt-BR" dirty="0"/>
          </a:p>
        </p:txBody>
      </p:sp>
      <p:sp>
        <p:nvSpPr>
          <p:cNvPr id="11" name="Texto Explicativo 1 10"/>
          <p:cNvSpPr/>
          <p:nvPr/>
        </p:nvSpPr>
        <p:spPr>
          <a:xfrm>
            <a:off x="9382897" y="3204519"/>
            <a:ext cx="1153298" cy="518984"/>
          </a:xfrm>
          <a:prstGeom prst="borderCallout1">
            <a:avLst>
              <a:gd name="adj1" fmla="val 99702"/>
              <a:gd name="adj2" fmla="val 50953"/>
              <a:gd name="adj3" fmla="val 398215"/>
              <a:gd name="adj4" fmla="val 95238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526271" y="5242305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da declaração</a:t>
            </a:r>
            <a:endParaRPr lang="pt-BR" dirty="0"/>
          </a:p>
        </p:txBody>
      </p:sp>
      <p:sp>
        <p:nvSpPr>
          <p:cNvPr id="13" name="Texto Explicativo 1 12"/>
          <p:cNvSpPr/>
          <p:nvPr/>
        </p:nvSpPr>
        <p:spPr>
          <a:xfrm>
            <a:off x="9209903" y="3204519"/>
            <a:ext cx="172994" cy="518984"/>
          </a:xfrm>
          <a:prstGeom prst="borderCallout1">
            <a:avLst>
              <a:gd name="adj1" fmla="val 98115"/>
              <a:gd name="adj2" fmla="val 58334"/>
              <a:gd name="adj3" fmla="val 363293"/>
              <a:gd name="adj4" fmla="val -1000242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77913" y="5057639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Separador</a:t>
            </a:r>
            <a:endParaRPr lang="pt-BR" dirty="0"/>
          </a:p>
        </p:txBody>
      </p:sp>
      <p:sp>
        <p:nvSpPr>
          <p:cNvPr id="15" name="Texto Explicativo 1 14"/>
          <p:cNvSpPr/>
          <p:nvPr/>
        </p:nvSpPr>
        <p:spPr>
          <a:xfrm>
            <a:off x="10536195" y="3204519"/>
            <a:ext cx="181232" cy="518984"/>
          </a:xfrm>
          <a:prstGeom prst="borderCallout1">
            <a:avLst>
              <a:gd name="adj1" fmla="val -298"/>
              <a:gd name="adj2" fmla="val 41667"/>
              <a:gd name="adj3" fmla="val -192262"/>
              <a:gd name="adj4" fmla="val -10196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9407610" y="1809225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Fim da declaração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3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Seletores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828800" y="1905506"/>
            <a:ext cx="21451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Pseudos</a:t>
            </a:r>
            <a:endParaRPr lang="pt-BR" sz="3200" dirty="0" smtClean="0">
              <a:solidFill>
                <a:srgbClr val="F4792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F4792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1349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Seletor Universal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13063" y="2370603"/>
            <a:ext cx="57658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rgbClr val="F47920"/>
                </a:solidFill>
              </a:rPr>
              <a:t>* </a:t>
            </a:r>
            <a:r>
              <a:rPr lang="pt-BR" sz="44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4400" b="1" dirty="0" smtClean="0"/>
              <a:t>       </a:t>
            </a:r>
            <a:r>
              <a:rPr lang="pt-BR" sz="4400" b="1" dirty="0" smtClean="0">
                <a:solidFill>
                  <a:srgbClr val="FF0000"/>
                </a:solidFill>
              </a:rPr>
              <a:t>background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black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rgbClr val="7030A0"/>
                </a:solidFill>
              </a:rPr>
              <a:t>;</a:t>
            </a:r>
            <a:endParaRPr lang="pt-BR" sz="4400" b="1" dirty="0">
              <a:solidFill>
                <a:srgbClr val="7030A0"/>
              </a:solidFill>
            </a:endParaRPr>
          </a:p>
          <a:p>
            <a:r>
              <a:rPr lang="pt-BR" sz="4400" b="1" dirty="0"/>
              <a:t> </a:t>
            </a:r>
            <a:r>
              <a:rPr lang="pt-BR" sz="4400" b="1" dirty="0" smtClean="0"/>
              <a:t>  </a:t>
            </a:r>
            <a:r>
              <a:rPr lang="pt-BR" sz="4400" b="1" dirty="0" smtClean="0">
                <a:solidFill>
                  <a:srgbClr val="0070C0"/>
                </a:solidFill>
              </a:rPr>
              <a:t>}</a:t>
            </a:r>
            <a:r>
              <a:rPr lang="pt-BR" sz="4400" b="1" dirty="0" smtClean="0"/>
              <a:t> 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6476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Seletor por Tipo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36580" y="2367171"/>
            <a:ext cx="65353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 smtClean="0">
                <a:solidFill>
                  <a:srgbClr val="F47920"/>
                </a:solidFill>
              </a:rPr>
              <a:t>body</a:t>
            </a:r>
            <a:r>
              <a:rPr lang="pt-BR" sz="4400" b="1" dirty="0" smtClean="0">
                <a:solidFill>
                  <a:srgbClr val="F47920"/>
                </a:solidFill>
              </a:rPr>
              <a:t> </a:t>
            </a:r>
            <a:r>
              <a:rPr lang="pt-BR" sz="44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4400" b="1" dirty="0" smtClean="0"/>
              <a:t>             </a:t>
            </a:r>
            <a:r>
              <a:rPr lang="pt-BR" sz="4400" b="1" dirty="0" smtClean="0">
                <a:solidFill>
                  <a:srgbClr val="FF0000"/>
                </a:solidFill>
              </a:rPr>
              <a:t>background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black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rgbClr val="7030A0"/>
                </a:solidFill>
              </a:rPr>
              <a:t>;</a:t>
            </a:r>
            <a:endParaRPr lang="pt-BR" sz="4400" b="1" dirty="0">
              <a:solidFill>
                <a:srgbClr val="7030A0"/>
              </a:solidFill>
            </a:endParaRPr>
          </a:p>
          <a:p>
            <a:r>
              <a:rPr lang="pt-BR" sz="4400" b="1" dirty="0"/>
              <a:t> </a:t>
            </a:r>
            <a:r>
              <a:rPr lang="pt-BR" sz="4400" b="1" dirty="0" smtClean="0"/>
              <a:t>         </a:t>
            </a:r>
            <a:r>
              <a:rPr lang="pt-BR" sz="4400" b="1" dirty="0" smtClean="0">
                <a:solidFill>
                  <a:srgbClr val="0070C0"/>
                </a:solidFill>
              </a:rPr>
              <a:t>} </a:t>
            </a:r>
            <a:r>
              <a:rPr lang="pt-BR" sz="4400" b="1" dirty="0" smtClean="0"/>
              <a:t> 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7303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Seletor por Classe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17597" y="2367171"/>
            <a:ext cx="75612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rgbClr val="F47920"/>
                </a:solidFill>
              </a:rPr>
              <a:t>.</a:t>
            </a:r>
            <a:r>
              <a:rPr lang="pt-BR" sz="4400" b="1" dirty="0" err="1" smtClean="0">
                <a:solidFill>
                  <a:srgbClr val="F47920"/>
                </a:solidFill>
              </a:rPr>
              <a:t>bg-black</a:t>
            </a:r>
            <a:r>
              <a:rPr lang="pt-BR" sz="4400" b="1" dirty="0" smtClean="0">
                <a:solidFill>
                  <a:srgbClr val="F47920"/>
                </a:solidFill>
              </a:rPr>
              <a:t> </a:t>
            </a:r>
            <a:r>
              <a:rPr lang="pt-BR" sz="44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4400" b="1" dirty="0" smtClean="0"/>
              <a:t>                    </a:t>
            </a:r>
            <a:r>
              <a:rPr lang="pt-BR" sz="4400" b="1" dirty="0" smtClean="0">
                <a:solidFill>
                  <a:srgbClr val="FF0000"/>
                </a:solidFill>
              </a:rPr>
              <a:t>background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black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rgbClr val="7030A0"/>
                </a:solidFill>
              </a:rPr>
              <a:t>;</a:t>
            </a:r>
            <a:endParaRPr lang="pt-BR" sz="4400" b="1" dirty="0">
              <a:solidFill>
                <a:srgbClr val="7030A0"/>
              </a:solidFill>
            </a:endParaRPr>
          </a:p>
          <a:p>
            <a:r>
              <a:rPr lang="pt-BR" sz="4400" b="1" dirty="0"/>
              <a:t> </a:t>
            </a:r>
            <a:r>
              <a:rPr lang="pt-BR" sz="4400" b="1" dirty="0" smtClean="0"/>
              <a:t>                 </a:t>
            </a:r>
            <a:r>
              <a:rPr lang="pt-BR" sz="4400" b="1" dirty="0" smtClean="0">
                <a:solidFill>
                  <a:srgbClr val="0070C0"/>
                </a:solidFill>
              </a:rPr>
              <a:t>} </a:t>
            </a:r>
            <a:r>
              <a:rPr lang="pt-BR" sz="4400" b="1" dirty="0" smtClean="0"/>
              <a:t> 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0389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Seletor por Atributo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72755" y="2367171"/>
            <a:ext cx="84589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rgbClr val="F47920"/>
                </a:solidFill>
              </a:rPr>
              <a:t>[</a:t>
            </a:r>
            <a:r>
              <a:rPr lang="pt-BR" sz="4400" b="1" dirty="0" err="1" smtClean="0">
                <a:solidFill>
                  <a:srgbClr val="F47920"/>
                </a:solidFill>
              </a:rPr>
              <a:t>type</a:t>
            </a:r>
            <a:r>
              <a:rPr lang="pt-BR" sz="4400" b="1" dirty="0" smtClean="0">
                <a:solidFill>
                  <a:srgbClr val="F47920"/>
                </a:solidFill>
              </a:rPr>
              <a:t>=“</a:t>
            </a:r>
            <a:r>
              <a:rPr lang="pt-BR" sz="4400" b="1" dirty="0" err="1" smtClean="0">
                <a:solidFill>
                  <a:srgbClr val="F47920"/>
                </a:solidFill>
              </a:rPr>
              <a:t>text</a:t>
            </a:r>
            <a:r>
              <a:rPr lang="pt-BR" sz="4400" b="1" dirty="0" smtClean="0">
                <a:solidFill>
                  <a:srgbClr val="F47920"/>
                </a:solidFill>
              </a:rPr>
              <a:t>”] </a:t>
            </a:r>
            <a:r>
              <a:rPr lang="pt-BR" sz="44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4400" b="1" dirty="0" smtClean="0"/>
              <a:t>                            </a:t>
            </a:r>
            <a:r>
              <a:rPr lang="pt-BR" sz="4400" b="1" dirty="0" smtClean="0">
                <a:solidFill>
                  <a:srgbClr val="FF0000"/>
                </a:solidFill>
              </a:rPr>
              <a:t>background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black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rgbClr val="7030A0"/>
                </a:solidFill>
              </a:rPr>
              <a:t>;</a:t>
            </a:r>
            <a:endParaRPr lang="pt-BR" sz="4400" b="1" dirty="0">
              <a:solidFill>
                <a:srgbClr val="7030A0"/>
              </a:solidFill>
            </a:endParaRPr>
          </a:p>
          <a:p>
            <a:r>
              <a:rPr lang="pt-BR" sz="4400" b="1" dirty="0"/>
              <a:t> </a:t>
            </a:r>
            <a:r>
              <a:rPr lang="pt-BR" sz="4400" b="1" dirty="0" smtClean="0"/>
              <a:t>                         </a:t>
            </a:r>
            <a:r>
              <a:rPr lang="pt-BR" sz="4400" b="1" dirty="0" smtClean="0">
                <a:solidFill>
                  <a:srgbClr val="0070C0"/>
                </a:solidFill>
              </a:rPr>
              <a:t>} </a:t>
            </a:r>
            <a:r>
              <a:rPr lang="pt-BR" sz="4400" b="1" dirty="0" smtClean="0"/>
              <a:t> 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5668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25" y="6093314"/>
            <a:ext cx="1767016" cy="4924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29672" y="337791"/>
            <a:ext cx="10353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6000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Seletor </a:t>
            </a:r>
            <a:r>
              <a:rPr lang="pt-BR" sz="6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Pseudos</a:t>
            </a:r>
            <a:endParaRPr lang="pt-BR" sz="60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704779" y="2367171"/>
            <a:ext cx="679179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rgbClr val="F47920"/>
                </a:solidFill>
              </a:rPr>
              <a:t>:</a:t>
            </a:r>
            <a:r>
              <a:rPr lang="pt-BR" sz="4400" b="1" dirty="0" err="1" smtClean="0">
                <a:solidFill>
                  <a:srgbClr val="F47920"/>
                </a:solidFill>
              </a:rPr>
              <a:t>hover</a:t>
            </a:r>
            <a:r>
              <a:rPr lang="pt-BR" sz="4400" b="1" dirty="0" smtClean="0">
                <a:solidFill>
                  <a:srgbClr val="F47920"/>
                </a:solidFill>
              </a:rPr>
              <a:t> </a:t>
            </a:r>
            <a:r>
              <a:rPr lang="pt-BR" sz="44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pt-BR" sz="4400" b="1" dirty="0" smtClean="0">
                <a:solidFill>
                  <a:srgbClr val="FF0000"/>
                </a:solidFill>
              </a:rPr>
              <a:t>               background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black</a:t>
            </a:r>
            <a:r>
              <a:rPr lang="pt-BR" sz="4400" b="1" dirty="0" smtClean="0"/>
              <a:t> </a:t>
            </a:r>
            <a:r>
              <a:rPr lang="pt-BR" sz="4400" b="1" dirty="0" smtClean="0">
                <a:solidFill>
                  <a:srgbClr val="7030A0"/>
                </a:solidFill>
              </a:rPr>
              <a:t>;</a:t>
            </a:r>
            <a:endParaRPr lang="pt-BR" sz="4400" b="1" dirty="0">
              <a:solidFill>
                <a:srgbClr val="7030A0"/>
              </a:solidFill>
            </a:endParaRPr>
          </a:p>
          <a:p>
            <a:r>
              <a:rPr lang="pt-BR" sz="4400" b="1" dirty="0"/>
              <a:t> </a:t>
            </a:r>
            <a:r>
              <a:rPr lang="pt-BR" sz="4400" b="1" dirty="0" smtClean="0"/>
              <a:t>            </a:t>
            </a:r>
            <a:r>
              <a:rPr lang="pt-BR" sz="4400" b="1" dirty="0" smtClean="0">
                <a:solidFill>
                  <a:srgbClr val="0070C0"/>
                </a:solidFill>
              </a:rPr>
              <a:t>} </a:t>
            </a:r>
            <a:r>
              <a:rPr lang="pt-BR" sz="4400" b="1" dirty="0" smtClean="0"/>
              <a:t> 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693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Roboto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Henrique Cunha Rangel</dc:creator>
  <cp:lastModifiedBy>João Henrique Cunha Rangel</cp:lastModifiedBy>
  <cp:revision>18</cp:revision>
  <dcterms:created xsi:type="dcterms:W3CDTF">2018-09-27T21:57:56Z</dcterms:created>
  <dcterms:modified xsi:type="dcterms:W3CDTF">2018-09-28T03:46:12Z</dcterms:modified>
</cp:coreProperties>
</file>