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&lt;div&gt;&lt;/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div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&lt;div&gt;&lt;/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div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divisão ou seção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geralmente é usada como contêiner para outros elementos.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Muitas vezes o principal objetivo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estilizar com CSS ou executar tarefas com JavaScript.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&lt;div&gt;&lt;/div&gt;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&lt;div&gt;&lt;/div&gt;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div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