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526507-84E6-46BA-95A8-2442252E5EEC}">
  <a:tblStyle styleId="{63526507-84E6-46BA-95A8-2442252E5E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aaf3d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aaf3d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&lt;link&gt;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&lt;link&gt;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associação entre o documento atual e um externo.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uso mais comum é para associar um documento CSS.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&lt;link&gt;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&lt;link&gt;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{63526507-84E6-46BA-95A8-2442252E5EEC}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crossorigin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como o elemento lida com solicitações de origem cruzada.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anonymous, use-credentials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link referente ao documento que será associado.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hreflang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linguagem do do documento associado.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Código de linguagem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media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em qual dispositivo se aplica este documento.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Consulta de mídia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rel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o relacionamento entre o documento atual e o associado.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alternate, author, dns-prefetch, help, icon, license, next, pingback, preconnect, prefetch, preload, prerender, prev, search, stylesheet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tamanho de largura e altura para associação de ícones.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AlturaXLargura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de mídia do documento associado.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Tipo de mídia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&lt;link&gt;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link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