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C640C6-8433-4AD9-AF29-121F1EEF3BFA}">
  <a:tblStyle styleId="{D2C640C6-8433-4AD9-AF29-121F1EEF3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ad9842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ad9842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&lt;script&gt;&lt;/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script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&lt;script&gt;&lt;/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script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Tag usada para definir um script em JavaScript executado no lado do cliente.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tag permite o script ser escrito dentro dela ou apontar uma fonte externa.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&lt;script&gt;&lt;/script&gt;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&lt;script&gt;&lt;/script&gt;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{D2C640C6-8433-4AD9-AF29-121F1EEF3BFA}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async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que o script será executado de forma assíncrona. (Funciona apenas para scripts externos)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async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charset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padrão de caracteres usado.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Padrão de caracteres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defer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que o script só será executado depois da página ser carregada.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defer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fonte externa do script.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mídia do script.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Tipo de mídia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&lt;script&gt;&lt;/script&gt;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display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