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&lt;span&gt;&lt;/span&gt;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&lt;span&gt;&lt;/span&gt;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agrupar texto ou tags em um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Não fornece nenhuma alteração visual por padrão.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Normalmente o objetivo do seu uso é aplicar algum estilo CSS.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&lt;span&gt;&lt;/span&gt;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&lt;span&gt;&lt;/span&gt;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