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226A4A-92A2-4DE4-BB97-89B67652916B}">
  <a:tblStyle styleId="{A4226A4A-92A2-4DE4-BB97-89B676529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8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3eae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3eae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3eae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3eae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3eae3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3eae3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853eae3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853eae3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853eae3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0853eae3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853eae3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853eae3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&lt;a&gt;&lt;/a&gt;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&lt;a&gt;&lt;/a&gt;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criar hyperlink e vincular uma página HTML com outra.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atributo mais usado é o href.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Por padrão o conteúdo da tag é mostrado sublinhado.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&lt;a&gt;&lt;/a&gt;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&lt;a&gt;&lt;/a&gt;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{A4226A4A-92A2-4DE4-BB97-89B67652916B}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download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Usado para forçar o download do destino do link.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 for definido um texto no valor, o mesmo será usado como nome do arquivo que será baixado no download.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o endereço do link de destino.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hreflang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linguagem do link de destino.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Código de Linguagem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media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mídia ou dispositivo do link de destino.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Media Query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ping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Endereço de rastreio para monitorar cliques no link de destino.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referrerpolicy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referenciador enviar.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no-referrer,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no-referrer-when-downgrade, origin, origin-when-cross-origin, unsafe-url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rel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relação do documento atual e o de destino.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alternate, author, bookmark, external, help, license, next, nofollow, norerrer, noopener, prev, search, tag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target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onde o link deverá ser aberto.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_blank, _parent, _self, _top, Nome de um Frame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de mídia do link de destino.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Tipo de Mídia (MIME type)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&lt;a&gt;&lt;/a&gt;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URL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2458500"/>
            <a:ext cx="879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É o endereço de um recurso disponível em uma rede local ou remota.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77250" y="1561550"/>
            <a:ext cx="7874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niform </a:t>
            </a:r>
            <a:r>
              <a:rPr b="1"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esource </a:t>
            </a:r>
            <a:r>
              <a:rPr b="1"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ocator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Localizador Padrão de Recursos</a:t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&lt;a&gt;&lt;/a&gt;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Estrutura do 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URL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10325" y="1523010"/>
            <a:ext cx="879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protocolo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://</a:t>
            </a:r>
            <a:r>
              <a:rPr lang="pt-BR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domínio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porta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pt-BR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caminho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recurso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pt-BR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parâmetros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pt-BR" sz="1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fragmento</a:t>
            </a:r>
            <a:endParaRPr sz="18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10325" y="1997185"/>
            <a:ext cx="879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://</a:t>
            </a:r>
            <a:r>
              <a:rPr lang="pt-BR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www.hcode.com.br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10325" y="2443574"/>
            <a:ext cx="879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://</a:t>
            </a:r>
            <a:r>
              <a:rPr lang="pt-BR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hcode.com.br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/#</a:t>
            </a:r>
            <a:r>
              <a:rPr lang="pt-BR" sz="1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/contato</a:t>
            </a:r>
            <a:endParaRPr sz="18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10325" y="2883086"/>
            <a:ext cx="879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://</a:t>
            </a:r>
            <a:r>
              <a:rPr lang="pt-BR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google.com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search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pt-BR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q=hcode</a:t>
            </a:r>
            <a:endParaRPr sz="1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31825" y="3407136"/>
            <a:ext cx="879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://</a:t>
            </a:r>
            <a:r>
              <a:rPr lang="pt-BR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localhost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8000</a:t>
            </a:r>
            <a:endParaRPr sz="1800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31825" y="3833361"/>
            <a:ext cx="879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ftp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://</a:t>
            </a:r>
            <a:r>
              <a:rPr lang="pt-BR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www.hcode.com.br</a:t>
            </a:r>
            <a:endParaRPr sz="1800">
              <a:solidFill>
                <a:srgbClr val="E34F2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48600" y="4243139"/>
            <a:ext cx="879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pt-BR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images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photo.png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&lt;a&gt;&lt;/a&gt;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URI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74300" y="2372350"/>
            <a:ext cx="879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É usado para identificar um recurso.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77250" y="1561550"/>
            <a:ext cx="7874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niform </a:t>
            </a:r>
            <a:r>
              <a:rPr b="1"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esource </a:t>
            </a:r>
            <a:r>
              <a:rPr b="1"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dentifier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Identificador</a:t>
            </a: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Padrão</a:t>
            </a: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de Recursos</a:t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952500" y="284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{A4226A4A-92A2-4DE4-BB97-89B67652916B}</a:tableStyleId>
              </a:tblPr>
              <a:tblGrid>
                <a:gridCol w="1147625"/>
                <a:gridCol w="6091375"/>
              </a:tblGrid>
              <a:tr h="4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https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Identificador de um site seguro.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</a:tr>
              <a:tr h="4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http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Identificador de um site.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</a:tr>
              <a:tr h="4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ftp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Identificador </a:t>
                      </a:r>
                      <a:r>
                        <a:rPr lang="pt-BR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 transferidor de arquivos.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</a:tr>
              <a:tr h="4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Identificador </a:t>
                      </a:r>
                      <a:r>
                        <a:rPr lang="pt-BR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 um arquivo local.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</a:tr>
              <a:tr h="4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mailto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Identificador </a:t>
                      </a:r>
                      <a:r>
                        <a:rPr lang="pt-BR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 um e-mail.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</a:tr>
              <a:tr h="4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Identificador </a:t>
                      </a:r>
                      <a:r>
                        <a:rPr lang="pt-BR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 um telefone.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</a:tr>
              <a:tr h="4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javascript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Identificador de código JavaScript.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&lt;a&gt;&lt;/a&gt;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a:link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blue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text-decoration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underline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cursor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pointer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a:visited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#551A8B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a:link:active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red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